
<file path=[Content_Types].xml><?xml version="1.0" encoding="utf-8"?>
<Types xmlns="http://schemas.openxmlformats.org/package/2006/content-types">
  <Default ContentType="image/jpeg" Extension="jpg"/>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11.xml"/>
  <Override ContentType="application/vnd.openxmlformats-officedocument.presentationml.notesSlide+xml" PartName="/ppt/notesSlides/notesSlide24.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22.xml"/>
  <Override ContentType="application/vnd.openxmlformats-officedocument.presentationml.notesSlide+xml" PartName="/ppt/notesSlides/notesSlide7.xml"/>
  <Override ContentType="application/vnd.openxmlformats-officedocument.presentationml.notesSlide+xml" PartName="/ppt/notesSlides/notesSlide26.xml"/>
  <Override ContentType="application/vnd.openxmlformats-officedocument.presentationml.notesSlide+xml" PartName="/ppt/notesSlides/notesSlide5.xml"/>
  <Override ContentType="application/vnd.openxmlformats-officedocument.presentationml.notesSlide+xml" PartName="/ppt/notesSlides/notesSlide19.xml"/>
  <Override ContentType="application/vnd.openxmlformats-officedocument.presentationml.notesSlide+xml" PartName="/ppt/notesSlides/notesSlide27.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10.xml"/>
  <Override ContentType="application/vnd.openxmlformats-officedocument.presentationml.tableStyles+xml" PartName="/ppt/tableStyles.xml"/>
  <Override ContentType="application/vnd.openxmlformats-officedocument.presentationml.slideLayout+xml" PartName="/ppt/slideLayouts/slideLayout3.xml"/>
  <Override ContentType="application/vnd.openxmlformats-officedocument.presentationml.slideLayout+xml" PartName="/ppt/slideLayouts/slideLayout37.xml"/>
  <Override ContentType="application/vnd.openxmlformats-officedocument.presentationml.slideLayout+xml" PartName="/ppt/slideLayouts/slideLayout62.xml"/>
  <Override ContentType="application/vnd.openxmlformats-officedocument.presentationml.slideLayout+xml" PartName="/ppt/slideLayouts/slideLayout54.xml"/>
  <Override ContentType="application/vnd.openxmlformats-officedocument.presentationml.slideLayout+xml" PartName="/ppt/slideLayouts/slideLayout11.xml"/>
  <Override ContentType="application/vnd.openxmlformats-officedocument.presentationml.slideLayout+xml" PartName="/ppt/slideLayouts/slideLayout29.xml"/>
  <Override ContentType="application/vnd.openxmlformats-officedocument.presentationml.slideLayout+xml" PartName="/ppt/slideLayouts/slideLayout46.xml"/>
  <Override ContentType="application/vnd.openxmlformats-officedocument.presentationml.slideLayout+xml" PartName="/ppt/slideLayouts/slideLayout70.xml"/>
  <Override ContentType="application/vnd.openxmlformats-officedocument.presentationml.slideLayout+xml" PartName="/ppt/slideLayouts/slideLayout20.xml"/>
  <Override ContentType="application/vnd.openxmlformats-officedocument.presentationml.slideLayout+xml" PartName="/ppt/slideLayouts/slideLayout55.xml"/>
  <Override ContentType="application/vnd.openxmlformats-officedocument.presentationml.slideLayout+xml" PartName="/ppt/slideLayouts/slideLayout61.xml"/>
  <Override ContentType="application/vnd.openxmlformats-officedocument.presentationml.slideLayout+xml" PartName="/ppt/slideLayouts/slideLayout38.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52.xml"/>
  <Override ContentType="application/vnd.openxmlformats-officedocument.presentationml.slideLayout+xml" PartName="/ppt/slideLayouts/slideLayout64.xml"/>
  <Override ContentType="application/vnd.openxmlformats-officedocument.presentationml.slideLayout+xml" PartName="/ppt/slideLayouts/slideLayout21.xml"/>
  <Override ContentType="application/vnd.openxmlformats-officedocument.presentationml.slideLayout+xml" PartName="/ppt/slideLayouts/slideLayout60.xml"/>
  <Override ContentType="application/vnd.openxmlformats-officedocument.presentationml.slideLayout+xml" PartName="/ppt/slideLayouts/slideLayout47.xml"/>
  <Override ContentType="application/vnd.openxmlformats-officedocument.presentationml.slideLayout+xml" PartName="/ppt/slideLayouts/slideLayout5.xml"/>
  <Override ContentType="application/vnd.openxmlformats-officedocument.presentationml.slideLayout+xml" PartName="/ppt/slideLayouts/slideLayout18.xml"/>
  <Override ContentType="application/vnd.openxmlformats-officedocument.presentationml.slideLayout+xml" PartName="/ppt/slideLayouts/slideLayout78.xml"/>
  <Override ContentType="application/vnd.openxmlformats-officedocument.presentationml.slideLayout+xml" PartName="/ppt/slideLayouts/slideLayout65.xml"/>
  <Override ContentType="application/vnd.openxmlformats-officedocument.presentationml.slideLayout+xml" PartName="/ppt/slideLayouts/slideLayout22.xml"/>
  <Override ContentType="application/vnd.openxmlformats-officedocument.presentationml.slideLayout+xml" PartName="/ppt/slideLayouts/slideLayout35.xml"/>
  <Override ContentType="application/vnd.openxmlformats-officedocument.presentationml.slideLayout+xml" PartName="/ppt/slideLayouts/slideLayout48.xml"/>
  <Override ContentType="application/vnd.openxmlformats-officedocument.presentationml.slideLayout+xml" PartName="/ppt/slideLayouts/slideLayout72.xml"/>
  <Override ContentType="application/vnd.openxmlformats-officedocument.presentationml.slideLayout+xml" PartName="/ppt/slideLayouts/slideLayout49.xml"/>
  <Override ContentType="application/vnd.openxmlformats-officedocument.presentationml.slideLayout+xml" PartName="/ppt/slideLayouts/slideLayout19.xml"/>
  <Override ContentType="application/vnd.openxmlformats-officedocument.presentationml.slideLayout+xml" PartName="/ppt/slideLayouts/slideLayout36.xml"/>
  <Override ContentType="application/vnd.openxmlformats-officedocument.presentationml.slideLayout+xml" PartName="/ppt/slideLayouts/slideLayout4.xml"/>
  <Override ContentType="application/vnd.openxmlformats-officedocument.presentationml.slideLayout+xml" PartName="/ppt/slideLayouts/slideLayout66.xml"/>
  <Override ContentType="application/vnd.openxmlformats-officedocument.presentationml.slideLayout+xml" PartName="/ppt/slideLayouts/slideLayout53.xml"/>
  <Override ContentType="application/vnd.openxmlformats-officedocument.presentationml.slideLayout+xml" PartName="/ppt/slideLayouts/slideLayout10.xml"/>
  <Override ContentType="application/vnd.openxmlformats-officedocument.presentationml.slideLayout+xml" PartName="/ppt/slideLayouts/slideLayout71.xml"/>
  <Override ContentType="application/vnd.openxmlformats-officedocument.presentationml.slideLayout+xml" PartName="/ppt/slideLayouts/slideLayout41.xml"/>
  <Override ContentType="application/vnd.openxmlformats-officedocument.presentationml.slideLayout+xml" PartName="/ppt/slideLayouts/slideLayout23.xml"/>
  <Override ContentType="application/vnd.openxmlformats-officedocument.presentationml.slideLayout+xml" PartName="/ppt/slideLayouts/slideLayout24.xml"/>
  <Override ContentType="application/vnd.openxmlformats-officedocument.presentationml.slideLayout+xml" PartName="/ppt/slideLayouts/slideLayout67.xml"/>
  <Override ContentType="application/vnd.openxmlformats-officedocument.presentationml.slideLayout+xml" PartName="/ppt/slideLayouts/slideLayout7.xml"/>
  <Override ContentType="application/vnd.openxmlformats-officedocument.presentationml.slideLayout+xml" PartName="/ppt/slideLayouts/slideLayout40.xml"/>
  <Override ContentType="application/vnd.openxmlformats-officedocument.presentationml.slideLayout+xml" PartName="/ppt/slideLayouts/slideLayout16.xml"/>
  <Override ContentType="application/vnd.openxmlformats-officedocument.presentationml.slideLayout+xml" PartName="/ppt/slideLayouts/slideLayout76.xml"/>
  <Override ContentType="application/vnd.openxmlformats-officedocument.presentationml.slideLayout+xml" PartName="/ppt/slideLayouts/slideLayout59.xml"/>
  <Override ContentType="application/vnd.openxmlformats-officedocument.presentationml.slideLayout+xml" PartName="/ppt/slideLayouts/slideLayout33.xml"/>
  <Override ContentType="application/vnd.openxmlformats-officedocument.presentationml.slideLayout+xml" PartName="/ppt/slideLayouts/slideLayout25.xml"/>
  <Override ContentType="application/vnd.openxmlformats-officedocument.presentationml.slideLayout+xml" PartName="/ppt/slideLayouts/slideLayout74.xml"/>
  <Override ContentType="application/vnd.openxmlformats-officedocument.presentationml.slideLayout+xml" PartName="/ppt/slideLayouts/slideLayout17.xml"/>
  <Override ContentType="application/vnd.openxmlformats-officedocument.presentationml.slideLayout+xml" PartName="/ppt/slideLayouts/slideLayout42.xml"/>
  <Override ContentType="application/vnd.openxmlformats-officedocument.presentationml.slideLayout+xml" PartName="/ppt/slideLayouts/slideLayout68.xml"/>
  <Override ContentType="application/vnd.openxmlformats-officedocument.presentationml.slideLayout+xml" PartName="/ppt/slideLayouts/slideLayout34.xml"/>
  <Override ContentType="application/vnd.openxmlformats-officedocument.presentationml.slideLayout+xml" PartName="/ppt/slideLayouts/slideLayout6.xml"/>
  <Override ContentType="application/vnd.openxmlformats-officedocument.presentationml.slideLayout+xml" PartName="/ppt/slideLayouts/slideLayout77.xml"/>
  <Override ContentType="application/vnd.openxmlformats-officedocument.presentationml.slideLayout+xml" PartName="/ppt/slideLayouts/slideLayout30.xml"/>
  <Override ContentType="application/vnd.openxmlformats-officedocument.presentationml.slideLayout+xml" PartName="/ppt/slideLayouts/slideLayout73.xml"/>
  <Override ContentType="application/vnd.openxmlformats-officedocument.presentationml.slideLayout+xml" PartName="/ppt/slideLayouts/slideLayout56.xml"/>
  <Override ContentType="application/vnd.openxmlformats-officedocument.presentationml.slideLayout+xml" PartName="/ppt/slideLayouts/slideLayout43.xml"/>
  <Override ContentType="application/vnd.openxmlformats-officedocument.presentationml.slideLayout+xml" PartName="/ppt/slideLayouts/slideLayout26.xml"/>
  <Override ContentType="application/vnd.openxmlformats-officedocument.presentationml.slideLayout+xml" PartName="/ppt/slideLayouts/slideLayout51.xml"/>
  <Override ContentType="application/vnd.openxmlformats-officedocument.presentationml.slideLayout+xml" PartName="/ppt/slideLayouts/slideLayout69.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39.xml"/>
  <Override ContentType="application/vnd.openxmlformats-officedocument.presentationml.slideLayout+xml" PartName="/ppt/slideLayouts/slideLayout57.xml"/>
  <Override ContentType="application/vnd.openxmlformats-officedocument.presentationml.slideLayout+xml" PartName="/ppt/slideLayouts/slideLayout9.xml"/>
  <Override ContentType="application/vnd.openxmlformats-officedocument.presentationml.slideLayout+xml" PartName="/ppt/slideLayouts/slideLayout31.xml"/>
  <Override ContentType="application/vnd.openxmlformats-officedocument.presentationml.slideLayout+xml" PartName="/ppt/slideLayouts/slideLayout50.xml"/>
  <Override ContentType="application/vnd.openxmlformats-officedocument.presentationml.slideLayout+xml" PartName="/ppt/slideLayouts/slideLayout44.xml"/>
  <Override ContentType="application/vnd.openxmlformats-officedocument.presentationml.slideLayout+xml" PartName="/ppt/slideLayouts/slideLayout14.xml"/>
  <Override ContentType="application/vnd.openxmlformats-officedocument.presentationml.slideLayout+xml" PartName="/ppt/slideLayouts/slideLayout63.xml"/>
  <Override ContentType="application/vnd.openxmlformats-officedocument.presentationml.slideLayout+xml" PartName="/ppt/slideLayouts/slideLayout28.xml"/>
  <Override ContentType="application/vnd.openxmlformats-officedocument.presentationml.slideLayout+xml" PartName="/ppt/slideLayouts/slideLayout27.xml"/>
  <Override ContentType="application/vnd.openxmlformats-officedocument.presentationml.slideLayout+xml" PartName="/ppt/slideLayouts/slideLayout58.xml"/>
  <Override ContentType="application/vnd.openxmlformats-officedocument.presentationml.slideLayout+xml" PartName="/ppt/slideLayouts/slideLayout15.xml"/>
  <Override ContentType="application/vnd.openxmlformats-officedocument.presentationml.slideLayout+xml" PartName="/ppt/slideLayouts/slideLayout8.xml"/>
  <Override ContentType="application/vnd.openxmlformats-officedocument.presentationml.slideLayout+xml" PartName="/ppt/slideLayouts/slideLayout75.xml"/>
  <Override ContentType="application/vnd.openxmlformats-officedocument.presentationml.slideLayout+xml" PartName="/ppt/slideLayouts/slideLayout45.xml"/>
  <Override ContentType="application/vnd.openxmlformats-officedocument.presentationml.slideLayout+xml" PartName="/ppt/slideLayouts/slideLayout32.xml"/>
  <Override ContentType="application/vnd.openxmlformats-officedocument.presentationml.slideMaster+xml" PartName="/ppt/slideMasters/slideMaster2.xml"/>
  <Override ContentType="application/vnd.openxmlformats-officedocument.presentationml.slideMaster+xml" PartName="/ppt/slideMasters/slideMaster9.xml"/>
  <Override ContentType="application/vnd.openxmlformats-officedocument.presentationml.slideMaster+xml" PartName="/ppt/slideMasters/slideMaster11.xml"/>
  <Override ContentType="application/vnd.openxmlformats-officedocument.presentationml.slideMaster+xml" PartName="/ppt/slideMasters/slideMaster13.xml"/>
  <Override ContentType="application/vnd.openxmlformats-officedocument.presentationml.slideMaster+xml" PartName="/ppt/slideMasters/slideMaster10.xml"/>
  <Override ContentType="application/vnd.openxmlformats-officedocument.presentationml.slideMaster+xml" PartName="/ppt/slideMasters/slideMaster1.xml"/>
  <Override ContentType="application/vnd.openxmlformats-officedocument.presentationml.slideMaster+xml" PartName="/ppt/slideMasters/slideMaster7.xml"/>
  <Override ContentType="application/vnd.openxmlformats-officedocument.presentationml.slideMaster+xml" PartName="/ppt/slideMasters/slideMaster5.xml"/>
  <Override ContentType="application/vnd.openxmlformats-officedocument.presentationml.slideMaster+xml" PartName="/ppt/slideMasters/slideMaster8.xml"/>
  <Override ContentType="application/vnd.openxmlformats-officedocument.presentationml.slideMaster+xml" PartName="/ppt/slideMasters/slideMaster3.xml"/>
  <Override ContentType="application/vnd.openxmlformats-officedocument.presentationml.slideMaster+xml" PartName="/ppt/slideMasters/slideMaster12.xml"/>
  <Override ContentType="application/vnd.openxmlformats-officedocument.presentationml.slideMaster+xml" PartName="/ppt/slideMasters/slideMaster4.xml"/>
  <Override ContentType="application/vnd.openxmlformats-officedocument.presentationml.slideMaster+xml" PartName="/ppt/slideMasters/slideMaster6.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22.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5.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23.xml"/>
  <Override ContentType="application/vnd.openxmlformats-officedocument.presentationml.slide+xml" PartName="/ppt/slides/slide2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14.xml"/>
  <Override ContentType="application/vnd.openxmlformats-officedocument.theme+xml" PartName="/ppt/theme/theme6.xml"/>
  <Override ContentType="application/vnd.openxmlformats-officedocument.theme+xml" PartName="/ppt/theme/theme3.xml"/>
  <Override ContentType="application/vnd.openxmlformats-officedocument.theme+xml" PartName="/ppt/theme/theme11.xml"/>
  <Override ContentType="application/vnd.openxmlformats-officedocument.theme+xml" PartName="/ppt/theme/theme5.xml"/>
  <Override ContentType="application/vnd.openxmlformats-officedocument.theme+xml" PartName="/ppt/theme/theme9.xml"/>
  <Override ContentType="application/vnd.openxmlformats-officedocument.theme+xml" PartName="/ppt/theme/theme13.xml"/>
  <Override ContentType="application/vnd.openxmlformats-officedocument.theme+xml" PartName="/ppt/theme/theme7.xml"/>
  <Override ContentType="application/vnd.openxmlformats-officedocument.theme+xml" PartName="/ppt/theme/theme2.xml"/>
  <Override ContentType="application/vnd.openxmlformats-officedocument.theme+xml" PartName="/ppt/theme/theme4.xml"/>
  <Override ContentType="application/vnd.openxmlformats-officedocument.theme+xml" PartName="/ppt/theme/theme8.xml"/>
  <Override ContentType="application/vnd.openxmlformats-officedocument.theme+xml" PartName="/ppt/theme/theme10.xml"/>
  <Override ContentType="application/vnd.openxmlformats-officedocument.theme+xml" PartName="/ppt/theme/theme12.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strictFirstAndLastChars="0" saveSubsetFonts="1">
  <p:sldMasterIdLst>
    <p:sldMasterId id="2147483726" r:id="rId4"/>
    <p:sldMasterId id="2147483727" r:id="rId5"/>
    <p:sldMasterId id="2147483728" r:id="rId6"/>
    <p:sldMasterId id="2147483729" r:id="rId7"/>
    <p:sldMasterId id="2147483730" r:id="rId8"/>
    <p:sldMasterId id="2147483731" r:id="rId9"/>
    <p:sldMasterId id="2147483732" r:id="rId10"/>
    <p:sldMasterId id="2147483733" r:id="rId11"/>
    <p:sldMasterId id="2147483734" r:id="rId12"/>
    <p:sldMasterId id="2147483735" r:id="rId13"/>
    <p:sldMasterId id="2147483736" r:id="rId14"/>
    <p:sldMasterId id="2147483737" r:id="rId15"/>
    <p:sldMasterId id="2147483738" r:id="rId16"/>
  </p:sldMasterIdLst>
  <p:notesMasterIdLst>
    <p:notesMasterId r:id="rId17"/>
  </p:notesMasterIdLst>
  <p:sldIdLst>
    <p:sldId id="256" r:id="rId18"/>
    <p:sldId id="257" r:id="rId19"/>
    <p:sldId id="258" r:id="rId20"/>
    <p:sldId id="259" r:id="rId21"/>
    <p:sldId id="260" r:id="rId22"/>
    <p:sldId id="261" r:id="rId23"/>
    <p:sldId id="262" r:id="rId24"/>
    <p:sldId id="263" r:id="rId25"/>
    <p:sldId id="264" r:id="rId26"/>
    <p:sldId id="265" r:id="rId27"/>
    <p:sldId id="266" r:id="rId28"/>
    <p:sldId id="267" r:id="rId29"/>
    <p:sldId id="268" r:id="rId30"/>
    <p:sldId id="269" r:id="rId31"/>
    <p:sldId id="270" r:id="rId32"/>
    <p:sldId id="271" r:id="rId33"/>
    <p:sldId id="272" r:id="rId34"/>
    <p:sldId id="273" r:id="rId35"/>
    <p:sldId id="274" r:id="rId36"/>
    <p:sldId id="275" r:id="rId37"/>
    <p:sldId id="276" r:id="rId38"/>
    <p:sldId id="277" r:id="rId39"/>
    <p:sldId id="278" r:id="rId40"/>
    <p:sldId id="279" r:id="rId41"/>
    <p:sldId id="280" r:id="rId42"/>
    <p:sldId id="281" r:id="rId43"/>
    <p:sldId id="282" r:id="rId44"/>
  </p:sldIdLst>
  <p:sldSz cy="6858000" cx="9144000"/>
  <p:notesSz cx="6805600" cy="9939325"/>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tableStyles.xml><?xml version="1.0" encoding="utf-8"?>
<a:tblStyleLst xmlns:a="http://schemas.openxmlformats.org/drawingml/2006/main" xmlns:r="http://schemas.openxmlformats.org/officeDocument/2006/relationships" def="{EDD6E753-2930-40FE-A78C-5DBA94F34718}">
  <a:tblStyle styleId="{EDD6E753-2930-40FE-A78C-5DBA94F34718}" styleName="Table_0">
    <a:wholeTbl>
      <a:tcTxStyle>
        <a:font>
          <a:latin typeface="Arial"/>
          <a:ea typeface="Arial"/>
          <a:cs typeface="Arial"/>
        </a:font>
        <a:srgbClr val="000000"/>
      </a:tcTxStyle>
    </a:wholeTbl>
    <a:band1H>
      <a:tcTxStyle/>
    </a:band1H>
    <a:band2H>
      <a:tcTxStyle/>
    </a:band2H>
    <a:band1V>
      <a:tcTxStyle/>
    </a:band1V>
    <a:band2V>
      <a:tcTxStyle/>
    </a:band2V>
    <a:lastCol>
      <a:tcTxStyle/>
    </a:lastCol>
    <a:firstCol>
      <a:tcTxStyle/>
    </a:firstCol>
    <a:lastRow>
      <a:tcTxStyle/>
    </a:lastRow>
    <a:seCell>
      <a:tcTxStyle/>
    </a:seCell>
    <a:swCell>
      <a:tcTxStyle/>
    </a:swCell>
    <a:firstRow>
      <a:tcTxStyle/>
    </a:firstRow>
    <a:neCell>
      <a:tcTxStyle/>
    </a:neCell>
    <a:nwCell>
      <a:tcTxStyle/>
    </a:nwCell>
  </a:tblStyle>
  <a:tblStyle styleId="{56F7F03D-D761-4218-B233-DB4194862652}" styleName="Table_1">
    <a:wholeTbl>
      <a:tcTxStyle b="off" i="off">
        <a:font>
          <a:latin typeface="Arial"/>
          <a:ea typeface="Arial"/>
          <a:cs typeface="Arial"/>
        </a:font>
        <a:schemeClr val="dk1"/>
      </a:tcTxStyle>
      <a:tcStyle>
        <a:tcBdr>
          <a:left>
            <a:ln cap="flat" cmpd="sng" w="12700">
              <a:solidFill>
                <a:schemeClr val="lt1"/>
              </a:solidFill>
              <a:prstDash val="solid"/>
              <a:round/>
              <a:headEnd len="sm" w="sm" type="none"/>
              <a:tailEnd len="sm" w="sm" type="none"/>
            </a:ln>
          </a:left>
          <a:right>
            <a:ln cap="flat" cmpd="sng" w="12700">
              <a:solidFill>
                <a:schemeClr val="lt1"/>
              </a:solidFill>
              <a:prstDash val="solid"/>
              <a:round/>
              <a:headEnd len="sm" w="sm" type="none"/>
              <a:tailEnd len="sm" w="sm" type="none"/>
            </a:ln>
          </a:right>
          <a:top>
            <a:ln cap="flat" cmpd="sng" w="12700">
              <a:solidFill>
                <a:schemeClr val="lt1"/>
              </a:solidFill>
              <a:prstDash val="solid"/>
              <a:round/>
              <a:headEnd len="sm" w="sm" type="none"/>
              <a:tailEnd len="sm" w="sm" type="none"/>
            </a:ln>
          </a:top>
          <a:bottom>
            <a:ln cap="flat" cmpd="sng" w="12700">
              <a:solidFill>
                <a:schemeClr val="lt1"/>
              </a:solidFill>
              <a:prstDash val="solid"/>
              <a:round/>
              <a:headEnd len="sm" w="sm" type="none"/>
              <a:tailEnd len="sm" w="sm" type="none"/>
            </a:ln>
          </a:bottom>
          <a:insideH>
            <a:ln cap="flat" cmpd="sng" w="12700">
              <a:solidFill>
                <a:schemeClr val="lt1"/>
              </a:solidFill>
              <a:prstDash val="solid"/>
              <a:round/>
              <a:headEnd len="sm" w="sm" type="none"/>
              <a:tailEnd len="sm" w="sm" type="none"/>
            </a:ln>
          </a:insideH>
          <a:insideV>
            <a:ln cap="flat" cmpd="sng" w="12700">
              <a:solidFill>
                <a:schemeClr val="lt1"/>
              </a:solidFill>
              <a:prstDash val="solid"/>
              <a:round/>
              <a:headEnd len="sm" w="sm" type="none"/>
              <a:tailEnd len="sm" w="sm" type="none"/>
            </a:ln>
          </a:insideV>
        </a:tcBdr>
        <a:fill>
          <a:solidFill>
            <a:srgbClr val="E7E9EC"/>
          </a:solidFill>
        </a:fill>
      </a:tcStyle>
    </a:wholeTbl>
    <a:band1H>
      <a:tcTxStyle/>
      <a:tcStyle>
        <a:fill>
          <a:solidFill>
            <a:srgbClr val="CAD1D8"/>
          </a:solidFill>
        </a:fill>
      </a:tcStyle>
    </a:band1H>
    <a:band2H>
      <a:tcTxStyle/>
    </a:band2H>
    <a:band1V>
      <a:tcTxStyle/>
      <a:tcStyle>
        <a:fill>
          <a:solidFill>
            <a:srgbClr val="CAD1D8"/>
          </a:solidFill>
        </a:fill>
      </a:tcStyle>
    </a:band1V>
    <a:band2V>
      <a:tcTxStyle/>
    </a:band2V>
    <a:lastCol>
      <a:tcTxStyle b="on" i="off">
        <a:font>
          <a:latin typeface="Arial"/>
          <a:ea typeface="Arial"/>
          <a:cs typeface="Arial"/>
        </a:font>
        <a:schemeClr val="lt1"/>
      </a:tcTxStyle>
      <a:tcStyle>
        <a:fill>
          <a:solidFill>
            <a:schemeClr val="accent1"/>
          </a:solidFill>
        </a:fill>
      </a:tcStyle>
    </a:lastCol>
    <a:firstCol>
      <a:tcTxStyle b="on" i="off">
        <a:font>
          <a:latin typeface="Arial"/>
          <a:ea typeface="Arial"/>
          <a:cs typeface="Arial"/>
        </a:font>
        <a:schemeClr val="lt1"/>
      </a:tcTxStyle>
      <a:tcStyle>
        <a:fill>
          <a:solidFill>
            <a:schemeClr val="accent1"/>
          </a:solidFill>
        </a:fill>
      </a:tcStyle>
    </a:firstCol>
    <a:lastRow>
      <a:tcTxStyle b="on" i="off">
        <a:font>
          <a:latin typeface="Arial"/>
          <a:ea typeface="Arial"/>
          <a:cs typeface="Arial"/>
        </a:font>
        <a:schemeClr val="lt1"/>
      </a:tcTxStyle>
      <a:tcStyle>
        <a:tcBdr>
          <a:top>
            <a:ln cap="flat" cmpd="sng" w="38100">
              <a:solidFill>
                <a:schemeClr val="lt1"/>
              </a:solidFill>
              <a:prstDash val="solid"/>
              <a:round/>
              <a:headEnd len="sm" w="sm" type="none"/>
              <a:tailEnd len="sm" w="sm" type="none"/>
            </a:ln>
          </a:top>
        </a:tcBdr>
        <a:fill>
          <a:solidFill>
            <a:schemeClr val="accent1"/>
          </a:solidFill>
        </a:fill>
      </a:tcStyle>
    </a:lastRow>
    <a:seCell>
      <a:tcTxStyle/>
    </a:seCell>
    <a:swCell>
      <a:tcTxStyle/>
    </a:swCell>
    <a:firstRow>
      <a:tcTxStyle b="on" i="off">
        <a:font>
          <a:latin typeface="Arial"/>
          <a:ea typeface="Arial"/>
          <a:cs typeface="Arial"/>
        </a:font>
        <a:schemeClr val="lt1"/>
      </a:tcTxStyle>
      <a:tcStyle>
        <a:tcBdr>
          <a:bottom>
            <a:ln cap="flat" cmpd="sng" w="38100">
              <a:solidFill>
                <a:schemeClr val="lt1"/>
              </a:solidFill>
              <a:prstDash val="solid"/>
              <a:round/>
              <a:headEnd len="sm" w="sm" type="none"/>
              <a:tailEnd len="sm" w="sm" type="none"/>
            </a:ln>
          </a:bottom>
        </a:tcBdr>
        <a:fill>
          <a:solidFill>
            <a:schemeClr val="accent1"/>
          </a:solidFill>
        </a:fill>
      </a:tcStyle>
    </a:firstRow>
    <a:neCell>
      <a:tcTxStyle/>
    </a:neCell>
    <a:nwCell>
      <a:tcTxStyle/>
    </a:nwCell>
  </a:tblStyle>
</a:tblStyleLst>
</file>

<file path=ppt/_rels/presentation.xml.rels><?xml version="1.0" encoding="UTF-8" standalone="yes"?><Relationships xmlns="http://schemas.openxmlformats.org/package/2006/relationships"><Relationship Id="rId40" Type="http://schemas.openxmlformats.org/officeDocument/2006/relationships/slide" Target="slides/slide23.xml"/><Relationship Id="rId20" Type="http://schemas.openxmlformats.org/officeDocument/2006/relationships/slide" Target="slides/slide3.xml"/><Relationship Id="rId42" Type="http://schemas.openxmlformats.org/officeDocument/2006/relationships/slide" Target="slides/slide25.xml"/><Relationship Id="rId41" Type="http://schemas.openxmlformats.org/officeDocument/2006/relationships/slide" Target="slides/slide24.xml"/><Relationship Id="rId22" Type="http://schemas.openxmlformats.org/officeDocument/2006/relationships/slide" Target="slides/slide5.xml"/><Relationship Id="rId44" Type="http://schemas.openxmlformats.org/officeDocument/2006/relationships/slide" Target="slides/slide27.xml"/><Relationship Id="rId21" Type="http://schemas.openxmlformats.org/officeDocument/2006/relationships/slide" Target="slides/slide4.xml"/><Relationship Id="rId43" Type="http://schemas.openxmlformats.org/officeDocument/2006/relationships/slide" Target="slides/slide26.xml"/><Relationship Id="rId24" Type="http://schemas.openxmlformats.org/officeDocument/2006/relationships/slide" Target="slides/slide7.xml"/><Relationship Id="rId23" Type="http://schemas.openxmlformats.org/officeDocument/2006/relationships/slide" Target="slides/slide6.xml"/><Relationship Id="rId1" Type="http://schemas.openxmlformats.org/officeDocument/2006/relationships/theme" Target="theme/theme5.xml"/><Relationship Id="rId2" Type="http://schemas.openxmlformats.org/officeDocument/2006/relationships/presProps" Target="presProps.xml"/><Relationship Id="rId3"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Master" Target="slideMasters/slideMaster6.xml"/><Relationship Id="rId26" Type="http://schemas.openxmlformats.org/officeDocument/2006/relationships/slide" Target="slides/slide9.xml"/><Relationship Id="rId25" Type="http://schemas.openxmlformats.org/officeDocument/2006/relationships/slide" Target="slides/slide8.xml"/><Relationship Id="rId28" Type="http://schemas.openxmlformats.org/officeDocument/2006/relationships/slide" Target="slides/slide11.xml"/><Relationship Id="rId27" Type="http://schemas.openxmlformats.org/officeDocument/2006/relationships/slide" Target="slides/slide10.xml"/><Relationship Id="rId5" Type="http://schemas.openxmlformats.org/officeDocument/2006/relationships/slideMaster" Target="slideMasters/slideMaster2.xml"/><Relationship Id="rId6" Type="http://schemas.openxmlformats.org/officeDocument/2006/relationships/slideMaster" Target="slideMasters/slideMaster3.xml"/><Relationship Id="rId29" Type="http://schemas.openxmlformats.org/officeDocument/2006/relationships/slide" Target="slides/slide12.xml"/><Relationship Id="rId7" Type="http://schemas.openxmlformats.org/officeDocument/2006/relationships/slideMaster" Target="slideMasters/slideMaster4.xml"/><Relationship Id="rId8" Type="http://schemas.openxmlformats.org/officeDocument/2006/relationships/slideMaster" Target="slideMasters/slideMaster5.xml"/><Relationship Id="rId31" Type="http://schemas.openxmlformats.org/officeDocument/2006/relationships/slide" Target="slides/slide14.xml"/><Relationship Id="rId30" Type="http://schemas.openxmlformats.org/officeDocument/2006/relationships/slide" Target="slides/slide13.xml"/><Relationship Id="rId11" Type="http://schemas.openxmlformats.org/officeDocument/2006/relationships/slideMaster" Target="slideMasters/slideMaster8.xml"/><Relationship Id="rId33" Type="http://schemas.openxmlformats.org/officeDocument/2006/relationships/slide" Target="slides/slide16.xml"/><Relationship Id="rId10" Type="http://schemas.openxmlformats.org/officeDocument/2006/relationships/slideMaster" Target="slideMasters/slideMaster7.xml"/><Relationship Id="rId32" Type="http://schemas.openxmlformats.org/officeDocument/2006/relationships/slide" Target="slides/slide15.xml"/><Relationship Id="rId13" Type="http://schemas.openxmlformats.org/officeDocument/2006/relationships/slideMaster" Target="slideMasters/slideMaster10.xml"/><Relationship Id="rId35" Type="http://schemas.openxmlformats.org/officeDocument/2006/relationships/slide" Target="slides/slide18.xml"/><Relationship Id="rId12" Type="http://schemas.openxmlformats.org/officeDocument/2006/relationships/slideMaster" Target="slideMasters/slideMaster9.xml"/><Relationship Id="rId34" Type="http://schemas.openxmlformats.org/officeDocument/2006/relationships/slide" Target="slides/slide17.xml"/><Relationship Id="rId15" Type="http://schemas.openxmlformats.org/officeDocument/2006/relationships/slideMaster" Target="slideMasters/slideMaster12.xml"/><Relationship Id="rId37" Type="http://schemas.openxmlformats.org/officeDocument/2006/relationships/slide" Target="slides/slide20.xml"/><Relationship Id="rId14" Type="http://schemas.openxmlformats.org/officeDocument/2006/relationships/slideMaster" Target="slideMasters/slideMaster11.xml"/><Relationship Id="rId36" Type="http://schemas.openxmlformats.org/officeDocument/2006/relationships/slide" Target="slides/slide19.xml"/><Relationship Id="rId17" Type="http://schemas.openxmlformats.org/officeDocument/2006/relationships/notesMaster" Target="notesMasters/notesMaster1.xml"/><Relationship Id="rId39" Type="http://schemas.openxmlformats.org/officeDocument/2006/relationships/slide" Target="slides/slide22.xml"/><Relationship Id="rId16" Type="http://schemas.openxmlformats.org/officeDocument/2006/relationships/slideMaster" Target="slideMasters/slideMaster13.xml"/><Relationship Id="rId38" Type="http://schemas.openxmlformats.org/officeDocument/2006/relationships/slide" Target="slides/slide21.xml"/><Relationship Id="rId19" Type="http://schemas.openxmlformats.org/officeDocument/2006/relationships/slide" Target="slides/slide2.xml"/><Relationship Id="rId18" Type="http://schemas.openxmlformats.org/officeDocument/2006/relationships/slide" Target="slides/slid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txBox="1"/>
          <p:nvPr>
            <p:ph idx="2" type="hdr"/>
          </p:nvPr>
        </p:nvSpPr>
        <p:spPr>
          <a:xfrm>
            <a:off x="0" y="0"/>
            <a:ext cx="2949099" cy="498693"/>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b="0" i="0" sz="1200" u="none" cap="none" strike="noStrike">
                <a:solidFill>
                  <a:schemeClr val="dk1"/>
                </a:solidFill>
                <a:latin typeface="Arial"/>
                <a:ea typeface="Arial"/>
                <a:cs typeface="Arial"/>
                <a:sym typeface="Arial"/>
              </a:defRPr>
            </a:lvl1pPr>
            <a:lvl2pPr lvl="1" marR="0" rtl="0" algn="l">
              <a:spcBef>
                <a:spcPts val="0"/>
              </a:spcBef>
              <a:spcAft>
                <a:spcPts val="0"/>
              </a:spcAft>
              <a:buSzPts val="1400"/>
              <a:buNone/>
              <a:defRPr b="0" i="0" sz="1800" u="none" cap="none" strike="noStrike">
                <a:solidFill>
                  <a:schemeClr val="dk1"/>
                </a:solidFill>
                <a:latin typeface="Arial"/>
                <a:ea typeface="Arial"/>
                <a:cs typeface="Arial"/>
                <a:sym typeface="Arial"/>
              </a:defRPr>
            </a:lvl2pPr>
            <a:lvl3pPr lvl="2" marR="0" rtl="0" algn="l">
              <a:spcBef>
                <a:spcPts val="0"/>
              </a:spcBef>
              <a:spcAft>
                <a:spcPts val="0"/>
              </a:spcAft>
              <a:buSzPts val="1400"/>
              <a:buNone/>
              <a:defRPr b="0" i="0" sz="1800" u="none" cap="none" strike="noStrike">
                <a:solidFill>
                  <a:schemeClr val="dk1"/>
                </a:solidFill>
                <a:latin typeface="Arial"/>
                <a:ea typeface="Arial"/>
                <a:cs typeface="Arial"/>
                <a:sym typeface="Arial"/>
              </a:defRPr>
            </a:lvl3pPr>
            <a:lvl4pPr lvl="3" marR="0" rtl="0" algn="l">
              <a:spcBef>
                <a:spcPts val="0"/>
              </a:spcBef>
              <a:spcAft>
                <a:spcPts val="0"/>
              </a:spcAft>
              <a:buSzPts val="1400"/>
              <a:buNone/>
              <a:defRPr b="0" i="0" sz="1800" u="none" cap="none" strike="noStrike">
                <a:solidFill>
                  <a:schemeClr val="dk1"/>
                </a:solidFill>
                <a:latin typeface="Arial"/>
                <a:ea typeface="Arial"/>
                <a:cs typeface="Arial"/>
                <a:sym typeface="Arial"/>
              </a:defRPr>
            </a:lvl4pPr>
            <a:lvl5pPr lvl="4" marR="0" rtl="0" algn="l">
              <a:spcBef>
                <a:spcPts val="0"/>
              </a:spcBef>
              <a:spcAft>
                <a:spcPts val="0"/>
              </a:spcAft>
              <a:buSzPts val="1400"/>
              <a:buNone/>
              <a:defRPr b="0" i="0" sz="1800" u="none" cap="none" strike="noStrike">
                <a:solidFill>
                  <a:schemeClr val="dk1"/>
                </a:solidFill>
                <a:latin typeface="Arial"/>
                <a:ea typeface="Arial"/>
                <a:cs typeface="Arial"/>
                <a:sym typeface="Arial"/>
              </a:defRPr>
            </a:lvl5pPr>
            <a:lvl6pPr lvl="5" marR="0" rtl="0" algn="l">
              <a:spcBef>
                <a:spcPts val="0"/>
              </a:spcBef>
              <a:spcAft>
                <a:spcPts val="0"/>
              </a:spcAft>
              <a:buSzPts val="1400"/>
              <a:buNone/>
              <a:defRPr b="0" i="0" sz="1800" u="none" cap="none" strike="noStrike">
                <a:solidFill>
                  <a:schemeClr val="dk1"/>
                </a:solidFill>
                <a:latin typeface="Arial"/>
                <a:ea typeface="Arial"/>
                <a:cs typeface="Arial"/>
                <a:sym typeface="Arial"/>
              </a:defRPr>
            </a:lvl6pPr>
            <a:lvl7pPr lvl="6" marR="0" rtl="0" algn="l">
              <a:spcBef>
                <a:spcPts val="0"/>
              </a:spcBef>
              <a:spcAft>
                <a:spcPts val="0"/>
              </a:spcAft>
              <a:buSzPts val="1400"/>
              <a:buNone/>
              <a:defRPr b="0" i="0" sz="1800" u="none" cap="none" strike="noStrike">
                <a:solidFill>
                  <a:schemeClr val="dk1"/>
                </a:solidFill>
                <a:latin typeface="Arial"/>
                <a:ea typeface="Arial"/>
                <a:cs typeface="Arial"/>
                <a:sym typeface="Arial"/>
              </a:defRPr>
            </a:lvl7pPr>
            <a:lvl8pPr lvl="7" marR="0" rtl="0" algn="l">
              <a:spcBef>
                <a:spcPts val="0"/>
              </a:spcBef>
              <a:spcAft>
                <a:spcPts val="0"/>
              </a:spcAft>
              <a:buSzPts val="1400"/>
              <a:buNone/>
              <a:defRPr b="0" i="0" sz="1800" u="none" cap="none" strike="noStrike">
                <a:solidFill>
                  <a:schemeClr val="dk1"/>
                </a:solidFill>
                <a:latin typeface="Arial"/>
                <a:ea typeface="Arial"/>
                <a:cs typeface="Arial"/>
                <a:sym typeface="Arial"/>
              </a:defRPr>
            </a:lvl8pPr>
            <a:lvl9pPr lvl="8" marR="0" rtl="0" algn="l">
              <a:spcBef>
                <a:spcPts val="0"/>
              </a:spcBef>
              <a:spcAft>
                <a:spcPts val="0"/>
              </a:spcAft>
              <a:buSzPts val="1400"/>
              <a:buNone/>
              <a:defRPr b="0" i="0" sz="1800" u="none" cap="none" strike="noStrike">
                <a:solidFill>
                  <a:schemeClr val="dk1"/>
                </a:solidFill>
                <a:latin typeface="Arial"/>
                <a:ea typeface="Arial"/>
                <a:cs typeface="Arial"/>
                <a:sym typeface="Arial"/>
              </a:defRPr>
            </a:lvl9pPr>
          </a:lstStyle>
          <a:p/>
        </p:txBody>
      </p:sp>
      <p:sp>
        <p:nvSpPr>
          <p:cNvPr id="4" name="Google Shape;4;n"/>
          <p:cNvSpPr txBox="1"/>
          <p:nvPr>
            <p:ph idx="10" type="dt"/>
          </p:nvPr>
        </p:nvSpPr>
        <p:spPr>
          <a:xfrm>
            <a:off x="3854939" y="0"/>
            <a:ext cx="2949099" cy="498693"/>
          </a:xfrm>
          <a:prstGeom prst="rect">
            <a:avLst/>
          </a:prstGeom>
          <a:noFill/>
          <a:ln>
            <a:noFill/>
          </a:ln>
        </p:spPr>
        <p:txBody>
          <a:bodyPr anchorCtr="0" anchor="t" bIns="45700" lIns="91425" spcFirstLastPara="1" rIns="91425" wrap="square" tIns="45700">
            <a:noAutofit/>
          </a:bodyPr>
          <a:lstStyle>
            <a:lvl1pPr lvl="0" marR="0" rtl="0" algn="r">
              <a:spcBef>
                <a:spcPts val="0"/>
              </a:spcBef>
              <a:spcAft>
                <a:spcPts val="0"/>
              </a:spcAft>
              <a:buSzPts val="1400"/>
              <a:buNone/>
              <a:defRPr b="0" i="0" sz="1200" u="none" cap="none" strike="noStrike">
                <a:solidFill>
                  <a:schemeClr val="dk1"/>
                </a:solidFill>
                <a:latin typeface="Arial"/>
                <a:ea typeface="Arial"/>
                <a:cs typeface="Arial"/>
                <a:sym typeface="Arial"/>
              </a:defRPr>
            </a:lvl1pPr>
            <a:lvl2pPr lvl="1" marR="0" rtl="0" algn="l">
              <a:spcBef>
                <a:spcPts val="0"/>
              </a:spcBef>
              <a:spcAft>
                <a:spcPts val="0"/>
              </a:spcAft>
              <a:buSzPts val="1400"/>
              <a:buNone/>
              <a:defRPr b="0" i="0" sz="1800" u="none" cap="none" strike="noStrike">
                <a:solidFill>
                  <a:schemeClr val="dk1"/>
                </a:solidFill>
                <a:latin typeface="Arial"/>
                <a:ea typeface="Arial"/>
                <a:cs typeface="Arial"/>
                <a:sym typeface="Arial"/>
              </a:defRPr>
            </a:lvl2pPr>
            <a:lvl3pPr lvl="2" marR="0" rtl="0" algn="l">
              <a:spcBef>
                <a:spcPts val="0"/>
              </a:spcBef>
              <a:spcAft>
                <a:spcPts val="0"/>
              </a:spcAft>
              <a:buSzPts val="1400"/>
              <a:buNone/>
              <a:defRPr b="0" i="0" sz="1800" u="none" cap="none" strike="noStrike">
                <a:solidFill>
                  <a:schemeClr val="dk1"/>
                </a:solidFill>
                <a:latin typeface="Arial"/>
                <a:ea typeface="Arial"/>
                <a:cs typeface="Arial"/>
                <a:sym typeface="Arial"/>
              </a:defRPr>
            </a:lvl3pPr>
            <a:lvl4pPr lvl="3" marR="0" rtl="0" algn="l">
              <a:spcBef>
                <a:spcPts val="0"/>
              </a:spcBef>
              <a:spcAft>
                <a:spcPts val="0"/>
              </a:spcAft>
              <a:buSzPts val="1400"/>
              <a:buNone/>
              <a:defRPr b="0" i="0" sz="1800" u="none" cap="none" strike="noStrike">
                <a:solidFill>
                  <a:schemeClr val="dk1"/>
                </a:solidFill>
                <a:latin typeface="Arial"/>
                <a:ea typeface="Arial"/>
                <a:cs typeface="Arial"/>
                <a:sym typeface="Arial"/>
              </a:defRPr>
            </a:lvl4pPr>
            <a:lvl5pPr lvl="4" marR="0" rtl="0" algn="l">
              <a:spcBef>
                <a:spcPts val="0"/>
              </a:spcBef>
              <a:spcAft>
                <a:spcPts val="0"/>
              </a:spcAft>
              <a:buSzPts val="1400"/>
              <a:buNone/>
              <a:defRPr b="0" i="0" sz="1800" u="none" cap="none" strike="noStrike">
                <a:solidFill>
                  <a:schemeClr val="dk1"/>
                </a:solidFill>
                <a:latin typeface="Arial"/>
                <a:ea typeface="Arial"/>
                <a:cs typeface="Arial"/>
                <a:sym typeface="Arial"/>
              </a:defRPr>
            </a:lvl5pPr>
            <a:lvl6pPr lvl="5" marR="0" rtl="0" algn="l">
              <a:spcBef>
                <a:spcPts val="0"/>
              </a:spcBef>
              <a:spcAft>
                <a:spcPts val="0"/>
              </a:spcAft>
              <a:buSzPts val="1400"/>
              <a:buNone/>
              <a:defRPr b="0" i="0" sz="1800" u="none" cap="none" strike="noStrike">
                <a:solidFill>
                  <a:schemeClr val="dk1"/>
                </a:solidFill>
                <a:latin typeface="Arial"/>
                <a:ea typeface="Arial"/>
                <a:cs typeface="Arial"/>
                <a:sym typeface="Arial"/>
              </a:defRPr>
            </a:lvl6pPr>
            <a:lvl7pPr lvl="6" marR="0" rtl="0" algn="l">
              <a:spcBef>
                <a:spcPts val="0"/>
              </a:spcBef>
              <a:spcAft>
                <a:spcPts val="0"/>
              </a:spcAft>
              <a:buSzPts val="1400"/>
              <a:buNone/>
              <a:defRPr b="0" i="0" sz="1800" u="none" cap="none" strike="noStrike">
                <a:solidFill>
                  <a:schemeClr val="dk1"/>
                </a:solidFill>
                <a:latin typeface="Arial"/>
                <a:ea typeface="Arial"/>
                <a:cs typeface="Arial"/>
                <a:sym typeface="Arial"/>
              </a:defRPr>
            </a:lvl7pPr>
            <a:lvl8pPr lvl="7" marR="0" rtl="0" algn="l">
              <a:spcBef>
                <a:spcPts val="0"/>
              </a:spcBef>
              <a:spcAft>
                <a:spcPts val="0"/>
              </a:spcAft>
              <a:buSzPts val="1400"/>
              <a:buNone/>
              <a:defRPr b="0" i="0" sz="1800" u="none" cap="none" strike="noStrike">
                <a:solidFill>
                  <a:schemeClr val="dk1"/>
                </a:solidFill>
                <a:latin typeface="Arial"/>
                <a:ea typeface="Arial"/>
                <a:cs typeface="Arial"/>
                <a:sym typeface="Arial"/>
              </a:defRPr>
            </a:lvl8pPr>
            <a:lvl9pPr lvl="8" marR="0" rtl="0" algn="l">
              <a:spcBef>
                <a:spcPts val="0"/>
              </a:spcBef>
              <a:spcAft>
                <a:spcPts val="0"/>
              </a:spcAft>
              <a:buSzPts val="1400"/>
              <a:buNone/>
              <a:defRPr b="0" i="0" sz="1800" u="none" cap="none" strike="noStrike">
                <a:solidFill>
                  <a:schemeClr val="dk1"/>
                </a:solidFill>
                <a:latin typeface="Arial"/>
                <a:ea typeface="Arial"/>
                <a:cs typeface="Arial"/>
                <a:sym typeface="Arial"/>
              </a:defRPr>
            </a:lvl9pPr>
          </a:lstStyle>
          <a:p/>
        </p:txBody>
      </p:sp>
      <p:sp>
        <p:nvSpPr>
          <p:cNvPr id="5" name="Google Shape;5;n"/>
          <p:cNvSpPr/>
          <p:nvPr>
            <p:ph idx="3" type="sldImg"/>
          </p:nvPr>
        </p:nvSpPr>
        <p:spPr>
          <a:xfrm>
            <a:off x="1166813" y="1243013"/>
            <a:ext cx="4471987" cy="3354387"/>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 name="Google Shape;6;n"/>
          <p:cNvSpPr txBox="1"/>
          <p:nvPr>
            <p:ph idx="1" type="body"/>
          </p:nvPr>
        </p:nvSpPr>
        <p:spPr>
          <a:xfrm>
            <a:off x="680562" y="4783307"/>
            <a:ext cx="5444490" cy="3913614"/>
          </a:xfrm>
          <a:prstGeom prst="rect">
            <a:avLst/>
          </a:prstGeom>
          <a:noFill/>
          <a:ln>
            <a:noFill/>
          </a:ln>
        </p:spPr>
        <p:txBody>
          <a:bodyPr anchorCtr="0" anchor="t" bIns="45700" lIns="91425" spcFirstLastPara="1" rIns="91425" wrap="square" tIns="45700">
            <a:noAutofit/>
          </a:bodyPr>
          <a:lstStyle>
            <a:lvl1pPr indent="-228600" lvl="0" marL="457200" marR="0" rtl="0" algn="l">
              <a:spcBef>
                <a:spcPts val="0"/>
              </a:spcBef>
              <a:spcAft>
                <a:spcPts val="0"/>
              </a:spcAft>
              <a:buSzPts val="1400"/>
              <a:buNone/>
              <a:defRPr b="0" i="0" sz="1200" u="none" cap="none" strike="noStrike">
                <a:solidFill>
                  <a:schemeClr val="dk1"/>
                </a:solidFill>
                <a:latin typeface="Arial"/>
                <a:ea typeface="Arial"/>
                <a:cs typeface="Arial"/>
                <a:sym typeface="Arial"/>
              </a:defRPr>
            </a:lvl1pPr>
            <a:lvl2pPr indent="-228600" lvl="1" marL="914400" marR="0" rtl="0" algn="l">
              <a:spcBef>
                <a:spcPts val="0"/>
              </a:spcBef>
              <a:spcAft>
                <a:spcPts val="0"/>
              </a:spcAft>
              <a:buSzPts val="1400"/>
              <a:buNone/>
              <a:defRPr b="0" i="0" sz="1200" u="none" cap="none" strike="noStrike">
                <a:solidFill>
                  <a:schemeClr val="dk1"/>
                </a:solidFill>
                <a:latin typeface="Arial"/>
                <a:ea typeface="Arial"/>
                <a:cs typeface="Arial"/>
                <a:sym typeface="Arial"/>
              </a:defRPr>
            </a:lvl2pPr>
            <a:lvl3pPr indent="-228600" lvl="2" marL="1371600" marR="0" rtl="0" algn="l">
              <a:spcBef>
                <a:spcPts val="0"/>
              </a:spcBef>
              <a:spcAft>
                <a:spcPts val="0"/>
              </a:spcAft>
              <a:buSzPts val="1400"/>
              <a:buNone/>
              <a:defRPr b="0" i="0" sz="1200" u="none" cap="none" strike="noStrike">
                <a:solidFill>
                  <a:schemeClr val="dk1"/>
                </a:solidFill>
                <a:latin typeface="Arial"/>
                <a:ea typeface="Arial"/>
                <a:cs typeface="Arial"/>
                <a:sym typeface="Arial"/>
              </a:defRPr>
            </a:lvl3pPr>
            <a:lvl4pPr indent="-228600" lvl="3" marL="1828800" marR="0" rtl="0" algn="l">
              <a:spcBef>
                <a:spcPts val="0"/>
              </a:spcBef>
              <a:spcAft>
                <a:spcPts val="0"/>
              </a:spcAft>
              <a:buSzPts val="1400"/>
              <a:buNone/>
              <a:defRPr b="0" i="0" sz="1200" u="none" cap="none" strike="noStrike">
                <a:solidFill>
                  <a:schemeClr val="dk1"/>
                </a:solidFill>
                <a:latin typeface="Arial"/>
                <a:ea typeface="Arial"/>
                <a:cs typeface="Arial"/>
                <a:sym typeface="Arial"/>
              </a:defRPr>
            </a:lvl4pPr>
            <a:lvl5pPr indent="-228600" lvl="4" marL="2286000" marR="0" rtl="0" algn="l">
              <a:spcBef>
                <a:spcPts val="0"/>
              </a:spcBef>
              <a:spcAft>
                <a:spcPts val="0"/>
              </a:spcAft>
              <a:buSzPts val="1400"/>
              <a:buNone/>
              <a:defRPr b="0" i="0" sz="1200" u="none" cap="none" strike="noStrike">
                <a:solidFill>
                  <a:schemeClr val="dk1"/>
                </a:solidFill>
                <a:latin typeface="Arial"/>
                <a:ea typeface="Arial"/>
                <a:cs typeface="Arial"/>
                <a:sym typeface="Arial"/>
              </a:defRPr>
            </a:lvl5pPr>
            <a:lvl6pPr indent="-228600" lvl="5" marL="2743200" marR="0" rtl="0" algn="l">
              <a:spcBef>
                <a:spcPts val="0"/>
              </a:spcBef>
              <a:spcAft>
                <a:spcPts val="0"/>
              </a:spcAft>
              <a:buSzPts val="1400"/>
              <a:buNone/>
              <a:defRPr b="0" i="0" sz="1200" u="none" cap="none" strike="noStrike">
                <a:solidFill>
                  <a:schemeClr val="dk1"/>
                </a:solidFill>
                <a:latin typeface="Arial"/>
                <a:ea typeface="Arial"/>
                <a:cs typeface="Arial"/>
                <a:sym typeface="Arial"/>
              </a:defRPr>
            </a:lvl6pPr>
            <a:lvl7pPr indent="-228600" lvl="6" marL="3200400" marR="0" rtl="0" algn="l">
              <a:spcBef>
                <a:spcPts val="0"/>
              </a:spcBef>
              <a:spcAft>
                <a:spcPts val="0"/>
              </a:spcAft>
              <a:buSzPts val="1400"/>
              <a:buNone/>
              <a:defRPr b="0" i="0" sz="1200" u="none" cap="none" strike="noStrike">
                <a:solidFill>
                  <a:schemeClr val="dk1"/>
                </a:solidFill>
                <a:latin typeface="Arial"/>
                <a:ea typeface="Arial"/>
                <a:cs typeface="Arial"/>
                <a:sym typeface="Arial"/>
              </a:defRPr>
            </a:lvl7pPr>
            <a:lvl8pPr indent="-228600" lvl="7" marL="3657600" marR="0" rtl="0" algn="l">
              <a:spcBef>
                <a:spcPts val="0"/>
              </a:spcBef>
              <a:spcAft>
                <a:spcPts val="0"/>
              </a:spcAft>
              <a:buSzPts val="1400"/>
              <a:buNone/>
              <a:defRPr b="0" i="0" sz="1200" u="none" cap="none" strike="noStrike">
                <a:solidFill>
                  <a:schemeClr val="dk1"/>
                </a:solidFill>
                <a:latin typeface="Arial"/>
                <a:ea typeface="Arial"/>
                <a:cs typeface="Arial"/>
                <a:sym typeface="Arial"/>
              </a:defRPr>
            </a:lvl8pPr>
            <a:lvl9pPr indent="-228600" lvl="8" marL="4114800" marR="0" rtl="0" algn="l">
              <a:spcBef>
                <a:spcPts val="0"/>
              </a:spcBef>
              <a:spcAft>
                <a:spcPts val="0"/>
              </a:spcAft>
              <a:buSzPts val="1400"/>
              <a:buNone/>
              <a:defRPr b="0" i="0" sz="1200" u="none" cap="none" strike="noStrike">
                <a:solidFill>
                  <a:schemeClr val="dk1"/>
                </a:solidFill>
                <a:latin typeface="Arial"/>
                <a:ea typeface="Arial"/>
                <a:cs typeface="Arial"/>
                <a:sym typeface="Arial"/>
              </a:defRPr>
            </a:lvl9pPr>
          </a:lstStyle>
          <a:p/>
        </p:txBody>
      </p:sp>
      <p:sp>
        <p:nvSpPr>
          <p:cNvPr id="7" name="Google Shape;7;n"/>
          <p:cNvSpPr txBox="1"/>
          <p:nvPr>
            <p:ph idx="11" type="ftr"/>
          </p:nvPr>
        </p:nvSpPr>
        <p:spPr>
          <a:xfrm>
            <a:off x="0" y="9440647"/>
            <a:ext cx="2949099" cy="498692"/>
          </a:xfrm>
          <a:prstGeom prst="rect">
            <a:avLst/>
          </a:prstGeom>
          <a:noFill/>
          <a:ln>
            <a:noFill/>
          </a:ln>
        </p:spPr>
        <p:txBody>
          <a:bodyPr anchorCtr="0" anchor="b" bIns="45700" lIns="91425" spcFirstLastPara="1" rIns="91425" wrap="square" tIns="45700">
            <a:noAutofit/>
          </a:bodyPr>
          <a:lstStyle>
            <a:lvl1pPr lvl="0" marR="0" rtl="0" algn="l">
              <a:spcBef>
                <a:spcPts val="0"/>
              </a:spcBef>
              <a:spcAft>
                <a:spcPts val="0"/>
              </a:spcAft>
              <a:buSzPts val="1400"/>
              <a:buNone/>
              <a:defRPr b="0" i="0" sz="1200" u="none" cap="none" strike="noStrike">
                <a:solidFill>
                  <a:schemeClr val="dk1"/>
                </a:solidFill>
                <a:latin typeface="Arial"/>
                <a:ea typeface="Arial"/>
                <a:cs typeface="Arial"/>
                <a:sym typeface="Arial"/>
              </a:defRPr>
            </a:lvl1pPr>
            <a:lvl2pPr lvl="1" marR="0" rtl="0" algn="l">
              <a:spcBef>
                <a:spcPts val="0"/>
              </a:spcBef>
              <a:spcAft>
                <a:spcPts val="0"/>
              </a:spcAft>
              <a:buSzPts val="1400"/>
              <a:buNone/>
              <a:defRPr b="0" i="0" sz="1800" u="none" cap="none" strike="noStrike">
                <a:solidFill>
                  <a:schemeClr val="dk1"/>
                </a:solidFill>
                <a:latin typeface="Arial"/>
                <a:ea typeface="Arial"/>
                <a:cs typeface="Arial"/>
                <a:sym typeface="Arial"/>
              </a:defRPr>
            </a:lvl2pPr>
            <a:lvl3pPr lvl="2" marR="0" rtl="0" algn="l">
              <a:spcBef>
                <a:spcPts val="0"/>
              </a:spcBef>
              <a:spcAft>
                <a:spcPts val="0"/>
              </a:spcAft>
              <a:buSzPts val="1400"/>
              <a:buNone/>
              <a:defRPr b="0" i="0" sz="1800" u="none" cap="none" strike="noStrike">
                <a:solidFill>
                  <a:schemeClr val="dk1"/>
                </a:solidFill>
                <a:latin typeface="Arial"/>
                <a:ea typeface="Arial"/>
                <a:cs typeface="Arial"/>
                <a:sym typeface="Arial"/>
              </a:defRPr>
            </a:lvl3pPr>
            <a:lvl4pPr lvl="3" marR="0" rtl="0" algn="l">
              <a:spcBef>
                <a:spcPts val="0"/>
              </a:spcBef>
              <a:spcAft>
                <a:spcPts val="0"/>
              </a:spcAft>
              <a:buSzPts val="1400"/>
              <a:buNone/>
              <a:defRPr b="0" i="0" sz="1800" u="none" cap="none" strike="noStrike">
                <a:solidFill>
                  <a:schemeClr val="dk1"/>
                </a:solidFill>
                <a:latin typeface="Arial"/>
                <a:ea typeface="Arial"/>
                <a:cs typeface="Arial"/>
                <a:sym typeface="Arial"/>
              </a:defRPr>
            </a:lvl4pPr>
            <a:lvl5pPr lvl="4" marR="0" rtl="0" algn="l">
              <a:spcBef>
                <a:spcPts val="0"/>
              </a:spcBef>
              <a:spcAft>
                <a:spcPts val="0"/>
              </a:spcAft>
              <a:buSzPts val="1400"/>
              <a:buNone/>
              <a:defRPr b="0" i="0" sz="1800" u="none" cap="none" strike="noStrike">
                <a:solidFill>
                  <a:schemeClr val="dk1"/>
                </a:solidFill>
                <a:latin typeface="Arial"/>
                <a:ea typeface="Arial"/>
                <a:cs typeface="Arial"/>
                <a:sym typeface="Arial"/>
              </a:defRPr>
            </a:lvl5pPr>
            <a:lvl6pPr lvl="5" marR="0" rtl="0" algn="l">
              <a:spcBef>
                <a:spcPts val="0"/>
              </a:spcBef>
              <a:spcAft>
                <a:spcPts val="0"/>
              </a:spcAft>
              <a:buSzPts val="1400"/>
              <a:buNone/>
              <a:defRPr b="0" i="0" sz="1800" u="none" cap="none" strike="noStrike">
                <a:solidFill>
                  <a:schemeClr val="dk1"/>
                </a:solidFill>
                <a:latin typeface="Arial"/>
                <a:ea typeface="Arial"/>
                <a:cs typeface="Arial"/>
                <a:sym typeface="Arial"/>
              </a:defRPr>
            </a:lvl6pPr>
            <a:lvl7pPr lvl="6" marR="0" rtl="0" algn="l">
              <a:spcBef>
                <a:spcPts val="0"/>
              </a:spcBef>
              <a:spcAft>
                <a:spcPts val="0"/>
              </a:spcAft>
              <a:buSzPts val="1400"/>
              <a:buNone/>
              <a:defRPr b="0" i="0" sz="1800" u="none" cap="none" strike="noStrike">
                <a:solidFill>
                  <a:schemeClr val="dk1"/>
                </a:solidFill>
                <a:latin typeface="Arial"/>
                <a:ea typeface="Arial"/>
                <a:cs typeface="Arial"/>
                <a:sym typeface="Arial"/>
              </a:defRPr>
            </a:lvl7pPr>
            <a:lvl8pPr lvl="7" marR="0" rtl="0" algn="l">
              <a:spcBef>
                <a:spcPts val="0"/>
              </a:spcBef>
              <a:spcAft>
                <a:spcPts val="0"/>
              </a:spcAft>
              <a:buSzPts val="1400"/>
              <a:buNone/>
              <a:defRPr b="0" i="0" sz="1800" u="none" cap="none" strike="noStrike">
                <a:solidFill>
                  <a:schemeClr val="dk1"/>
                </a:solidFill>
                <a:latin typeface="Arial"/>
                <a:ea typeface="Arial"/>
                <a:cs typeface="Arial"/>
                <a:sym typeface="Arial"/>
              </a:defRPr>
            </a:lvl8pPr>
            <a:lvl9pPr lvl="8" marR="0" rtl="0" algn="l">
              <a:spcBef>
                <a:spcPts val="0"/>
              </a:spcBef>
              <a:spcAft>
                <a:spcPts val="0"/>
              </a:spcAft>
              <a:buSzPts val="1400"/>
              <a:buNone/>
              <a:defRPr b="0" i="0" sz="1800" u="none" cap="none" strike="noStrike">
                <a:solidFill>
                  <a:schemeClr val="dk1"/>
                </a:solidFill>
                <a:latin typeface="Arial"/>
                <a:ea typeface="Arial"/>
                <a:cs typeface="Arial"/>
                <a:sym typeface="Arial"/>
              </a:defRPr>
            </a:lvl9pPr>
          </a:lstStyle>
          <a:p/>
        </p:txBody>
      </p:sp>
      <p:sp>
        <p:nvSpPr>
          <p:cNvPr id="8" name="Google Shape;8;n"/>
          <p:cNvSpPr txBox="1"/>
          <p:nvPr>
            <p:ph idx="12" type="sldNum"/>
          </p:nvPr>
        </p:nvSpPr>
        <p:spPr>
          <a:xfrm>
            <a:off x="3854939" y="9440647"/>
            <a:ext cx="2949099" cy="498692"/>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b="0" i="0" lang="ja-JP" sz="1200" u="none" cap="none" strike="noStrike">
                <a:solidFill>
                  <a:schemeClr val="dk1"/>
                </a:solidFill>
                <a:latin typeface="Arial"/>
                <a:ea typeface="Arial"/>
                <a:cs typeface="Arial"/>
                <a:sym typeface="Arial"/>
              </a:rPr>
              <a:t>‹#›</a:t>
            </a:fld>
            <a:endParaRPr b="0" i="0" sz="1200" u="none" cap="none" strike="noStrike">
              <a:solidFill>
                <a:schemeClr val="dk1"/>
              </a:solidFill>
              <a:latin typeface="Arial"/>
              <a:ea typeface="Arial"/>
              <a:cs typeface="Arial"/>
              <a:sym typeface="Arial"/>
            </a:endParaRPr>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41" name="Shape 841"/>
        <p:cNvGrpSpPr/>
        <p:nvPr/>
      </p:nvGrpSpPr>
      <p:grpSpPr>
        <a:xfrm>
          <a:off x="0" y="0"/>
          <a:ext cx="0" cy="0"/>
          <a:chOff x="0" y="0"/>
          <a:chExt cx="0" cy="0"/>
        </a:xfrm>
      </p:grpSpPr>
      <p:sp>
        <p:nvSpPr>
          <p:cNvPr id="842" name="Google Shape;842;p1:notes"/>
          <p:cNvSpPr/>
          <p:nvPr>
            <p:ph idx="2" type="sldImg"/>
          </p:nvPr>
        </p:nvSpPr>
        <p:spPr>
          <a:xfrm>
            <a:off x="1166813" y="1243013"/>
            <a:ext cx="4471987" cy="3354387"/>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843" name="Google Shape;843;p1:notes"/>
          <p:cNvSpPr txBox="1"/>
          <p:nvPr>
            <p:ph idx="1" type="body"/>
          </p:nvPr>
        </p:nvSpPr>
        <p:spPr>
          <a:xfrm>
            <a:off x="680562" y="4783307"/>
            <a:ext cx="5444490" cy="3913614"/>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844" name="Google Shape;844;p1:notes"/>
          <p:cNvSpPr txBox="1"/>
          <p:nvPr>
            <p:ph idx="12" type="sldNum"/>
          </p:nvPr>
        </p:nvSpPr>
        <p:spPr>
          <a:xfrm>
            <a:off x="3854939" y="9440647"/>
            <a:ext cx="2949099" cy="498692"/>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ja-JP"/>
              <a:t>‹#›</a:t>
            </a:fld>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83" name="Shape 1183"/>
        <p:cNvGrpSpPr/>
        <p:nvPr/>
      </p:nvGrpSpPr>
      <p:grpSpPr>
        <a:xfrm>
          <a:off x="0" y="0"/>
          <a:ext cx="0" cy="0"/>
          <a:chOff x="0" y="0"/>
          <a:chExt cx="0" cy="0"/>
        </a:xfrm>
      </p:grpSpPr>
      <p:sp>
        <p:nvSpPr>
          <p:cNvPr id="1184" name="Google Shape;1184;g343e92e46e8_1_0:notes"/>
          <p:cNvSpPr txBox="1"/>
          <p:nvPr>
            <p:ph idx="1" type="body"/>
          </p:nvPr>
        </p:nvSpPr>
        <p:spPr>
          <a:xfrm>
            <a:off x="680562" y="4783307"/>
            <a:ext cx="5444400" cy="3913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185" name="Google Shape;1185;g343e92e46e8_1_0:notes"/>
          <p:cNvSpPr/>
          <p:nvPr>
            <p:ph idx="2" type="sldImg"/>
          </p:nvPr>
        </p:nvSpPr>
        <p:spPr>
          <a:xfrm>
            <a:off x="1159665" y="1242618"/>
            <a:ext cx="4486200" cy="33552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93" name="Shape 1193"/>
        <p:cNvGrpSpPr/>
        <p:nvPr/>
      </p:nvGrpSpPr>
      <p:grpSpPr>
        <a:xfrm>
          <a:off x="0" y="0"/>
          <a:ext cx="0" cy="0"/>
          <a:chOff x="0" y="0"/>
          <a:chExt cx="0" cy="0"/>
        </a:xfrm>
      </p:grpSpPr>
      <p:sp>
        <p:nvSpPr>
          <p:cNvPr id="1194" name="Google Shape;1194;g343ef080af7_1_222:notes"/>
          <p:cNvSpPr txBox="1"/>
          <p:nvPr>
            <p:ph idx="1" type="body"/>
          </p:nvPr>
        </p:nvSpPr>
        <p:spPr>
          <a:xfrm>
            <a:off x="680562" y="4783307"/>
            <a:ext cx="5444400" cy="3913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195" name="Google Shape;1195;g343ef080af7_1_222:notes"/>
          <p:cNvSpPr/>
          <p:nvPr>
            <p:ph idx="2" type="sldImg"/>
          </p:nvPr>
        </p:nvSpPr>
        <p:spPr>
          <a:xfrm>
            <a:off x="1159665" y="1242618"/>
            <a:ext cx="4486200" cy="33552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04" name="Shape 1204"/>
        <p:cNvGrpSpPr/>
        <p:nvPr/>
      </p:nvGrpSpPr>
      <p:grpSpPr>
        <a:xfrm>
          <a:off x="0" y="0"/>
          <a:ext cx="0" cy="0"/>
          <a:chOff x="0" y="0"/>
          <a:chExt cx="0" cy="0"/>
        </a:xfrm>
      </p:grpSpPr>
      <p:sp>
        <p:nvSpPr>
          <p:cNvPr id="1205" name="Google Shape;1205;g34343cf14ce_0_1329:notes"/>
          <p:cNvSpPr/>
          <p:nvPr>
            <p:ph idx="2" type="sldImg"/>
          </p:nvPr>
        </p:nvSpPr>
        <p:spPr>
          <a:xfrm>
            <a:off x="1161269" y="1242618"/>
            <a:ext cx="4482900" cy="33537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206" name="Google Shape;1206;g34343cf14ce_0_1329:notes"/>
          <p:cNvSpPr txBox="1"/>
          <p:nvPr>
            <p:ph idx="1" type="body"/>
          </p:nvPr>
        </p:nvSpPr>
        <p:spPr>
          <a:xfrm>
            <a:off x="680562" y="4783306"/>
            <a:ext cx="5444400" cy="3913800"/>
          </a:xfrm>
          <a:prstGeom prst="rect">
            <a:avLst/>
          </a:prstGeom>
          <a:noFill/>
          <a:ln>
            <a:noFill/>
          </a:ln>
        </p:spPr>
        <p:txBody>
          <a:bodyPr anchorCtr="0" anchor="t" bIns="46125" lIns="92275" spcFirstLastPara="1" rIns="92275" wrap="square" tIns="46125">
            <a:noAutofit/>
          </a:bodyPr>
          <a:lstStyle/>
          <a:p>
            <a:pPr indent="0" lvl="0" marL="0" rtl="0" algn="l">
              <a:spcBef>
                <a:spcPts val="0"/>
              </a:spcBef>
              <a:spcAft>
                <a:spcPts val="0"/>
              </a:spcAft>
              <a:buNone/>
            </a:pPr>
            <a:r>
              <a:t/>
            </a:r>
            <a:endParaRPr/>
          </a:p>
        </p:txBody>
      </p:sp>
      <p:sp>
        <p:nvSpPr>
          <p:cNvPr id="1207" name="Google Shape;1207;g34343cf14ce_0_1329:notes"/>
          <p:cNvSpPr txBox="1"/>
          <p:nvPr>
            <p:ph idx="12" type="sldNum"/>
          </p:nvPr>
        </p:nvSpPr>
        <p:spPr>
          <a:xfrm>
            <a:off x="3854939" y="9440647"/>
            <a:ext cx="2949000" cy="498600"/>
          </a:xfrm>
          <a:prstGeom prst="rect">
            <a:avLst/>
          </a:prstGeom>
          <a:noFill/>
          <a:ln>
            <a:noFill/>
          </a:ln>
        </p:spPr>
        <p:txBody>
          <a:bodyPr anchorCtr="0" anchor="b" bIns="46125" lIns="92275" spcFirstLastPara="1" rIns="92275" wrap="square" tIns="46125">
            <a:noAutofit/>
          </a:bodyPr>
          <a:lstStyle/>
          <a:p>
            <a:pPr indent="0" lvl="0" marL="0" rtl="0" algn="r">
              <a:spcBef>
                <a:spcPts val="0"/>
              </a:spcBef>
              <a:spcAft>
                <a:spcPts val="0"/>
              </a:spcAft>
              <a:buNone/>
            </a:pPr>
            <a:fld id="{00000000-1234-1234-1234-123412341234}" type="slidenum">
              <a:rPr lang="ja-JP"/>
              <a:t>‹#›</a:t>
            </a:fld>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57" name="Shape 1257"/>
        <p:cNvGrpSpPr/>
        <p:nvPr/>
      </p:nvGrpSpPr>
      <p:grpSpPr>
        <a:xfrm>
          <a:off x="0" y="0"/>
          <a:ext cx="0" cy="0"/>
          <a:chOff x="0" y="0"/>
          <a:chExt cx="0" cy="0"/>
        </a:xfrm>
      </p:grpSpPr>
      <p:sp>
        <p:nvSpPr>
          <p:cNvPr id="1258" name="Google Shape;1258;g34343cf14ce_0_1445:notes"/>
          <p:cNvSpPr txBox="1"/>
          <p:nvPr>
            <p:ph idx="1" type="body"/>
          </p:nvPr>
        </p:nvSpPr>
        <p:spPr>
          <a:xfrm>
            <a:off x="680562" y="4783306"/>
            <a:ext cx="5444400" cy="3913800"/>
          </a:xfrm>
          <a:prstGeom prst="rect">
            <a:avLst/>
          </a:prstGeom>
          <a:noFill/>
          <a:ln>
            <a:noFill/>
          </a:ln>
        </p:spPr>
        <p:txBody>
          <a:bodyPr anchorCtr="0" anchor="t" bIns="46125" lIns="92275" spcFirstLastPara="1" rIns="92275" wrap="square" tIns="46125">
            <a:noAutofit/>
          </a:bodyPr>
          <a:lstStyle/>
          <a:p>
            <a:pPr indent="0" lvl="0" marL="0" rtl="0" algn="l">
              <a:spcBef>
                <a:spcPts val="0"/>
              </a:spcBef>
              <a:spcAft>
                <a:spcPts val="0"/>
              </a:spcAft>
              <a:buNone/>
            </a:pPr>
            <a:r>
              <a:t/>
            </a:r>
            <a:endParaRPr/>
          </a:p>
        </p:txBody>
      </p:sp>
      <p:sp>
        <p:nvSpPr>
          <p:cNvPr id="1259" name="Google Shape;1259;g34343cf14ce_0_1445:notes"/>
          <p:cNvSpPr/>
          <p:nvPr>
            <p:ph idx="2" type="sldImg"/>
          </p:nvPr>
        </p:nvSpPr>
        <p:spPr>
          <a:xfrm>
            <a:off x="760278" y="602918"/>
            <a:ext cx="5557800" cy="41565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260" name="Google Shape;1260;g34343cf14ce_0_1445:notes"/>
          <p:cNvSpPr txBox="1"/>
          <p:nvPr>
            <p:ph idx="12" type="sldNum"/>
          </p:nvPr>
        </p:nvSpPr>
        <p:spPr>
          <a:xfrm>
            <a:off x="4005152" y="10531201"/>
            <a:ext cx="3062100" cy="555000"/>
          </a:xfrm>
          <a:prstGeom prst="rect">
            <a:avLst/>
          </a:prstGeom>
          <a:noFill/>
          <a:ln>
            <a:noFill/>
          </a:ln>
        </p:spPr>
        <p:txBody>
          <a:bodyPr anchorCtr="0" anchor="b" bIns="46125" lIns="92275" spcFirstLastPara="1" rIns="92275" wrap="square" tIns="46125">
            <a:noAutofit/>
          </a:bodyPr>
          <a:lstStyle/>
          <a:p>
            <a:pPr indent="0" lvl="0" marL="0" rtl="0" algn="r">
              <a:spcBef>
                <a:spcPts val="0"/>
              </a:spcBef>
              <a:spcAft>
                <a:spcPts val="0"/>
              </a:spcAft>
              <a:buNone/>
            </a:pPr>
            <a:fld id="{00000000-1234-1234-1234-123412341234}" type="slidenum">
              <a:rPr lang="ja-JP" sz="1100">
                <a:solidFill>
                  <a:srgbClr val="000000"/>
                </a:solidFill>
              </a:rPr>
              <a:t>‹#›</a:t>
            </a:fld>
            <a:endParaRPr sz="1100">
              <a:solidFill>
                <a:srgbClr val="000000"/>
              </a:solidFill>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25" name="Shape 1325"/>
        <p:cNvGrpSpPr/>
        <p:nvPr/>
      </p:nvGrpSpPr>
      <p:grpSpPr>
        <a:xfrm>
          <a:off x="0" y="0"/>
          <a:ext cx="0" cy="0"/>
          <a:chOff x="0" y="0"/>
          <a:chExt cx="0" cy="0"/>
        </a:xfrm>
      </p:grpSpPr>
      <p:sp>
        <p:nvSpPr>
          <p:cNvPr id="1326" name="Google Shape;1326;g343964f5b16_1_418:notes"/>
          <p:cNvSpPr/>
          <p:nvPr>
            <p:ph idx="2" type="sldImg"/>
          </p:nvPr>
        </p:nvSpPr>
        <p:spPr>
          <a:xfrm>
            <a:off x="1166813" y="1243013"/>
            <a:ext cx="4472100" cy="33543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327" name="Google Shape;1327;g343964f5b16_1_418:notes"/>
          <p:cNvSpPr txBox="1"/>
          <p:nvPr>
            <p:ph idx="1" type="body"/>
          </p:nvPr>
        </p:nvSpPr>
        <p:spPr>
          <a:xfrm>
            <a:off x="680562" y="4783307"/>
            <a:ext cx="5444400" cy="39135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328" name="Google Shape;1328;g343964f5b16_1_418:notes"/>
          <p:cNvSpPr txBox="1"/>
          <p:nvPr>
            <p:ph idx="12" type="sldNum"/>
          </p:nvPr>
        </p:nvSpPr>
        <p:spPr>
          <a:xfrm>
            <a:off x="3854939" y="9440647"/>
            <a:ext cx="2949000" cy="4986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ja-JP"/>
              <a:t>‹#›</a:t>
            </a:fld>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38" name="Shape 1338"/>
        <p:cNvGrpSpPr/>
        <p:nvPr/>
      </p:nvGrpSpPr>
      <p:grpSpPr>
        <a:xfrm>
          <a:off x="0" y="0"/>
          <a:ext cx="0" cy="0"/>
          <a:chOff x="0" y="0"/>
          <a:chExt cx="0" cy="0"/>
        </a:xfrm>
      </p:grpSpPr>
      <p:sp>
        <p:nvSpPr>
          <p:cNvPr id="1339" name="Google Shape;1339;g343964f5b16_1_605:notes"/>
          <p:cNvSpPr/>
          <p:nvPr>
            <p:ph idx="2" type="sldImg"/>
          </p:nvPr>
        </p:nvSpPr>
        <p:spPr>
          <a:xfrm>
            <a:off x="1161269" y="1242618"/>
            <a:ext cx="4482900" cy="33537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340" name="Google Shape;1340;g343964f5b16_1_605:notes"/>
          <p:cNvSpPr txBox="1"/>
          <p:nvPr>
            <p:ph idx="1" type="body"/>
          </p:nvPr>
        </p:nvSpPr>
        <p:spPr>
          <a:xfrm>
            <a:off x="680562" y="4783306"/>
            <a:ext cx="5444400" cy="3913800"/>
          </a:xfrm>
          <a:prstGeom prst="rect">
            <a:avLst/>
          </a:prstGeom>
          <a:noFill/>
          <a:ln>
            <a:noFill/>
          </a:ln>
        </p:spPr>
        <p:txBody>
          <a:bodyPr anchorCtr="0" anchor="t" bIns="46125" lIns="92275" spcFirstLastPara="1" rIns="92275" wrap="square" tIns="46125">
            <a:noAutofit/>
          </a:bodyPr>
          <a:lstStyle/>
          <a:p>
            <a:pPr indent="0" lvl="0" marL="0" rtl="0" algn="l">
              <a:spcBef>
                <a:spcPts val="0"/>
              </a:spcBef>
              <a:spcAft>
                <a:spcPts val="0"/>
              </a:spcAft>
              <a:buNone/>
            </a:pPr>
            <a:r>
              <a:t/>
            </a:r>
            <a:endParaRPr/>
          </a:p>
        </p:txBody>
      </p:sp>
      <p:sp>
        <p:nvSpPr>
          <p:cNvPr id="1341" name="Google Shape;1341;g343964f5b16_1_605:notes"/>
          <p:cNvSpPr txBox="1"/>
          <p:nvPr>
            <p:ph idx="12" type="sldNum"/>
          </p:nvPr>
        </p:nvSpPr>
        <p:spPr>
          <a:xfrm>
            <a:off x="3854939" y="9440647"/>
            <a:ext cx="2949000" cy="498600"/>
          </a:xfrm>
          <a:prstGeom prst="rect">
            <a:avLst/>
          </a:prstGeom>
          <a:noFill/>
          <a:ln>
            <a:noFill/>
          </a:ln>
        </p:spPr>
        <p:txBody>
          <a:bodyPr anchorCtr="0" anchor="b" bIns="46125" lIns="92275" spcFirstLastPara="1" rIns="92275" wrap="square" tIns="46125">
            <a:noAutofit/>
          </a:bodyPr>
          <a:lstStyle/>
          <a:p>
            <a:pPr indent="0" lvl="0" marL="0" rtl="0" algn="r">
              <a:spcBef>
                <a:spcPts val="0"/>
              </a:spcBef>
              <a:spcAft>
                <a:spcPts val="0"/>
              </a:spcAft>
              <a:buNone/>
            </a:pPr>
            <a:fld id="{00000000-1234-1234-1234-123412341234}" type="slidenum">
              <a:rPr lang="ja-JP"/>
              <a:t>‹#›</a:t>
            </a:fld>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86" name="Shape 1386"/>
        <p:cNvGrpSpPr/>
        <p:nvPr/>
      </p:nvGrpSpPr>
      <p:grpSpPr>
        <a:xfrm>
          <a:off x="0" y="0"/>
          <a:ext cx="0" cy="0"/>
          <a:chOff x="0" y="0"/>
          <a:chExt cx="0" cy="0"/>
        </a:xfrm>
      </p:grpSpPr>
      <p:sp>
        <p:nvSpPr>
          <p:cNvPr id="1387" name="Google Shape;1387;g34343cf14ce_0_1728:notes"/>
          <p:cNvSpPr/>
          <p:nvPr>
            <p:ph idx="2" type="sldImg"/>
          </p:nvPr>
        </p:nvSpPr>
        <p:spPr>
          <a:xfrm>
            <a:off x="1161269" y="1242618"/>
            <a:ext cx="4482900" cy="33537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388" name="Google Shape;1388;g34343cf14ce_0_1728:notes"/>
          <p:cNvSpPr txBox="1"/>
          <p:nvPr>
            <p:ph idx="1" type="body"/>
          </p:nvPr>
        </p:nvSpPr>
        <p:spPr>
          <a:xfrm>
            <a:off x="680562" y="4783306"/>
            <a:ext cx="5444400" cy="3913800"/>
          </a:xfrm>
          <a:prstGeom prst="rect">
            <a:avLst/>
          </a:prstGeom>
          <a:noFill/>
          <a:ln>
            <a:noFill/>
          </a:ln>
        </p:spPr>
        <p:txBody>
          <a:bodyPr anchorCtr="0" anchor="t" bIns="46125" lIns="92275" spcFirstLastPara="1" rIns="92275" wrap="square" tIns="46125">
            <a:noAutofit/>
          </a:bodyPr>
          <a:lstStyle/>
          <a:p>
            <a:pPr indent="0" lvl="0" marL="0" rtl="0" algn="l">
              <a:spcBef>
                <a:spcPts val="0"/>
              </a:spcBef>
              <a:spcAft>
                <a:spcPts val="0"/>
              </a:spcAft>
              <a:buNone/>
            </a:pPr>
            <a:r>
              <a:t/>
            </a:r>
            <a:endParaRPr/>
          </a:p>
        </p:txBody>
      </p:sp>
      <p:sp>
        <p:nvSpPr>
          <p:cNvPr id="1389" name="Google Shape;1389;g34343cf14ce_0_1728:notes"/>
          <p:cNvSpPr txBox="1"/>
          <p:nvPr>
            <p:ph idx="12" type="sldNum"/>
          </p:nvPr>
        </p:nvSpPr>
        <p:spPr>
          <a:xfrm>
            <a:off x="3854939" y="9440647"/>
            <a:ext cx="2949000" cy="498600"/>
          </a:xfrm>
          <a:prstGeom prst="rect">
            <a:avLst/>
          </a:prstGeom>
          <a:noFill/>
          <a:ln>
            <a:noFill/>
          </a:ln>
        </p:spPr>
        <p:txBody>
          <a:bodyPr anchorCtr="0" anchor="b" bIns="46125" lIns="92275" spcFirstLastPara="1" rIns="92275" wrap="square" tIns="46125">
            <a:noAutofit/>
          </a:bodyPr>
          <a:lstStyle/>
          <a:p>
            <a:pPr indent="0" lvl="0" marL="0" rtl="0" algn="r">
              <a:spcBef>
                <a:spcPts val="0"/>
              </a:spcBef>
              <a:spcAft>
                <a:spcPts val="0"/>
              </a:spcAft>
              <a:buNone/>
            </a:pPr>
            <a:fld id="{00000000-1234-1234-1234-123412341234}" type="slidenum">
              <a:rPr lang="ja-JP"/>
              <a:t>‹#›</a:t>
            </a:fld>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99" name="Shape 1399"/>
        <p:cNvGrpSpPr/>
        <p:nvPr/>
      </p:nvGrpSpPr>
      <p:grpSpPr>
        <a:xfrm>
          <a:off x="0" y="0"/>
          <a:ext cx="0" cy="0"/>
          <a:chOff x="0" y="0"/>
          <a:chExt cx="0" cy="0"/>
        </a:xfrm>
      </p:grpSpPr>
      <p:sp>
        <p:nvSpPr>
          <p:cNvPr id="1400" name="Google Shape;1400;p17:notes"/>
          <p:cNvSpPr/>
          <p:nvPr>
            <p:ph idx="2" type="sldImg"/>
          </p:nvPr>
        </p:nvSpPr>
        <p:spPr>
          <a:xfrm>
            <a:off x="1166813" y="1243013"/>
            <a:ext cx="4471987" cy="3354387"/>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401" name="Google Shape;1401;p17:notes"/>
          <p:cNvSpPr txBox="1"/>
          <p:nvPr>
            <p:ph idx="1" type="body"/>
          </p:nvPr>
        </p:nvSpPr>
        <p:spPr>
          <a:xfrm>
            <a:off x="680562" y="4783307"/>
            <a:ext cx="5444490" cy="3913614"/>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402" name="Google Shape;1402;p17:notes"/>
          <p:cNvSpPr txBox="1"/>
          <p:nvPr>
            <p:ph idx="12" type="sldNum"/>
          </p:nvPr>
        </p:nvSpPr>
        <p:spPr>
          <a:xfrm>
            <a:off x="3854939" y="9440647"/>
            <a:ext cx="2949099" cy="498692"/>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Arial"/>
              <a:buNone/>
            </a:pPr>
            <a:fld id="{00000000-1234-1234-1234-123412341234}" type="slidenum">
              <a:rPr b="0" i="0" lang="ja-JP" sz="1200" u="none" cap="none" strike="noStrike">
                <a:solidFill>
                  <a:srgbClr val="000000"/>
                </a:solidFill>
                <a:latin typeface="Arial"/>
                <a:ea typeface="Arial"/>
                <a:cs typeface="Arial"/>
                <a:sym typeface="Arial"/>
              </a:rPr>
              <a:t>‹#›</a:t>
            </a:fld>
            <a:endParaRPr b="0" i="0" sz="1200" u="none" cap="none" strike="noStrike">
              <a:solidFill>
                <a:srgbClr val="000000"/>
              </a:solidFill>
              <a:latin typeface="Arial"/>
              <a:ea typeface="Arial"/>
              <a:cs typeface="Arial"/>
              <a:sym typeface="Arial"/>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09" name="Shape 1409"/>
        <p:cNvGrpSpPr/>
        <p:nvPr/>
      </p:nvGrpSpPr>
      <p:grpSpPr>
        <a:xfrm>
          <a:off x="0" y="0"/>
          <a:ext cx="0" cy="0"/>
          <a:chOff x="0" y="0"/>
          <a:chExt cx="0" cy="0"/>
        </a:xfrm>
      </p:grpSpPr>
      <p:sp>
        <p:nvSpPr>
          <p:cNvPr id="1410" name="Google Shape;1410;g34343cf14ce_0_1804:notes"/>
          <p:cNvSpPr/>
          <p:nvPr>
            <p:ph idx="2" type="sldImg"/>
          </p:nvPr>
        </p:nvSpPr>
        <p:spPr>
          <a:xfrm>
            <a:off x="1159665" y="1242618"/>
            <a:ext cx="4486200" cy="33552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411" name="Google Shape;1411;g34343cf14ce_0_1804:notes"/>
          <p:cNvSpPr txBox="1"/>
          <p:nvPr>
            <p:ph idx="1" type="body"/>
          </p:nvPr>
        </p:nvSpPr>
        <p:spPr>
          <a:xfrm>
            <a:off x="680562" y="4783307"/>
            <a:ext cx="5444400" cy="3913800"/>
          </a:xfrm>
          <a:prstGeom prst="rect">
            <a:avLst/>
          </a:prstGeom>
          <a:noFill/>
          <a:ln>
            <a:noFill/>
          </a:ln>
        </p:spPr>
        <p:txBody>
          <a:bodyPr anchorCtr="0" anchor="t" bIns="45750" lIns="91500" spcFirstLastPara="1" rIns="91500" wrap="square" tIns="45750">
            <a:noAutofit/>
          </a:bodyPr>
          <a:lstStyle/>
          <a:p>
            <a:pPr indent="0" lvl="0" marL="0" rtl="0" algn="l">
              <a:spcBef>
                <a:spcPts val="0"/>
              </a:spcBef>
              <a:spcAft>
                <a:spcPts val="0"/>
              </a:spcAft>
              <a:buNone/>
            </a:pPr>
            <a:r>
              <a:t/>
            </a:r>
            <a:endParaRPr/>
          </a:p>
        </p:txBody>
      </p:sp>
      <p:sp>
        <p:nvSpPr>
          <p:cNvPr id="1412" name="Google Shape;1412;g34343cf14ce_0_1804:notes"/>
          <p:cNvSpPr txBox="1"/>
          <p:nvPr>
            <p:ph idx="12" type="sldNum"/>
          </p:nvPr>
        </p:nvSpPr>
        <p:spPr>
          <a:xfrm>
            <a:off x="3854940" y="9440647"/>
            <a:ext cx="2949000" cy="498600"/>
          </a:xfrm>
          <a:prstGeom prst="rect">
            <a:avLst/>
          </a:prstGeom>
          <a:noFill/>
          <a:ln>
            <a:noFill/>
          </a:ln>
        </p:spPr>
        <p:txBody>
          <a:bodyPr anchorCtr="0" anchor="b" bIns="45750" lIns="91500" spcFirstLastPara="1" rIns="91500" wrap="square" tIns="45750">
            <a:noAutofit/>
          </a:bodyPr>
          <a:lstStyle/>
          <a:p>
            <a:pPr indent="0" lvl="0" marL="0" rtl="0" algn="r">
              <a:spcBef>
                <a:spcPts val="0"/>
              </a:spcBef>
              <a:spcAft>
                <a:spcPts val="0"/>
              </a:spcAft>
              <a:buNone/>
            </a:pPr>
            <a:fld id="{00000000-1234-1234-1234-123412341234}" type="slidenum">
              <a:rPr lang="ja-JP">
                <a:solidFill>
                  <a:srgbClr val="000000"/>
                </a:solidFill>
              </a:rPr>
              <a:t>‹#›</a:t>
            </a:fld>
            <a:endParaRPr>
              <a:solidFill>
                <a:srgbClr val="000000"/>
              </a:solidFill>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22" name="Shape 1422"/>
        <p:cNvGrpSpPr/>
        <p:nvPr/>
      </p:nvGrpSpPr>
      <p:grpSpPr>
        <a:xfrm>
          <a:off x="0" y="0"/>
          <a:ext cx="0" cy="0"/>
          <a:chOff x="0" y="0"/>
          <a:chExt cx="0" cy="0"/>
        </a:xfrm>
      </p:grpSpPr>
      <p:sp>
        <p:nvSpPr>
          <p:cNvPr id="1423" name="Google Shape;1423;p19:notes"/>
          <p:cNvSpPr/>
          <p:nvPr>
            <p:ph idx="2" type="sldImg"/>
          </p:nvPr>
        </p:nvSpPr>
        <p:spPr>
          <a:xfrm>
            <a:off x="1166813" y="1243013"/>
            <a:ext cx="4471987" cy="3354387"/>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424" name="Google Shape;1424;p19:notes"/>
          <p:cNvSpPr txBox="1"/>
          <p:nvPr>
            <p:ph idx="1" type="body"/>
          </p:nvPr>
        </p:nvSpPr>
        <p:spPr>
          <a:xfrm>
            <a:off x="680562" y="4783307"/>
            <a:ext cx="5444490" cy="3913614"/>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425" name="Google Shape;1425;p19:notes"/>
          <p:cNvSpPr txBox="1"/>
          <p:nvPr>
            <p:ph idx="12" type="sldNum"/>
          </p:nvPr>
        </p:nvSpPr>
        <p:spPr>
          <a:xfrm>
            <a:off x="3854939" y="9440647"/>
            <a:ext cx="2949099" cy="498692"/>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Arial"/>
              <a:buNone/>
            </a:pPr>
            <a:fld id="{00000000-1234-1234-1234-123412341234}" type="slidenum">
              <a:rPr b="0" i="0" lang="ja-JP" sz="1200" u="none" cap="none" strike="noStrike">
                <a:solidFill>
                  <a:srgbClr val="000000"/>
                </a:solidFill>
                <a:latin typeface="Arial"/>
                <a:ea typeface="Arial"/>
                <a:cs typeface="Arial"/>
                <a:sym typeface="Arial"/>
              </a:rPr>
              <a:t>‹#›</a:t>
            </a:fld>
            <a:endParaRPr b="0" i="0" sz="1200" u="none" cap="none" strike="noStrike">
              <a:solidFill>
                <a:srgbClr val="000000"/>
              </a:solidFill>
              <a:latin typeface="Arial"/>
              <a:ea typeface="Arial"/>
              <a:cs typeface="Arial"/>
              <a:sym typeface="Arial"/>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53" name="Shape 853"/>
        <p:cNvGrpSpPr/>
        <p:nvPr/>
      </p:nvGrpSpPr>
      <p:grpSpPr>
        <a:xfrm>
          <a:off x="0" y="0"/>
          <a:ext cx="0" cy="0"/>
          <a:chOff x="0" y="0"/>
          <a:chExt cx="0" cy="0"/>
        </a:xfrm>
      </p:grpSpPr>
      <p:sp>
        <p:nvSpPr>
          <p:cNvPr id="854" name="Google Shape;854;g343964f5b16_0_174:notes"/>
          <p:cNvSpPr/>
          <p:nvPr>
            <p:ph idx="2" type="sldImg"/>
          </p:nvPr>
        </p:nvSpPr>
        <p:spPr>
          <a:xfrm>
            <a:off x="1166813" y="1243013"/>
            <a:ext cx="4472100" cy="33543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855" name="Google Shape;855;g343964f5b16_0_174:notes"/>
          <p:cNvSpPr txBox="1"/>
          <p:nvPr>
            <p:ph idx="1" type="body"/>
          </p:nvPr>
        </p:nvSpPr>
        <p:spPr>
          <a:xfrm>
            <a:off x="680562" y="4783307"/>
            <a:ext cx="5444400" cy="39135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856" name="Google Shape;856;g343964f5b16_0_174:notes"/>
          <p:cNvSpPr txBox="1"/>
          <p:nvPr>
            <p:ph idx="12" type="sldNum"/>
          </p:nvPr>
        </p:nvSpPr>
        <p:spPr>
          <a:xfrm>
            <a:off x="3854939" y="9440647"/>
            <a:ext cx="2949000" cy="4986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ja-JP"/>
              <a:t>‹#›</a:t>
            </a:fld>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30" name="Shape 1430"/>
        <p:cNvGrpSpPr/>
        <p:nvPr/>
      </p:nvGrpSpPr>
      <p:grpSpPr>
        <a:xfrm>
          <a:off x="0" y="0"/>
          <a:ext cx="0" cy="0"/>
          <a:chOff x="0" y="0"/>
          <a:chExt cx="0" cy="0"/>
        </a:xfrm>
      </p:grpSpPr>
      <p:sp>
        <p:nvSpPr>
          <p:cNvPr id="1431" name="Google Shape;1431;g34343cf14ce_0_1964:notes"/>
          <p:cNvSpPr/>
          <p:nvPr>
            <p:ph idx="2" type="sldImg"/>
          </p:nvPr>
        </p:nvSpPr>
        <p:spPr>
          <a:xfrm>
            <a:off x="1166813" y="1243013"/>
            <a:ext cx="4472100" cy="33543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432" name="Google Shape;1432;g34343cf14ce_0_1964:notes"/>
          <p:cNvSpPr txBox="1"/>
          <p:nvPr>
            <p:ph idx="1" type="body"/>
          </p:nvPr>
        </p:nvSpPr>
        <p:spPr>
          <a:xfrm>
            <a:off x="680562" y="4783307"/>
            <a:ext cx="5444400" cy="39135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433" name="Google Shape;1433;g34343cf14ce_0_1964:notes"/>
          <p:cNvSpPr txBox="1"/>
          <p:nvPr>
            <p:ph idx="12" type="sldNum"/>
          </p:nvPr>
        </p:nvSpPr>
        <p:spPr>
          <a:xfrm>
            <a:off x="3854939" y="9440647"/>
            <a:ext cx="2949000" cy="4986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ja-JP">
                <a:solidFill>
                  <a:srgbClr val="000000"/>
                </a:solidFill>
              </a:rPr>
              <a:t>‹#›</a:t>
            </a:fld>
            <a:endParaRPr>
              <a:solidFill>
                <a:srgbClr val="000000"/>
              </a:solidFill>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51" name="Shape 1451"/>
        <p:cNvGrpSpPr/>
        <p:nvPr/>
      </p:nvGrpSpPr>
      <p:grpSpPr>
        <a:xfrm>
          <a:off x="0" y="0"/>
          <a:ext cx="0" cy="0"/>
          <a:chOff x="0" y="0"/>
          <a:chExt cx="0" cy="0"/>
        </a:xfrm>
      </p:grpSpPr>
      <p:sp>
        <p:nvSpPr>
          <p:cNvPr id="1452" name="Google Shape;1452;p21:notes"/>
          <p:cNvSpPr/>
          <p:nvPr>
            <p:ph idx="2" type="sldImg"/>
          </p:nvPr>
        </p:nvSpPr>
        <p:spPr>
          <a:xfrm>
            <a:off x="1166813" y="1243013"/>
            <a:ext cx="4471987" cy="3354387"/>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453" name="Google Shape;1453;p21:notes"/>
          <p:cNvSpPr txBox="1"/>
          <p:nvPr>
            <p:ph idx="1" type="body"/>
          </p:nvPr>
        </p:nvSpPr>
        <p:spPr>
          <a:xfrm>
            <a:off x="680562" y="4783307"/>
            <a:ext cx="5444490" cy="3913614"/>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454" name="Google Shape;1454;p21:notes"/>
          <p:cNvSpPr txBox="1"/>
          <p:nvPr>
            <p:ph idx="12" type="sldNum"/>
          </p:nvPr>
        </p:nvSpPr>
        <p:spPr>
          <a:xfrm>
            <a:off x="3854939" y="9440647"/>
            <a:ext cx="2949099" cy="498692"/>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Arial"/>
              <a:buNone/>
            </a:pPr>
            <a:fld id="{00000000-1234-1234-1234-123412341234}" type="slidenum">
              <a:rPr b="0" i="0" lang="ja-JP" sz="1200" u="none" cap="none" strike="noStrike">
                <a:solidFill>
                  <a:srgbClr val="000000"/>
                </a:solidFill>
                <a:latin typeface="Arial"/>
                <a:ea typeface="Arial"/>
                <a:cs typeface="Arial"/>
                <a:sym typeface="Arial"/>
              </a:rPr>
              <a:t>‹#›</a:t>
            </a:fld>
            <a:endParaRPr b="0" i="0" sz="1200" u="none" cap="none" strike="noStrike">
              <a:solidFill>
                <a:srgbClr val="000000"/>
              </a:solidFill>
              <a:latin typeface="Arial"/>
              <a:ea typeface="Arial"/>
              <a:cs typeface="Arial"/>
              <a:sym typeface="Arial"/>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68" name="Shape 1468"/>
        <p:cNvGrpSpPr/>
        <p:nvPr/>
      </p:nvGrpSpPr>
      <p:grpSpPr>
        <a:xfrm>
          <a:off x="0" y="0"/>
          <a:ext cx="0" cy="0"/>
          <a:chOff x="0" y="0"/>
          <a:chExt cx="0" cy="0"/>
        </a:xfrm>
      </p:grpSpPr>
      <p:sp>
        <p:nvSpPr>
          <p:cNvPr id="1469" name="Google Shape;1469;p22:notes"/>
          <p:cNvSpPr txBox="1"/>
          <p:nvPr>
            <p:ph idx="1" type="body"/>
          </p:nvPr>
        </p:nvSpPr>
        <p:spPr>
          <a:xfrm>
            <a:off x="680562" y="4783307"/>
            <a:ext cx="5444490" cy="3913614"/>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470" name="Google Shape;1470;p22:notes"/>
          <p:cNvSpPr/>
          <p:nvPr>
            <p:ph idx="2" type="sldImg"/>
          </p:nvPr>
        </p:nvSpPr>
        <p:spPr>
          <a:xfrm>
            <a:off x="1166813" y="1243013"/>
            <a:ext cx="4471987" cy="3354387"/>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82" name="Shape 1482"/>
        <p:cNvGrpSpPr/>
        <p:nvPr/>
      </p:nvGrpSpPr>
      <p:grpSpPr>
        <a:xfrm>
          <a:off x="0" y="0"/>
          <a:ext cx="0" cy="0"/>
          <a:chOff x="0" y="0"/>
          <a:chExt cx="0" cy="0"/>
        </a:xfrm>
      </p:grpSpPr>
      <p:sp>
        <p:nvSpPr>
          <p:cNvPr id="1483" name="Google Shape;1483;p23:notes"/>
          <p:cNvSpPr txBox="1"/>
          <p:nvPr>
            <p:ph idx="1" type="body"/>
          </p:nvPr>
        </p:nvSpPr>
        <p:spPr>
          <a:xfrm>
            <a:off x="680562" y="4783307"/>
            <a:ext cx="5444490" cy="3913614"/>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484" name="Google Shape;1484;p23:notes"/>
          <p:cNvSpPr/>
          <p:nvPr>
            <p:ph idx="2" type="sldImg"/>
          </p:nvPr>
        </p:nvSpPr>
        <p:spPr>
          <a:xfrm>
            <a:off x="1166813" y="1243013"/>
            <a:ext cx="4471987" cy="3354387"/>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96" name="Shape 1496"/>
        <p:cNvGrpSpPr/>
        <p:nvPr/>
      </p:nvGrpSpPr>
      <p:grpSpPr>
        <a:xfrm>
          <a:off x="0" y="0"/>
          <a:ext cx="0" cy="0"/>
          <a:chOff x="0" y="0"/>
          <a:chExt cx="0" cy="0"/>
        </a:xfrm>
      </p:grpSpPr>
      <p:sp>
        <p:nvSpPr>
          <p:cNvPr id="1497" name="Google Shape;1497;p24:notes"/>
          <p:cNvSpPr/>
          <p:nvPr>
            <p:ph idx="2" type="sldImg"/>
          </p:nvPr>
        </p:nvSpPr>
        <p:spPr>
          <a:xfrm>
            <a:off x="1166813" y="1243013"/>
            <a:ext cx="4471987" cy="3354387"/>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498" name="Google Shape;1498;p24:notes"/>
          <p:cNvSpPr txBox="1"/>
          <p:nvPr>
            <p:ph idx="1" type="body"/>
          </p:nvPr>
        </p:nvSpPr>
        <p:spPr>
          <a:xfrm>
            <a:off x="680562" y="4783307"/>
            <a:ext cx="5444490" cy="3913614"/>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499" name="Google Shape;1499;p24:notes"/>
          <p:cNvSpPr txBox="1"/>
          <p:nvPr>
            <p:ph idx="12" type="sldNum"/>
          </p:nvPr>
        </p:nvSpPr>
        <p:spPr>
          <a:xfrm>
            <a:off x="3854939" y="9440647"/>
            <a:ext cx="2949099" cy="498692"/>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ja-JP"/>
              <a:t>‹#›</a:t>
            </a:fld>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12" name="Shape 1512"/>
        <p:cNvGrpSpPr/>
        <p:nvPr/>
      </p:nvGrpSpPr>
      <p:grpSpPr>
        <a:xfrm>
          <a:off x="0" y="0"/>
          <a:ext cx="0" cy="0"/>
          <a:chOff x="0" y="0"/>
          <a:chExt cx="0" cy="0"/>
        </a:xfrm>
      </p:grpSpPr>
      <p:sp>
        <p:nvSpPr>
          <p:cNvPr id="1513" name="Google Shape;1513;p25:notes"/>
          <p:cNvSpPr txBox="1"/>
          <p:nvPr>
            <p:ph idx="1" type="body"/>
          </p:nvPr>
        </p:nvSpPr>
        <p:spPr>
          <a:xfrm>
            <a:off x="680562" y="4783307"/>
            <a:ext cx="5444490" cy="3913614"/>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514" name="Google Shape;1514;p25:notes"/>
          <p:cNvSpPr/>
          <p:nvPr>
            <p:ph idx="2" type="sldImg"/>
          </p:nvPr>
        </p:nvSpPr>
        <p:spPr>
          <a:xfrm>
            <a:off x="1166813" y="1243013"/>
            <a:ext cx="4471987" cy="3354387"/>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44" name="Shape 1544"/>
        <p:cNvGrpSpPr/>
        <p:nvPr/>
      </p:nvGrpSpPr>
      <p:grpSpPr>
        <a:xfrm>
          <a:off x="0" y="0"/>
          <a:ext cx="0" cy="0"/>
          <a:chOff x="0" y="0"/>
          <a:chExt cx="0" cy="0"/>
        </a:xfrm>
      </p:grpSpPr>
      <p:sp>
        <p:nvSpPr>
          <p:cNvPr id="1545" name="Google Shape;1545;g343964f5b16_1_806:notes"/>
          <p:cNvSpPr/>
          <p:nvPr>
            <p:ph idx="2" type="sldImg"/>
          </p:nvPr>
        </p:nvSpPr>
        <p:spPr>
          <a:xfrm>
            <a:off x="1161269" y="1242618"/>
            <a:ext cx="4482900" cy="33537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546" name="Google Shape;1546;g343964f5b16_1_806:notes"/>
          <p:cNvSpPr txBox="1"/>
          <p:nvPr>
            <p:ph idx="1" type="body"/>
          </p:nvPr>
        </p:nvSpPr>
        <p:spPr>
          <a:xfrm>
            <a:off x="680562" y="4783306"/>
            <a:ext cx="5444400" cy="3913800"/>
          </a:xfrm>
          <a:prstGeom prst="rect">
            <a:avLst/>
          </a:prstGeom>
          <a:noFill/>
          <a:ln>
            <a:noFill/>
          </a:ln>
        </p:spPr>
        <p:txBody>
          <a:bodyPr anchorCtr="0" anchor="t" bIns="46125" lIns="92275" spcFirstLastPara="1" rIns="92275" wrap="square" tIns="46125">
            <a:noAutofit/>
          </a:bodyPr>
          <a:lstStyle/>
          <a:p>
            <a:pPr indent="0" lvl="0" marL="0" rtl="0" algn="l">
              <a:spcBef>
                <a:spcPts val="0"/>
              </a:spcBef>
              <a:spcAft>
                <a:spcPts val="0"/>
              </a:spcAft>
              <a:buNone/>
            </a:pPr>
            <a:r>
              <a:t/>
            </a:r>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71" name="Shape 1571"/>
        <p:cNvGrpSpPr/>
        <p:nvPr/>
      </p:nvGrpSpPr>
      <p:grpSpPr>
        <a:xfrm>
          <a:off x="0" y="0"/>
          <a:ext cx="0" cy="0"/>
          <a:chOff x="0" y="0"/>
          <a:chExt cx="0" cy="0"/>
        </a:xfrm>
      </p:grpSpPr>
      <p:sp>
        <p:nvSpPr>
          <p:cNvPr id="1572" name="Google Shape;1572;g34343cf14ce_0_2138:notes"/>
          <p:cNvSpPr/>
          <p:nvPr>
            <p:ph idx="2" type="sldImg"/>
          </p:nvPr>
        </p:nvSpPr>
        <p:spPr>
          <a:xfrm>
            <a:off x="1159665" y="1242618"/>
            <a:ext cx="4486200" cy="33552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573" name="Google Shape;1573;g34343cf14ce_0_2138:notes"/>
          <p:cNvSpPr txBox="1"/>
          <p:nvPr>
            <p:ph idx="1" type="body"/>
          </p:nvPr>
        </p:nvSpPr>
        <p:spPr>
          <a:xfrm>
            <a:off x="680562" y="4783307"/>
            <a:ext cx="5444400" cy="3913800"/>
          </a:xfrm>
          <a:prstGeom prst="rect">
            <a:avLst/>
          </a:prstGeom>
          <a:noFill/>
          <a:ln>
            <a:noFill/>
          </a:ln>
        </p:spPr>
        <p:txBody>
          <a:bodyPr anchorCtr="0" anchor="t" bIns="45750" lIns="91500" spcFirstLastPara="1" rIns="91500" wrap="square" tIns="45750">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91" name="Shape 891"/>
        <p:cNvGrpSpPr/>
        <p:nvPr/>
      </p:nvGrpSpPr>
      <p:grpSpPr>
        <a:xfrm>
          <a:off x="0" y="0"/>
          <a:ext cx="0" cy="0"/>
          <a:chOff x="0" y="0"/>
          <a:chExt cx="0" cy="0"/>
        </a:xfrm>
      </p:grpSpPr>
      <p:sp>
        <p:nvSpPr>
          <p:cNvPr id="892" name="Google Shape;892;g343964f5b16_0_87:notes"/>
          <p:cNvSpPr txBox="1"/>
          <p:nvPr>
            <p:ph idx="1" type="body"/>
          </p:nvPr>
        </p:nvSpPr>
        <p:spPr>
          <a:xfrm>
            <a:off x="680562" y="4783306"/>
            <a:ext cx="5444400" cy="3913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893" name="Google Shape;893;g343964f5b16_0_87:notes"/>
          <p:cNvSpPr/>
          <p:nvPr>
            <p:ph idx="2" type="sldImg"/>
          </p:nvPr>
        </p:nvSpPr>
        <p:spPr>
          <a:xfrm>
            <a:off x="1161269" y="1242618"/>
            <a:ext cx="4482900" cy="33537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15" name="Shape 915"/>
        <p:cNvGrpSpPr/>
        <p:nvPr/>
      </p:nvGrpSpPr>
      <p:grpSpPr>
        <a:xfrm>
          <a:off x="0" y="0"/>
          <a:ext cx="0" cy="0"/>
          <a:chOff x="0" y="0"/>
          <a:chExt cx="0" cy="0"/>
        </a:xfrm>
      </p:grpSpPr>
      <p:sp>
        <p:nvSpPr>
          <p:cNvPr id="916" name="Google Shape;916;g343964f5b16_0_418:notes"/>
          <p:cNvSpPr/>
          <p:nvPr>
            <p:ph idx="2" type="sldImg"/>
          </p:nvPr>
        </p:nvSpPr>
        <p:spPr>
          <a:xfrm>
            <a:off x="1161269" y="1242618"/>
            <a:ext cx="4482900" cy="33537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917" name="Google Shape;917;g343964f5b16_0_418:notes"/>
          <p:cNvSpPr txBox="1"/>
          <p:nvPr>
            <p:ph idx="1" type="body"/>
          </p:nvPr>
        </p:nvSpPr>
        <p:spPr>
          <a:xfrm>
            <a:off x="680562" y="4783306"/>
            <a:ext cx="5444400" cy="3913800"/>
          </a:xfrm>
          <a:prstGeom prst="rect">
            <a:avLst/>
          </a:prstGeom>
          <a:noFill/>
          <a:ln>
            <a:noFill/>
          </a:ln>
        </p:spPr>
        <p:txBody>
          <a:bodyPr anchorCtr="0" anchor="t" bIns="46125" lIns="92275" spcFirstLastPara="1" rIns="92275" wrap="square" tIns="46125">
            <a:noAutofit/>
          </a:bodyPr>
          <a:lstStyle/>
          <a:p>
            <a:pPr indent="0" lvl="0" marL="0" rtl="0" algn="l">
              <a:spcBef>
                <a:spcPts val="0"/>
              </a:spcBef>
              <a:spcAft>
                <a:spcPts val="0"/>
              </a:spcAft>
              <a:buNone/>
            </a:pPr>
            <a:r>
              <a:t/>
            </a:r>
            <a:endParaRPr/>
          </a:p>
        </p:txBody>
      </p:sp>
      <p:sp>
        <p:nvSpPr>
          <p:cNvPr id="918" name="Google Shape;918;g343964f5b16_0_418:notes"/>
          <p:cNvSpPr txBox="1"/>
          <p:nvPr>
            <p:ph idx="12" type="sldNum"/>
          </p:nvPr>
        </p:nvSpPr>
        <p:spPr>
          <a:xfrm>
            <a:off x="3854939" y="9440647"/>
            <a:ext cx="2949000" cy="498600"/>
          </a:xfrm>
          <a:prstGeom prst="rect">
            <a:avLst/>
          </a:prstGeom>
          <a:noFill/>
          <a:ln>
            <a:noFill/>
          </a:ln>
        </p:spPr>
        <p:txBody>
          <a:bodyPr anchorCtr="0" anchor="b" bIns="46125" lIns="92275" spcFirstLastPara="1" rIns="92275" wrap="square" tIns="46125">
            <a:noAutofit/>
          </a:bodyPr>
          <a:lstStyle/>
          <a:p>
            <a:pPr indent="0" lvl="0" marL="0" rtl="0" algn="r">
              <a:spcBef>
                <a:spcPts val="0"/>
              </a:spcBef>
              <a:spcAft>
                <a:spcPts val="0"/>
              </a:spcAft>
              <a:buNone/>
            </a:pPr>
            <a:fld id="{00000000-1234-1234-1234-123412341234}" type="slidenum">
              <a:rPr lang="ja-JP"/>
              <a:t>‹#›</a:t>
            </a:fld>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95" name="Shape 995"/>
        <p:cNvGrpSpPr/>
        <p:nvPr/>
      </p:nvGrpSpPr>
      <p:grpSpPr>
        <a:xfrm>
          <a:off x="0" y="0"/>
          <a:ext cx="0" cy="0"/>
          <a:chOff x="0" y="0"/>
          <a:chExt cx="0" cy="0"/>
        </a:xfrm>
      </p:grpSpPr>
      <p:sp>
        <p:nvSpPr>
          <p:cNvPr id="996" name="Google Shape;996;g34343cf14ce_0_434:notes"/>
          <p:cNvSpPr txBox="1"/>
          <p:nvPr>
            <p:ph idx="1" type="body"/>
          </p:nvPr>
        </p:nvSpPr>
        <p:spPr>
          <a:xfrm>
            <a:off x="680562" y="4783306"/>
            <a:ext cx="5444400" cy="3913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997" name="Google Shape;997;g34343cf14ce_0_434:notes"/>
          <p:cNvSpPr/>
          <p:nvPr>
            <p:ph idx="2" type="sldImg"/>
          </p:nvPr>
        </p:nvSpPr>
        <p:spPr>
          <a:xfrm>
            <a:off x="1161262" y="1242618"/>
            <a:ext cx="4482900" cy="33534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51" name="Shape 1051"/>
        <p:cNvGrpSpPr/>
        <p:nvPr/>
      </p:nvGrpSpPr>
      <p:grpSpPr>
        <a:xfrm>
          <a:off x="0" y="0"/>
          <a:ext cx="0" cy="0"/>
          <a:chOff x="0" y="0"/>
          <a:chExt cx="0" cy="0"/>
        </a:xfrm>
      </p:grpSpPr>
      <p:sp>
        <p:nvSpPr>
          <p:cNvPr id="1052" name="Google Shape;1052;g343964f5b16_0_667:notes"/>
          <p:cNvSpPr txBox="1"/>
          <p:nvPr>
            <p:ph idx="1" type="body"/>
          </p:nvPr>
        </p:nvSpPr>
        <p:spPr>
          <a:xfrm>
            <a:off x="680562" y="4783306"/>
            <a:ext cx="5444400" cy="3913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053" name="Google Shape;1053;g343964f5b16_0_667:notes"/>
          <p:cNvSpPr/>
          <p:nvPr>
            <p:ph idx="2" type="sldImg"/>
          </p:nvPr>
        </p:nvSpPr>
        <p:spPr>
          <a:xfrm>
            <a:off x="1161269" y="1242618"/>
            <a:ext cx="4482900" cy="33537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95" name="Shape 1095"/>
        <p:cNvGrpSpPr/>
        <p:nvPr/>
      </p:nvGrpSpPr>
      <p:grpSpPr>
        <a:xfrm>
          <a:off x="0" y="0"/>
          <a:ext cx="0" cy="0"/>
          <a:chOff x="0" y="0"/>
          <a:chExt cx="0" cy="0"/>
        </a:xfrm>
      </p:grpSpPr>
      <p:sp>
        <p:nvSpPr>
          <p:cNvPr id="1096" name="Google Shape;1096;p7:notes"/>
          <p:cNvSpPr txBox="1"/>
          <p:nvPr>
            <p:ph idx="1" type="body"/>
          </p:nvPr>
        </p:nvSpPr>
        <p:spPr>
          <a:xfrm>
            <a:off x="680562" y="4783307"/>
            <a:ext cx="5444490" cy="3913614"/>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097" name="Google Shape;1097;p7:notes"/>
          <p:cNvSpPr/>
          <p:nvPr>
            <p:ph idx="2" type="sldImg"/>
          </p:nvPr>
        </p:nvSpPr>
        <p:spPr>
          <a:xfrm>
            <a:off x="1166813" y="1243013"/>
            <a:ext cx="4471987" cy="3354387"/>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19" name="Shape 1119"/>
        <p:cNvGrpSpPr/>
        <p:nvPr/>
      </p:nvGrpSpPr>
      <p:grpSpPr>
        <a:xfrm>
          <a:off x="0" y="0"/>
          <a:ext cx="0" cy="0"/>
          <a:chOff x="0" y="0"/>
          <a:chExt cx="0" cy="0"/>
        </a:xfrm>
      </p:grpSpPr>
      <p:sp>
        <p:nvSpPr>
          <p:cNvPr id="1120" name="Google Shape;1120;g343964f5b16_1_98:notes"/>
          <p:cNvSpPr txBox="1"/>
          <p:nvPr>
            <p:ph idx="1" type="body"/>
          </p:nvPr>
        </p:nvSpPr>
        <p:spPr>
          <a:xfrm>
            <a:off x="680562" y="4783306"/>
            <a:ext cx="5444400" cy="3913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121" name="Google Shape;1121;g343964f5b16_1_98:notes"/>
          <p:cNvSpPr/>
          <p:nvPr>
            <p:ph idx="2" type="sldImg"/>
          </p:nvPr>
        </p:nvSpPr>
        <p:spPr>
          <a:xfrm>
            <a:off x="1161262" y="1242618"/>
            <a:ext cx="4482900" cy="33534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54" name="Shape 1154"/>
        <p:cNvGrpSpPr/>
        <p:nvPr/>
      </p:nvGrpSpPr>
      <p:grpSpPr>
        <a:xfrm>
          <a:off x="0" y="0"/>
          <a:ext cx="0" cy="0"/>
          <a:chOff x="0" y="0"/>
          <a:chExt cx="0" cy="0"/>
        </a:xfrm>
      </p:grpSpPr>
      <p:sp>
        <p:nvSpPr>
          <p:cNvPr id="1155" name="Google Shape;1155;g343964f5b16_1_988:notes"/>
          <p:cNvSpPr txBox="1"/>
          <p:nvPr>
            <p:ph idx="1" type="body"/>
          </p:nvPr>
        </p:nvSpPr>
        <p:spPr>
          <a:xfrm>
            <a:off x="680562" y="4783306"/>
            <a:ext cx="5444400" cy="3913800"/>
          </a:xfrm>
          <a:prstGeom prst="rect">
            <a:avLst/>
          </a:prstGeom>
          <a:noFill/>
          <a:ln>
            <a:noFill/>
          </a:ln>
        </p:spPr>
        <p:txBody>
          <a:bodyPr anchorCtr="0" anchor="t" bIns="46125" lIns="92275" spcFirstLastPara="1" rIns="92275" wrap="square" tIns="46125">
            <a:noAutofit/>
          </a:bodyPr>
          <a:lstStyle/>
          <a:p>
            <a:pPr indent="0" lvl="0" marL="0" rtl="0" algn="l">
              <a:spcBef>
                <a:spcPts val="0"/>
              </a:spcBef>
              <a:spcAft>
                <a:spcPts val="0"/>
              </a:spcAft>
              <a:buNone/>
            </a:pPr>
            <a:r>
              <a:t/>
            </a:r>
            <a:endParaRPr/>
          </a:p>
        </p:txBody>
      </p:sp>
      <p:sp>
        <p:nvSpPr>
          <p:cNvPr id="1156" name="Google Shape;1156;g343964f5b16_1_988:notes"/>
          <p:cNvSpPr/>
          <p:nvPr>
            <p:ph idx="2" type="sldImg"/>
          </p:nvPr>
        </p:nvSpPr>
        <p:spPr>
          <a:xfrm>
            <a:off x="744239" y="598119"/>
            <a:ext cx="5517600" cy="41262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157" name="Google Shape;1157;g343964f5b16_1_988:notes"/>
          <p:cNvSpPr txBox="1"/>
          <p:nvPr>
            <p:ph idx="12" type="sldNum"/>
          </p:nvPr>
        </p:nvSpPr>
        <p:spPr>
          <a:xfrm>
            <a:off x="3964045" y="10453826"/>
            <a:ext cx="3030900" cy="550500"/>
          </a:xfrm>
          <a:prstGeom prst="rect">
            <a:avLst/>
          </a:prstGeom>
          <a:noFill/>
          <a:ln>
            <a:noFill/>
          </a:ln>
        </p:spPr>
        <p:txBody>
          <a:bodyPr anchorCtr="0" anchor="b" bIns="46125" lIns="92275" spcFirstLastPara="1" rIns="92275" wrap="square" tIns="46125">
            <a:noAutofit/>
          </a:bodyPr>
          <a:lstStyle/>
          <a:p>
            <a:pPr indent="0" lvl="0" marL="0" rtl="0" algn="r">
              <a:spcBef>
                <a:spcPts val="0"/>
              </a:spcBef>
              <a:spcAft>
                <a:spcPts val="0"/>
              </a:spcAft>
              <a:buNone/>
            </a:pPr>
            <a:fld id="{00000000-1234-1234-1234-123412341234}" type="slidenum">
              <a:rPr lang="ja-JP" sz="1100">
                <a:solidFill>
                  <a:srgbClr val="000000"/>
                </a:solidFill>
              </a:rPr>
              <a:t>‹#›</a:t>
            </a:fld>
            <a:endParaRPr sz="1100">
              <a:solidFill>
                <a:srgbClr val="000000"/>
              </a:solidFill>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1.png"/></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8.png"/></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2.png"/></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3.png"/></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4.xml"/><Relationship Id="rId2" Type="http://schemas.openxmlformats.org/officeDocument/2006/relationships/image" Target="../media/image2.png"/></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4.xml"/><Relationship Id="rId2" Type="http://schemas.openxmlformats.org/officeDocument/2006/relationships/image" Target="../media/image3.png"/></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5.xml"/><Relationship Id="rId2" Type="http://schemas.openxmlformats.org/officeDocument/2006/relationships/image" Target="../media/image2.png"/></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5.xml"/><Relationship Id="rId2" Type="http://schemas.openxmlformats.org/officeDocument/2006/relationships/image" Target="../media/image3.png"/></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6.xml"/><Relationship Id="rId2" Type="http://schemas.openxmlformats.org/officeDocument/2006/relationships/image" Target="../media/image2.png"/></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6.xml"/><Relationship Id="rId2" Type="http://schemas.openxmlformats.org/officeDocument/2006/relationships/image" Target="../media/image3.png"/></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7.xml"/><Relationship Id="rId2" Type="http://schemas.openxmlformats.org/officeDocument/2006/relationships/image" Target="../media/image2.png"/></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7.xml"/><Relationship Id="rId2" Type="http://schemas.openxmlformats.org/officeDocument/2006/relationships/image" Target="../media/image3.png"/></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8.xml"/><Relationship Id="rId2" Type="http://schemas.openxmlformats.org/officeDocument/2006/relationships/image" Target="../media/image1.png"/></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8.xml"/><Relationship Id="rId2" Type="http://schemas.openxmlformats.org/officeDocument/2006/relationships/image" Target="../media/image8.png"/></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9.xml"/><Relationship Id="rId2" Type="http://schemas.openxmlformats.org/officeDocument/2006/relationships/image" Target="../media/image2.png"/></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9.xml"/><Relationship Id="rId2" Type="http://schemas.openxmlformats.org/officeDocument/2006/relationships/image" Target="../media/image3.png"/></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10.xml"/><Relationship Id="rId2" Type="http://schemas.openxmlformats.org/officeDocument/2006/relationships/image" Target="../media/image2.png"/></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10.xml"/><Relationship Id="rId2" Type="http://schemas.openxmlformats.org/officeDocument/2006/relationships/image" Target="../media/image3.png"/></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11.xml"/><Relationship Id="rId2" Type="http://schemas.openxmlformats.org/officeDocument/2006/relationships/image" Target="../media/image2.png"/></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11.xml"/><Relationship Id="rId2" Type="http://schemas.openxmlformats.org/officeDocument/2006/relationships/image" Target="../media/image3.png"/></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12.xml"/><Relationship Id="rId2" Type="http://schemas.openxmlformats.org/officeDocument/2006/relationships/image" Target="../media/image2.png"/></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12.xml"/><Relationship Id="rId2" Type="http://schemas.openxmlformats.org/officeDocument/2006/relationships/image" Target="../media/image3.png"/></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13.xml"/><Relationship Id="rId2" Type="http://schemas.openxmlformats.org/officeDocument/2006/relationships/image" Target="../media/image2.png"/></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13.xml"/><Relationship Id="rId2" Type="http://schemas.openxmlformats.org/officeDocument/2006/relationships/image" Target="../media/image3.png"/></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タイトル スライド">
  <p:cSld name="タイトル スライド">
    <p:spTree>
      <p:nvGrpSpPr>
        <p:cNvPr id="10" name="Shape 10"/>
        <p:cNvGrpSpPr/>
        <p:nvPr/>
      </p:nvGrpSpPr>
      <p:grpSpPr>
        <a:xfrm>
          <a:off x="0" y="0"/>
          <a:ext cx="0" cy="0"/>
          <a:chOff x="0" y="0"/>
          <a:chExt cx="0" cy="0"/>
        </a:xfrm>
      </p:grpSpPr>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2_白紙">
  <p:cSld name="2_白紙">
    <p:spTree>
      <p:nvGrpSpPr>
        <p:cNvPr id="81" name="Shape 81"/>
        <p:cNvGrpSpPr/>
        <p:nvPr/>
      </p:nvGrpSpPr>
      <p:grpSpPr>
        <a:xfrm>
          <a:off x="0" y="0"/>
          <a:ext cx="0" cy="0"/>
          <a:chOff x="0" y="0"/>
          <a:chExt cx="0" cy="0"/>
        </a:xfrm>
      </p:grpSpPr>
      <p:sp>
        <p:nvSpPr>
          <p:cNvPr id="82" name="Google Shape;82;p12"/>
          <p:cNvSpPr/>
          <p:nvPr/>
        </p:nvSpPr>
        <p:spPr>
          <a:xfrm>
            <a:off x="5772274" y="1541748"/>
            <a:ext cx="3048000" cy="1877700"/>
          </a:xfrm>
          <a:prstGeom prst="rect">
            <a:avLst/>
          </a:prstGeom>
          <a:solidFill>
            <a:srgbClr val="F2F2F2"/>
          </a:solidFill>
          <a:ln>
            <a:noFill/>
          </a:ln>
        </p:spPr>
        <p:txBody>
          <a:bodyPr anchorCtr="0" anchor="t" bIns="45700" lIns="91425" spcFirstLastPara="1" rIns="91425" wrap="square" tIns="90000">
            <a:noAutofit/>
          </a:bodyPr>
          <a:lstStyle/>
          <a:p>
            <a:pPr indent="0" lvl="0" marL="0" marR="0" rtl="0" algn="l">
              <a:lnSpc>
                <a:spcPct val="114000"/>
              </a:lnSpc>
              <a:spcBef>
                <a:spcPts val="0"/>
              </a:spcBef>
              <a:spcAft>
                <a:spcPts val="0"/>
              </a:spcAft>
              <a:buClr>
                <a:schemeClr val="dk1"/>
              </a:buClr>
              <a:buSzPts val="1100"/>
              <a:buFont typeface="Arial"/>
              <a:buNone/>
            </a:pPr>
            <a:r>
              <a:t/>
            </a:r>
            <a:endParaRPr sz="1100">
              <a:solidFill>
                <a:schemeClr val="dk1"/>
              </a:solidFill>
              <a:latin typeface="Arial"/>
              <a:ea typeface="Arial"/>
              <a:cs typeface="Arial"/>
              <a:sym typeface="Arial"/>
            </a:endParaRPr>
          </a:p>
        </p:txBody>
      </p:sp>
      <p:sp>
        <p:nvSpPr>
          <p:cNvPr id="83" name="Google Shape;83;p12"/>
          <p:cNvSpPr/>
          <p:nvPr/>
        </p:nvSpPr>
        <p:spPr>
          <a:xfrm>
            <a:off x="-1" y="705417"/>
            <a:ext cx="9144000" cy="58800"/>
          </a:xfrm>
          <a:prstGeom prst="rect">
            <a:avLst/>
          </a:prstGeom>
          <a:solidFill>
            <a:srgbClr val="005BAD"/>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2400"/>
              <a:buFont typeface="Arial"/>
              <a:buNone/>
            </a:pPr>
            <a:r>
              <a:t/>
            </a:r>
            <a:endParaRPr b="0" i="0" sz="2400" u="none" cap="none" strike="noStrike">
              <a:solidFill>
                <a:srgbClr val="000000"/>
              </a:solidFill>
              <a:latin typeface="Arial"/>
              <a:ea typeface="Arial"/>
              <a:cs typeface="Arial"/>
              <a:sym typeface="Arial"/>
            </a:endParaRPr>
          </a:p>
        </p:txBody>
      </p:sp>
      <p:sp>
        <p:nvSpPr>
          <p:cNvPr id="84" name="Google Shape;84;p12"/>
          <p:cNvSpPr txBox="1"/>
          <p:nvPr>
            <p:ph idx="12" type="sldNum"/>
          </p:nvPr>
        </p:nvSpPr>
        <p:spPr>
          <a:xfrm>
            <a:off x="8769893" y="6443281"/>
            <a:ext cx="374100" cy="298500"/>
          </a:xfrm>
          <a:prstGeom prst="rect">
            <a:avLst/>
          </a:prstGeom>
          <a:noFill/>
          <a:ln>
            <a:noFill/>
          </a:ln>
        </p:spPr>
        <p:txBody>
          <a:bodyPr anchorCtr="0" anchor="ctr" bIns="45700" lIns="91425" spcFirstLastPara="1" rIns="91425" wrap="square" tIns="45700">
            <a:noAutofit/>
          </a:bodyPr>
          <a:lstStyle>
            <a:lvl1pPr indent="0" lvl="0" marL="0" marR="0" algn="ctr">
              <a:spcBef>
                <a:spcPts val="0"/>
              </a:spcBef>
              <a:buNone/>
              <a:defRPr b="1" sz="1200">
                <a:solidFill>
                  <a:schemeClr val="dk1"/>
                </a:solidFill>
                <a:latin typeface="Arial"/>
                <a:ea typeface="Arial"/>
                <a:cs typeface="Arial"/>
                <a:sym typeface="Arial"/>
              </a:defRPr>
            </a:lvl1pPr>
            <a:lvl2pPr indent="0" lvl="1" marL="0" marR="0" algn="ctr">
              <a:spcBef>
                <a:spcPts val="0"/>
              </a:spcBef>
              <a:buNone/>
              <a:defRPr b="1" sz="1200">
                <a:solidFill>
                  <a:schemeClr val="dk1"/>
                </a:solidFill>
                <a:latin typeface="Arial"/>
                <a:ea typeface="Arial"/>
                <a:cs typeface="Arial"/>
                <a:sym typeface="Arial"/>
              </a:defRPr>
            </a:lvl2pPr>
            <a:lvl3pPr indent="0" lvl="2" marL="0" marR="0" algn="ctr">
              <a:spcBef>
                <a:spcPts val="0"/>
              </a:spcBef>
              <a:buNone/>
              <a:defRPr b="1" sz="1200">
                <a:solidFill>
                  <a:schemeClr val="dk1"/>
                </a:solidFill>
                <a:latin typeface="Arial"/>
                <a:ea typeface="Arial"/>
                <a:cs typeface="Arial"/>
                <a:sym typeface="Arial"/>
              </a:defRPr>
            </a:lvl3pPr>
            <a:lvl4pPr indent="0" lvl="3" marL="0" marR="0" algn="ctr">
              <a:spcBef>
                <a:spcPts val="0"/>
              </a:spcBef>
              <a:buNone/>
              <a:defRPr b="1" sz="1200">
                <a:solidFill>
                  <a:schemeClr val="dk1"/>
                </a:solidFill>
                <a:latin typeface="Arial"/>
                <a:ea typeface="Arial"/>
                <a:cs typeface="Arial"/>
                <a:sym typeface="Arial"/>
              </a:defRPr>
            </a:lvl4pPr>
            <a:lvl5pPr indent="0" lvl="4" marL="0" marR="0" algn="ctr">
              <a:spcBef>
                <a:spcPts val="0"/>
              </a:spcBef>
              <a:buNone/>
              <a:defRPr b="1" sz="1200">
                <a:solidFill>
                  <a:schemeClr val="dk1"/>
                </a:solidFill>
                <a:latin typeface="Arial"/>
                <a:ea typeface="Arial"/>
                <a:cs typeface="Arial"/>
                <a:sym typeface="Arial"/>
              </a:defRPr>
            </a:lvl5pPr>
            <a:lvl6pPr indent="0" lvl="5" marL="0" marR="0" algn="ctr">
              <a:spcBef>
                <a:spcPts val="0"/>
              </a:spcBef>
              <a:buNone/>
              <a:defRPr b="1" sz="1200">
                <a:solidFill>
                  <a:schemeClr val="dk1"/>
                </a:solidFill>
                <a:latin typeface="Arial"/>
                <a:ea typeface="Arial"/>
                <a:cs typeface="Arial"/>
                <a:sym typeface="Arial"/>
              </a:defRPr>
            </a:lvl6pPr>
            <a:lvl7pPr indent="0" lvl="6" marL="0" marR="0" algn="ctr">
              <a:spcBef>
                <a:spcPts val="0"/>
              </a:spcBef>
              <a:buNone/>
              <a:defRPr b="1" sz="1200">
                <a:solidFill>
                  <a:schemeClr val="dk1"/>
                </a:solidFill>
                <a:latin typeface="Arial"/>
                <a:ea typeface="Arial"/>
                <a:cs typeface="Arial"/>
                <a:sym typeface="Arial"/>
              </a:defRPr>
            </a:lvl7pPr>
            <a:lvl8pPr indent="0" lvl="7" marL="0" marR="0" algn="ctr">
              <a:spcBef>
                <a:spcPts val="0"/>
              </a:spcBef>
              <a:buNone/>
              <a:defRPr b="1" sz="1200">
                <a:solidFill>
                  <a:schemeClr val="dk1"/>
                </a:solidFill>
                <a:latin typeface="Arial"/>
                <a:ea typeface="Arial"/>
                <a:cs typeface="Arial"/>
                <a:sym typeface="Arial"/>
              </a:defRPr>
            </a:lvl8pPr>
            <a:lvl9pPr indent="0" lvl="8" marL="0" marR="0" algn="ctr">
              <a:spcBef>
                <a:spcPts val="0"/>
              </a:spcBef>
              <a:buNone/>
              <a:defRPr b="1" sz="1200">
                <a:solidFill>
                  <a:schemeClr val="dk1"/>
                </a:solidFill>
                <a:latin typeface="Arial"/>
                <a:ea typeface="Arial"/>
                <a:cs typeface="Arial"/>
                <a:sym typeface="Arial"/>
              </a:defRPr>
            </a:lvl9pPr>
          </a:lstStyle>
          <a:p>
            <a:pPr indent="0" lvl="0" marL="0" rtl="0" algn="ctr">
              <a:spcBef>
                <a:spcPts val="0"/>
              </a:spcBef>
              <a:spcAft>
                <a:spcPts val="0"/>
              </a:spcAft>
              <a:buNone/>
            </a:pPr>
            <a:fld id="{00000000-1234-1234-1234-123412341234}" type="slidenum">
              <a:rPr lang="ja-JP"/>
              <a:t>‹#›</a:t>
            </a:fld>
            <a:endParaRPr/>
          </a:p>
        </p:txBody>
      </p:sp>
      <p:sp>
        <p:nvSpPr>
          <p:cNvPr id="85" name="Google Shape;85;p12"/>
          <p:cNvSpPr/>
          <p:nvPr/>
        </p:nvSpPr>
        <p:spPr>
          <a:xfrm>
            <a:off x="323851" y="1257115"/>
            <a:ext cx="831300" cy="226800"/>
          </a:xfrm>
          <a:prstGeom prst="rect">
            <a:avLst/>
          </a:prstGeom>
          <a:noFill/>
          <a:ln cap="flat" cmpd="sng" w="19050">
            <a:solidFill>
              <a:srgbClr val="262626"/>
            </a:solidFill>
            <a:prstDash val="solid"/>
            <a:round/>
            <a:headEnd len="sm" w="sm" type="none"/>
            <a:tailEnd len="sm" w="sm" type="none"/>
          </a:ln>
        </p:spPr>
        <p:txBody>
          <a:bodyPr anchorCtr="0" anchor="ctr" bIns="36000" lIns="72000" spcFirstLastPara="1" rIns="72000" wrap="square" tIns="36000">
            <a:noAutofit/>
          </a:bodyPr>
          <a:lstStyle/>
          <a:p>
            <a:pPr indent="0" lvl="0" marL="0" marR="0" rtl="0" algn="ctr">
              <a:lnSpc>
                <a:spcPct val="100000"/>
              </a:lnSpc>
              <a:spcBef>
                <a:spcPts val="0"/>
              </a:spcBef>
              <a:spcAft>
                <a:spcPts val="0"/>
              </a:spcAft>
              <a:buClr>
                <a:schemeClr val="dk1"/>
              </a:buClr>
              <a:buSzPts val="1300"/>
              <a:buFont typeface="Arial"/>
              <a:buNone/>
            </a:pPr>
            <a:r>
              <a:rPr b="0" i="0" lang="ja-JP" sz="1300" u="none" cap="none" strike="noStrike">
                <a:solidFill>
                  <a:schemeClr val="dk1"/>
                </a:solidFill>
                <a:latin typeface="Arial"/>
                <a:ea typeface="Arial"/>
                <a:cs typeface="Arial"/>
                <a:sym typeface="Arial"/>
              </a:rPr>
              <a:t>前提条件</a:t>
            </a:r>
            <a:endParaRPr/>
          </a:p>
        </p:txBody>
      </p:sp>
      <p:sp>
        <p:nvSpPr>
          <p:cNvPr id="86" name="Google Shape;86;p12"/>
          <p:cNvSpPr/>
          <p:nvPr/>
        </p:nvSpPr>
        <p:spPr>
          <a:xfrm>
            <a:off x="323851" y="3614858"/>
            <a:ext cx="1337400" cy="226800"/>
          </a:xfrm>
          <a:prstGeom prst="rect">
            <a:avLst/>
          </a:prstGeom>
          <a:noFill/>
          <a:ln cap="flat" cmpd="sng" w="19050">
            <a:solidFill>
              <a:srgbClr val="005BAD"/>
            </a:solidFill>
            <a:prstDash val="solid"/>
            <a:round/>
            <a:headEnd len="sm" w="sm" type="none"/>
            <a:tailEnd len="sm" w="sm" type="none"/>
          </a:ln>
        </p:spPr>
        <p:txBody>
          <a:bodyPr anchorCtr="0" anchor="ctr" bIns="36000" lIns="72000" spcFirstLastPara="1" rIns="72000" wrap="square" tIns="36000">
            <a:noAutofit/>
          </a:bodyPr>
          <a:lstStyle/>
          <a:p>
            <a:pPr indent="0" lvl="0" marL="0" marR="0" rtl="0" algn="ctr">
              <a:lnSpc>
                <a:spcPct val="100000"/>
              </a:lnSpc>
              <a:spcBef>
                <a:spcPts val="0"/>
              </a:spcBef>
              <a:spcAft>
                <a:spcPts val="0"/>
              </a:spcAft>
              <a:buClr>
                <a:srgbClr val="005BAD"/>
              </a:buClr>
              <a:buSzPts val="1300"/>
              <a:buFont typeface="Arial"/>
              <a:buNone/>
            </a:pPr>
            <a:r>
              <a:rPr b="0" i="0" lang="ja-JP" sz="1300" u="none" cap="none" strike="noStrike">
                <a:solidFill>
                  <a:srgbClr val="005BAD"/>
                </a:solidFill>
                <a:latin typeface="Arial"/>
                <a:ea typeface="Arial"/>
                <a:cs typeface="Arial"/>
                <a:sym typeface="Arial"/>
              </a:rPr>
              <a:t>討議</a:t>
            </a:r>
            <a:r>
              <a:rPr b="0" i="0" lang="ja-JP" sz="1300" u="none" cap="none" strike="noStrike">
                <a:solidFill>
                  <a:schemeClr val="dk1"/>
                </a:solidFill>
                <a:latin typeface="Arial"/>
                <a:ea typeface="Arial"/>
                <a:cs typeface="Arial"/>
                <a:sym typeface="Arial"/>
              </a:rPr>
              <a:t>　パターン２</a:t>
            </a:r>
            <a:endParaRPr/>
          </a:p>
        </p:txBody>
      </p:sp>
      <p:sp>
        <p:nvSpPr>
          <p:cNvPr id="87" name="Google Shape;87;p12"/>
          <p:cNvSpPr/>
          <p:nvPr/>
        </p:nvSpPr>
        <p:spPr>
          <a:xfrm>
            <a:off x="324417" y="1541748"/>
            <a:ext cx="3455400" cy="1877700"/>
          </a:xfrm>
          <a:prstGeom prst="rect">
            <a:avLst/>
          </a:prstGeom>
          <a:solidFill>
            <a:srgbClr val="F2F2F2"/>
          </a:solidFill>
          <a:ln>
            <a:noFill/>
          </a:ln>
        </p:spPr>
        <p:txBody>
          <a:bodyPr anchorCtr="0" anchor="ctr" bIns="45700" lIns="91425" spcFirstLastPara="1" rIns="91425" wrap="square" tIns="45700">
            <a:noAutofit/>
          </a:bodyPr>
          <a:lstStyle/>
          <a:p>
            <a:pPr indent="0" lvl="0" marL="0" marR="0" rtl="0" algn="l">
              <a:lnSpc>
                <a:spcPct val="114000"/>
              </a:lnSpc>
              <a:spcBef>
                <a:spcPts val="0"/>
              </a:spcBef>
              <a:spcAft>
                <a:spcPts val="0"/>
              </a:spcAft>
              <a:buClr>
                <a:schemeClr val="dk1"/>
              </a:buClr>
              <a:buSzPts val="1100"/>
              <a:buFont typeface="Arial"/>
              <a:buNone/>
            </a:pPr>
            <a:r>
              <a:rPr lang="ja-JP" sz="1100">
                <a:solidFill>
                  <a:schemeClr val="dk1"/>
                </a:solidFill>
                <a:latin typeface="Arial"/>
                <a:ea typeface="Arial"/>
                <a:cs typeface="Arial"/>
                <a:sym typeface="Arial"/>
              </a:rPr>
              <a:t>みなさんはメタバタウンの住人です。</a:t>
            </a:r>
            <a:endParaRPr sz="1100">
              <a:solidFill>
                <a:schemeClr val="dk1"/>
              </a:solidFill>
              <a:latin typeface="Arial"/>
              <a:ea typeface="Arial"/>
              <a:cs typeface="Arial"/>
              <a:sym typeface="Arial"/>
            </a:endParaRPr>
          </a:p>
          <a:p>
            <a:pPr indent="0" lvl="0" marL="0" marR="0" rtl="0" algn="l">
              <a:lnSpc>
                <a:spcPct val="114000"/>
              </a:lnSpc>
              <a:spcBef>
                <a:spcPts val="0"/>
              </a:spcBef>
              <a:spcAft>
                <a:spcPts val="0"/>
              </a:spcAft>
              <a:buClr>
                <a:schemeClr val="dk1"/>
              </a:buClr>
              <a:buSzPts val="1100"/>
              <a:buFont typeface="Arial"/>
              <a:buNone/>
            </a:pPr>
            <a:r>
              <a:rPr lang="ja-JP" sz="1100">
                <a:solidFill>
                  <a:schemeClr val="dk1"/>
                </a:solidFill>
                <a:latin typeface="Arial"/>
                <a:ea typeface="Arial"/>
                <a:cs typeface="Arial"/>
                <a:sym typeface="Arial"/>
              </a:rPr>
              <a:t>メタバタウンには家が４軒あり、町の真ん中を町が管理する川が流れています。</a:t>
            </a:r>
            <a:endParaRPr/>
          </a:p>
          <a:p>
            <a:pPr indent="0" lvl="0" marL="0" marR="0" rtl="0" algn="l">
              <a:lnSpc>
                <a:spcPct val="114000"/>
              </a:lnSpc>
              <a:spcBef>
                <a:spcPts val="0"/>
              </a:spcBef>
              <a:spcAft>
                <a:spcPts val="0"/>
              </a:spcAft>
              <a:buClr>
                <a:schemeClr val="dk1"/>
              </a:buClr>
              <a:buSzPts val="1100"/>
              <a:buFont typeface="Arial"/>
              <a:buNone/>
            </a:pPr>
            <a:r>
              <a:rPr lang="ja-JP" sz="1100">
                <a:solidFill>
                  <a:schemeClr val="dk1"/>
                </a:solidFill>
                <a:latin typeface="Arial"/>
                <a:ea typeface="Arial"/>
                <a:cs typeface="Arial"/>
                <a:sym typeface="Arial"/>
              </a:rPr>
              <a:t>行き来には渡し船を使っていますが、</a:t>
            </a:r>
            <a:endParaRPr sz="1100">
              <a:solidFill>
                <a:schemeClr val="dk1"/>
              </a:solidFill>
              <a:latin typeface="Arial"/>
              <a:ea typeface="Arial"/>
              <a:cs typeface="Arial"/>
              <a:sym typeface="Arial"/>
            </a:endParaRPr>
          </a:p>
          <a:p>
            <a:pPr indent="0" lvl="0" marL="0" marR="0" rtl="0" algn="l">
              <a:lnSpc>
                <a:spcPct val="114000"/>
              </a:lnSpc>
              <a:spcBef>
                <a:spcPts val="0"/>
              </a:spcBef>
              <a:spcAft>
                <a:spcPts val="0"/>
              </a:spcAft>
              <a:buClr>
                <a:schemeClr val="dk1"/>
              </a:buClr>
              <a:buSzPts val="1100"/>
              <a:buFont typeface="Arial"/>
              <a:buNone/>
            </a:pPr>
            <a:r>
              <a:rPr lang="ja-JP" sz="1100">
                <a:solidFill>
                  <a:schemeClr val="dk1"/>
                </a:solidFill>
                <a:latin typeface="Arial"/>
                <a:ea typeface="Arial"/>
                <a:cs typeface="Arial"/>
                <a:sym typeface="Arial"/>
              </a:rPr>
              <a:t>雨で増水すると運航できず不便でした。</a:t>
            </a:r>
            <a:endParaRPr/>
          </a:p>
          <a:p>
            <a:pPr indent="0" lvl="0" marL="0" marR="0" rtl="0" algn="l">
              <a:lnSpc>
                <a:spcPct val="114000"/>
              </a:lnSpc>
              <a:spcBef>
                <a:spcPts val="0"/>
              </a:spcBef>
              <a:spcAft>
                <a:spcPts val="0"/>
              </a:spcAft>
              <a:buClr>
                <a:schemeClr val="dk1"/>
              </a:buClr>
              <a:buSzPts val="1100"/>
              <a:buFont typeface="Arial"/>
              <a:buNone/>
            </a:pPr>
            <a:r>
              <a:rPr lang="ja-JP" sz="1100">
                <a:solidFill>
                  <a:schemeClr val="dk1"/>
                </a:solidFill>
                <a:latin typeface="Arial"/>
                <a:ea typeface="Arial"/>
                <a:cs typeface="Arial"/>
                <a:sym typeface="Arial"/>
              </a:rPr>
              <a:t>今回、</a:t>
            </a:r>
            <a:r>
              <a:rPr lang="ja-JP" sz="1100">
                <a:solidFill>
                  <a:srgbClr val="C00000"/>
                </a:solidFill>
                <a:latin typeface="Arial"/>
                <a:ea typeface="Arial"/>
                <a:cs typeface="Arial"/>
                <a:sym typeface="Arial"/>
              </a:rPr>
              <a:t> メタバタウンの全ての住人の希望 </a:t>
            </a:r>
            <a:r>
              <a:rPr lang="ja-JP" sz="1100">
                <a:solidFill>
                  <a:schemeClr val="dk1"/>
                </a:solidFill>
                <a:latin typeface="Arial"/>
                <a:ea typeface="Arial"/>
                <a:cs typeface="Arial"/>
                <a:sym typeface="Arial"/>
              </a:rPr>
              <a:t>により</a:t>
            </a:r>
            <a:endParaRPr sz="1100">
              <a:solidFill>
                <a:schemeClr val="dk1"/>
              </a:solidFill>
              <a:latin typeface="Arial"/>
              <a:ea typeface="Arial"/>
              <a:cs typeface="Arial"/>
              <a:sym typeface="Arial"/>
            </a:endParaRPr>
          </a:p>
          <a:p>
            <a:pPr indent="0" lvl="0" marL="0" marR="0" rtl="0" algn="l">
              <a:lnSpc>
                <a:spcPct val="114000"/>
              </a:lnSpc>
              <a:spcBef>
                <a:spcPts val="0"/>
              </a:spcBef>
              <a:spcAft>
                <a:spcPts val="0"/>
              </a:spcAft>
              <a:buClr>
                <a:schemeClr val="dk1"/>
              </a:buClr>
              <a:buSzPts val="1100"/>
              <a:buFont typeface="Arial"/>
              <a:buNone/>
            </a:pPr>
            <a:r>
              <a:rPr lang="ja-JP" sz="1100">
                <a:solidFill>
                  <a:schemeClr val="dk1"/>
                </a:solidFill>
                <a:latin typeface="Arial"/>
                <a:ea typeface="Arial"/>
                <a:cs typeface="Arial"/>
                <a:sym typeface="Arial"/>
              </a:rPr>
              <a:t>橋を建設することになりました。</a:t>
            </a:r>
            <a:endParaRPr/>
          </a:p>
          <a:p>
            <a:pPr indent="0" lvl="0" marL="0" marR="0" rtl="0" algn="l">
              <a:lnSpc>
                <a:spcPct val="114000"/>
              </a:lnSpc>
              <a:spcBef>
                <a:spcPts val="0"/>
              </a:spcBef>
              <a:spcAft>
                <a:spcPts val="0"/>
              </a:spcAft>
              <a:buClr>
                <a:schemeClr val="dk1"/>
              </a:buClr>
              <a:buSzPts val="1100"/>
              <a:buFont typeface="Arial"/>
              <a:buNone/>
            </a:pPr>
            <a:r>
              <a:rPr lang="ja-JP" sz="1100">
                <a:solidFill>
                  <a:schemeClr val="dk1"/>
                </a:solidFill>
                <a:latin typeface="Arial"/>
                <a:ea typeface="Arial"/>
                <a:cs typeface="Arial"/>
                <a:sym typeface="Arial"/>
              </a:rPr>
              <a:t>橋の建設費用は400万円です。</a:t>
            </a:r>
            <a:endParaRPr sz="1100">
              <a:solidFill>
                <a:schemeClr val="dk1"/>
              </a:solidFill>
              <a:latin typeface="Arial"/>
              <a:ea typeface="Arial"/>
              <a:cs typeface="Arial"/>
              <a:sym typeface="Arial"/>
            </a:endParaRPr>
          </a:p>
          <a:p>
            <a:pPr indent="0" lvl="0" marL="0" marR="0" rtl="0" algn="l">
              <a:lnSpc>
                <a:spcPct val="114000"/>
              </a:lnSpc>
              <a:spcBef>
                <a:spcPts val="0"/>
              </a:spcBef>
              <a:spcAft>
                <a:spcPts val="0"/>
              </a:spcAft>
              <a:buClr>
                <a:schemeClr val="dk1"/>
              </a:buClr>
              <a:buSzPts val="1100"/>
              <a:buFont typeface="Arial"/>
              <a:buNone/>
            </a:pPr>
            <a:r>
              <a:rPr lang="ja-JP" sz="1100">
                <a:solidFill>
                  <a:schemeClr val="dk1"/>
                </a:solidFill>
                <a:latin typeface="Arial"/>
                <a:ea typeface="Arial"/>
                <a:cs typeface="Arial"/>
                <a:sym typeface="Arial"/>
              </a:rPr>
              <a:t>どのように負担すればいいと思いますか。</a:t>
            </a:r>
            <a:endParaRPr/>
          </a:p>
        </p:txBody>
      </p:sp>
      <p:sp>
        <p:nvSpPr>
          <p:cNvPr id="88" name="Google Shape;88;p12"/>
          <p:cNvSpPr/>
          <p:nvPr/>
        </p:nvSpPr>
        <p:spPr>
          <a:xfrm>
            <a:off x="811530" y="2583495"/>
            <a:ext cx="2000100" cy="177600"/>
          </a:xfrm>
          <a:prstGeom prst="rect">
            <a:avLst/>
          </a:prstGeom>
          <a:noFill/>
          <a:ln cap="flat" cmpd="sng" w="12700">
            <a:solidFill>
              <a:srgbClr val="C00000"/>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2400"/>
              <a:buFont typeface="Arial"/>
              <a:buNone/>
            </a:pPr>
            <a:r>
              <a:t/>
            </a:r>
            <a:endParaRPr b="0" i="0" sz="2400" u="none" cap="none" strike="noStrike">
              <a:solidFill>
                <a:schemeClr val="dk1"/>
              </a:solidFill>
              <a:latin typeface="Arial"/>
              <a:ea typeface="Arial"/>
              <a:cs typeface="Arial"/>
              <a:sym typeface="Arial"/>
            </a:endParaRPr>
          </a:p>
        </p:txBody>
      </p:sp>
      <p:sp>
        <p:nvSpPr>
          <p:cNvPr id="89" name="Google Shape;89;p12"/>
          <p:cNvSpPr/>
          <p:nvPr/>
        </p:nvSpPr>
        <p:spPr>
          <a:xfrm>
            <a:off x="324417" y="3888724"/>
            <a:ext cx="2829000" cy="2831700"/>
          </a:xfrm>
          <a:prstGeom prst="rect">
            <a:avLst/>
          </a:prstGeom>
          <a:solidFill>
            <a:srgbClr val="EBFAFF"/>
          </a:solidFill>
          <a:ln>
            <a:noFill/>
          </a:ln>
        </p:spPr>
        <p:txBody>
          <a:bodyPr anchorCtr="0" anchor="ctr" bIns="45700" lIns="91425" spcFirstLastPara="1" rIns="91425" wrap="square" tIns="45700">
            <a:noAutofit/>
          </a:bodyPr>
          <a:lstStyle/>
          <a:p>
            <a:pPr indent="0" lvl="0" marL="0" marR="0" rtl="0" algn="l">
              <a:lnSpc>
                <a:spcPct val="114000"/>
              </a:lnSpc>
              <a:spcBef>
                <a:spcPts val="0"/>
              </a:spcBef>
              <a:spcAft>
                <a:spcPts val="0"/>
              </a:spcAft>
              <a:buClr>
                <a:schemeClr val="dk1"/>
              </a:buClr>
              <a:buSzPts val="1100"/>
              <a:buFont typeface="Arial"/>
              <a:buNone/>
            </a:pPr>
            <a:r>
              <a:t/>
            </a:r>
            <a:endParaRPr sz="1100">
              <a:solidFill>
                <a:schemeClr val="dk1"/>
              </a:solidFill>
              <a:latin typeface="Arial"/>
              <a:ea typeface="Arial"/>
              <a:cs typeface="Arial"/>
              <a:sym typeface="Arial"/>
            </a:endParaRPr>
          </a:p>
        </p:txBody>
      </p:sp>
      <p:sp>
        <p:nvSpPr>
          <p:cNvPr id="90" name="Google Shape;90;p12"/>
          <p:cNvSpPr/>
          <p:nvPr/>
        </p:nvSpPr>
        <p:spPr>
          <a:xfrm>
            <a:off x="3928374" y="1541748"/>
            <a:ext cx="1843800" cy="1877700"/>
          </a:xfrm>
          <a:prstGeom prst="rect">
            <a:avLst/>
          </a:prstGeom>
          <a:solidFill>
            <a:srgbClr val="F2F2F2"/>
          </a:solidFill>
          <a:ln>
            <a:noFill/>
          </a:ln>
        </p:spPr>
        <p:txBody>
          <a:bodyPr anchorCtr="0" anchor="t" bIns="45700" lIns="91425" spcFirstLastPara="1" rIns="91425" wrap="square" tIns="90000">
            <a:noAutofit/>
          </a:bodyPr>
          <a:lstStyle/>
          <a:p>
            <a:pPr indent="0" lvl="0" marL="0" marR="0" rtl="0" algn="l">
              <a:lnSpc>
                <a:spcPct val="114000"/>
              </a:lnSpc>
              <a:spcBef>
                <a:spcPts val="0"/>
              </a:spcBef>
              <a:spcAft>
                <a:spcPts val="0"/>
              </a:spcAft>
              <a:buClr>
                <a:schemeClr val="dk1"/>
              </a:buClr>
              <a:buSzPts val="1100"/>
              <a:buFont typeface="Arial"/>
              <a:buNone/>
            </a:pPr>
            <a:r>
              <a:rPr lang="ja-JP" sz="1100">
                <a:solidFill>
                  <a:schemeClr val="dk1"/>
                </a:solidFill>
                <a:latin typeface="Arial"/>
                <a:ea typeface="Arial"/>
                <a:cs typeface="Arial"/>
                <a:sym typeface="Arial"/>
              </a:rPr>
              <a:t>各家の家族構成・所得金額・使用回数が同じ場合</a:t>
            </a:r>
            <a:endParaRPr sz="1100">
              <a:solidFill>
                <a:schemeClr val="dk1"/>
              </a:solidFill>
              <a:latin typeface="Arial"/>
              <a:ea typeface="Arial"/>
              <a:cs typeface="Arial"/>
              <a:sym typeface="Arial"/>
            </a:endParaRPr>
          </a:p>
          <a:p>
            <a:pPr indent="0" lvl="0" marL="0" marR="0" rtl="0" algn="l">
              <a:lnSpc>
                <a:spcPct val="114000"/>
              </a:lnSpc>
              <a:spcBef>
                <a:spcPts val="0"/>
              </a:spcBef>
              <a:spcAft>
                <a:spcPts val="0"/>
              </a:spcAft>
              <a:buClr>
                <a:schemeClr val="dk1"/>
              </a:buClr>
              <a:buSzPts val="1100"/>
              <a:buFont typeface="Arial"/>
              <a:buNone/>
            </a:pPr>
            <a:r>
              <a:t/>
            </a:r>
            <a:endParaRPr sz="1100">
              <a:solidFill>
                <a:schemeClr val="dk1"/>
              </a:solidFill>
              <a:latin typeface="Arial"/>
              <a:ea typeface="Arial"/>
              <a:cs typeface="Arial"/>
              <a:sym typeface="Arial"/>
            </a:endParaRPr>
          </a:p>
          <a:p>
            <a:pPr indent="-171450" lvl="0" marL="171450" marR="0" rtl="0" algn="l">
              <a:lnSpc>
                <a:spcPct val="114000"/>
              </a:lnSpc>
              <a:spcBef>
                <a:spcPts val="0"/>
              </a:spcBef>
              <a:spcAft>
                <a:spcPts val="0"/>
              </a:spcAft>
              <a:buClr>
                <a:schemeClr val="dk1"/>
              </a:buClr>
              <a:buSzPts val="1100"/>
              <a:buFont typeface="Noto Sans Symbols"/>
              <a:buChar char="●"/>
            </a:pPr>
            <a:r>
              <a:rPr b="1" lang="ja-JP" sz="1100">
                <a:solidFill>
                  <a:schemeClr val="dk1"/>
                </a:solidFill>
                <a:latin typeface="Arial"/>
                <a:ea typeface="Arial"/>
                <a:cs typeface="Arial"/>
                <a:sym typeface="Arial"/>
              </a:rPr>
              <a:t>ヒント</a:t>
            </a:r>
            <a:endParaRPr b="1" sz="1100">
              <a:solidFill>
                <a:schemeClr val="dk1"/>
              </a:solidFill>
              <a:latin typeface="Arial"/>
              <a:ea typeface="Arial"/>
              <a:cs typeface="Arial"/>
              <a:sym typeface="Arial"/>
            </a:endParaRPr>
          </a:p>
          <a:p>
            <a:pPr indent="0" lvl="0" marL="0" marR="0" rtl="0" algn="l">
              <a:lnSpc>
                <a:spcPct val="114000"/>
              </a:lnSpc>
              <a:spcBef>
                <a:spcPts val="0"/>
              </a:spcBef>
              <a:spcAft>
                <a:spcPts val="0"/>
              </a:spcAft>
              <a:buClr>
                <a:schemeClr val="dk1"/>
              </a:buClr>
              <a:buSzPts val="1100"/>
              <a:buFont typeface="Noto Sans Symbols"/>
              <a:buNone/>
            </a:pPr>
            <a:r>
              <a:rPr lang="ja-JP" sz="1100">
                <a:solidFill>
                  <a:schemeClr val="dk1"/>
                </a:solidFill>
                <a:latin typeface="Arial"/>
                <a:ea typeface="Arial"/>
                <a:cs typeface="Arial"/>
                <a:sym typeface="Arial"/>
              </a:rPr>
              <a:t>    ４軒とも同じ条件だから、</a:t>
            </a:r>
            <a:endParaRPr sz="1100">
              <a:solidFill>
                <a:schemeClr val="dk1"/>
              </a:solidFill>
              <a:latin typeface="Arial"/>
              <a:ea typeface="Arial"/>
              <a:cs typeface="Arial"/>
              <a:sym typeface="Arial"/>
            </a:endParaRPr>
          </a:p>
          <a:p>
            <a:pPr indent="0" lvl="0" marL="0" marR="0" rtl="0" algn="l">
              <a:lnSpc>
                <a:spcPct val="114000"/>
              </a:lnSpc>
              <a:spcBef>
                <a:spcPts val="0"/>
              </a:spcBef>
              <a:spcAft>
                <a:spcPts val="0"/>
              </a:spcAft>
              <a:buClr>
                <a:schemeClr val="dk1"/>
              </a:buClr>
              <a:buSzPts val="1100"/>
              <a:buFont typeface="Noto Sans Symbols"/>
              <a:buNone/>
            </a:pPr>
            <a:r>
              <a:rPr lang="ja-JP" sz="1100">
                <a:solidFill>
                  <a:schemeClr val="dk1"/>
                </a:solidFill>
                <a:latin typeface="Arial"/>
                <a:ea typeface="Arial"/>
                <a:cs typeface="Arial"/>
                <a:sym typeface="Arial"/>
              </a:rPr>
              <a:t>    公平に負担すると…</a:t>
            </a:r>
            <a:endParaRPr sz="1100">
              <a:solidFill>
                <a:schemeClr val="dk1"/>
              </a:solidFill>
              <a:latin typeface="Arial"/>
              <a:ea typeface="Arial"/>
              <a:cs typeface="Arial"/>
              <a:sym typeface="Arial"/>
            </a:endParaRPr>
          </a:p>
        </p:txBody>
      </p:sp>
      <p:graphicFrame>
        <p:nvGraphicFramePr>
          <p:cNvPr id="91" name="Google Shape;91;p12"/>
          <p:cNvGraphicFramePr/>
          <p:nvPr/>
        </p:nvGraphicFramePr>
        <p:xfrm>
          <a:off x="3153508" y="3900331"/>
          <a:ext cx="3000000" cy="3000000"/>
        </p:xfrm>
        <a:graphic>
          <a:graphicData uri="http://schemas.openxmlformats.org/drawingml/2006/table">
            <a:tbl>
              <a:tblPr bandRow="1" firstRow="1">
                <a:noFill/>
                <a:tableStyleId>{EDD6E753-2930-40FE-A78C-5DBA94F34718}</a:tableStyleId>
              </a:tblPr>
              <a:tblGrid>
                <a:gridCol w="942175"/>
                <a:gridCol w="897400"/>
                <a:gridCol w="1216350"/>
                <a:gridCol w="1277950"/>
                <a:gridCol w="1332975"/>
              </a:tblGrid>
              <a:tr h="482200">
                <a:tc>
                  <a:txBody>
                    <a:bodyPr/>
                    <a:lstStyle/>
                    <a:p>
                      <a:pPr indent="0" lvl="0" marL="0" marR="0" rtl="0" algn="ctr">
                        <a:spcBef>
                          <a:spcPts val="0"/>
                        </a:spcBef>
                        <a:spcAft>
                          <a:spcPts val="0"/>
                        </a:spcAft>
                        <a:buNone/>
                      </a:pPr>
                      <a:r>
                        <a:t/>
                      </a:r>
                      <a:endParaRPr b="0" sz="1500" u="none" cap="none" strike="noStrike">
                        <a:solidFill>
                          <a:schemeClr val="lt1"/>
                        </a:solidFill>
                      </a:endParaRPr>
                    </a:p>
                  </a:txBody>
                  <a:tcPr marT="45725" marB="45725" marR="91450" marL="91450" anchor="ctr">
                    <a:lnL cap="flat" cmpd="sng" w="12700">
                      <a:solidFill>
                        <a:schemeClr val="lt1"/>
                      </a:solidFill>
                      <a:prstDash val="solid"/>
                      <a:round/>
                      <a:headEnd len="sm" w="sm" type="none"/>
                      <a:tailEnd len="sm" w="sm" type="none"/>
                    </a:lnL>
                    <a:lnR cap="flat" cmpd="sng" w="12700">
                      <a:solidFill>
                        <a:srgbClr val="005BAD"/>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12700">
                      <a:solidFill>
                        <a:srgbClr val="005BAD"/>
                      </a:solidFill>
                      <a:prstDash val="solid"/>
                      <a:round/>
                      <a:headEnd len="sm" w="sm" type="none"/>
                      <a:tailEnd len="sm" w="sm" type="none"/>
                    </a:lnB>
                    <a:solidFill>
                      <a:srgbClr val="EBFAFF"/>
                    </a:solidFill>
                  </a:tcPr>
                </a:tc>
                <a:tc>
                  <a:txBody>
                    <a:bodyPr/>
                    <a:lstStyle/>
                    <a:p>
                      <a:pPr indent="0" lvl="0" marL="0" marR="0" rtl="0" algn="ctr">
                        <a:spcBef>
                          <a:spcPts val="0"/>
                        </a:spcBef>
                        <a:spcAft>
                          <a:spcPts val="0"/>
                        </a:spcAft>
                        <a:buNone/>
                      </a:pPr>
                      <a:r>
                        <a:rPr b="1" lang="ja-JP" sz="1500" u="none" cap="none" strike="noStrike">
                          <a:solidFill>
                            <a:schemeClr val="lt1"/>
                          </a:solidFill>
                        </a:rPr>
                        <a:t>家族</a:t>
                      </a:r>
                      <a:endParaRPr sz="1500"/>
                    </a:p>
                  </a:txBody>
                  <a:tcPr marT="45725" marB="45725" marR="91450" marL="91450" anchor="ctr">
                    <a:lnL cap="flat" cmpd="sng" w="12700">
                      <a:solidFill>
                        <a:srgbClr val="005BAD"/>
                      </a:solidFill>
                      <a:prstDash val="solid"/>
                      <a:round/>
                      <a:headEnd len="sm" w="sm" type="none"/>
                      <a:tailEnd len="sm" w="sm" type="none"/>
                    </a:lnL>
                    <a:lnR cap="flat" cmpd="sng" w="12700">
                      <a:solidFill>
                        <a:schemeClr val="lt1"/>
                      </a:solidFill>
                      <a:prstDash val="solid"/>
                      <a:round/>
                      <a:headEnd len="sm" w="sm" type="none"/>
                      <a:tailEnd len="sm" w="sm" type="none"/>
                    </a:lnR>
                    <a:lnT cap="flat" cmpd="sng" w="12700">
                      <a:solidFill>
                        <a:srgbClr val="005BAD"/>
                      </a:solidFill>
                      <a:prstDash val="solid"/>
                      <a:round/>
                      <a:headEnd len="sm" w="sm" type="none"/>
                      <a:tailEnd len="sm" w="sm" type="none"/>
                    </a:lnT>
                    <a:lnB cap="flat" cmpd="sng" w="12700">
                      <a:solidFill>
                        <a:srgbClr val="005BAD"/>
                      </a:solidFill>
                      <a:prstDash val="solid"/>
                      <a:round/>
                      <a:headEnd len="sm" w="sm" type="none"/>
                      <a:tailEnd len="sm" w="sm" type="none"/>
                    </a:lnB>
                    <a:solidFill>
                      <a:srgbClr val="005BAD"/>
                    </a:solidFill>
                  </a:tcPr>
                </a:tc>
                <a:tc>
                  <a:txBody>
                    <a:bodyPr/>
                    <a:lstStyle/>
                    <a:p>
                      <a:pPr indent="0" lvl="0" marL="0" marR="0" rtl="0" algn="ctr">
                        <a:spcBef>
                          <a:spcPts val="0"/>
                        </a:spcBef>
                        <a:spcAft>
                          <a:spcPts val="0"/>
                        </a:spcAft>
                        <a:buNone/>
                      </a:pPr>
                      <a:r>
                        <a:rPr lang="ja-JP" sz="1500" u="none" cap="none" strike="noStrike"/>
                        <a:t>所得金額</a:t>
                      </a:r>
                      <a:endParaRPr b="0" sz="1100" u="none" cap="none" strike="noStrike">
                        <a:solidFill>
                          <a:schemeClr val="lt1"/>
                        </a:solidFill>
                        <a:latin typeface="Arial"/>
                        <a:ea typeface="Arial"/>
                        <a:cs typeface="Arial"/>
                        <a:sym typeface="Arial"/>
                      </a:endParaRPr>
                    </a:p>
                  </a:txBody>
                  <a:tcPr marT="45725" marB="45725" marR="91450" marL="91450" anchor="ctr">
                    <a:lnL cap="flat" cmpd="sng" w="12700">
                      <a:solidFill>
                        <a:schemeClr val="lt1"/>
                      </a:solidFill>
                      <a:prstDash val="solid"/>
                      <a:round/>
                      <a:headEnd len="sm" w="sm" type="none"/>
                      <a:tailEnd len="sm" w="sm" type="none"/>
                    </a:lnL>
                    <a:lnR cap="flat" cmpd="sng" w="12700">
                      <a:solidFill>
                        <a:schemeClr val="lt1"/>
                      </a:solidFill>
                      <a:prstDash val="solid"/>
                      <a:round/>
                      <a:headEnd len="sm" w="sm" type="none"/>
                      <a:tailEnd len="sm" w="sm" type="none"/>
                    </a:lnR>
                    <a:lnT cap="flat" cmpd="sng" w="12700">
                      <a:solidFill>
                        <a:srgbClr val="005BAD"/>
                      </a:solidFill>
                      <a:prstDash val="solid"/>
                      <a:round/>
                      <a:headEnd len="sm" w="sm" type="none"/>
                      <a:tailEnd len="sm" w="sm" type="none"/>
                    </a:lnT>
                    <a:lnB cap="flat" cmpd="sng" w="12700">
                      <a:solidFill>
                        <a:srgbClr val="005BAD"/>
                      </a:solidFill>
                      <a:prstDash val="solid"/>
                      <a:round/>
                      <a:headEnd len="sm" w="sm" type="none"/>
                      <a:tailEnd len="sm" w="sm" type="none"/>
                    </a:lnB>
                    <a:solidFill>
                      <a:srgbClr val="005BAD"/>
                    </a:solidFill>
                  </a:tcPr>
                </a:tc>
                <a:tc>
                  <a:txBody>
                    <a:bodyPr/>
                    <a:lstStyle/>
                    <a:p>
                      <a:pPr indent="0" lvl="0" marL="0" marR="0" rtl="0" algn="ctr">
                        <a:spcBef>
                          <a:spcPts val="0"/>
                        </a:spcBef>
                        <a:spcAft>
                          <a:spcPts val="0"/>
                        </a:spcAft>
                        <a:buNone/>
                      </a:pPr>
                      <a:r>
                        <a:rPr lang="ja-JP" sz="1500" u="none" cap="none" strike="noStrike"/>
                        <a:t>使用回数</a:t>
                      </a:r>
                      <a:endParaRPr sz="1500"/>
                    </a:p>
                  </a:txBody>
                  <a:tcPr marT="45725" marB="45725" marR="91450" marL="91450" anchor="ctr">
                    <a:lnL cap="flat" cmpd="sng" w="12700">
                      <a:solidFill>
                        <a:schemeClr val="lt1"/>
                      </a:solidFill>
                      <a:prstDash val="solid"/>
                      <a:round/>
                      <a:headEnd len="sm" w="sm" type="none"/>
                      <a:tailEnd len="sm" w="sm" type="none"/>
                    </a:lnL>
                    <a:lnR cap="flat" cmpd="sng" w="12700">
                      <a:solidFill>
                        <a:schemeClr val="lt1"/>
                      </a:solidFill>
                      <a:prstDash val="solid"/>
                      <a:round/>
                      <a:headEnd len="sm" w="sm" type="none"/>
                      <a:tailEnd len="sm" w="sm" type="none"/>
                    </a:lnR>
                    <a:lnT cap="flat" cmpd="sng" w="12700">
                      <a:solidFill>
                        <a:srgbClr val="005BAD"/>
                      </a:solidFill>
                      <a:prstDash val="solid"/>
                      <a:round/>
                      <a:headEnd len="sm" w="sm" type="none"/>
                      <a:tailEnd len="sm" w="sm" type="none"/>
                    </a:lnT>
                    <a:lnB cap="flat" cmpd="sng" w="12700">
                      <a:solidFill>
                        <a:srgbClr val="005BAD"/>
                      </a:solidFill>
                      <a:prstDash val="solid"/>
                      <a:round/>
                      <a:headEnd len="sm" w="sm" type="none"/>
                      <a:tailEnd len="sm" w="sm" type="none"/>
                    </a:lnB>
                    <a:solidFill>
                      <a:srgbClr val="005BAD"/>
                    </a:solidFill>
                  </a:tcPr>
                </a:tc>
                <a:tc>
                  <a:txBody>
                    <a:bodyPr/>
                    <a:lstStyle/>
                    <a:p>
                      <a:pPr indent="0" lvl="0" marL="0" marR="0" rtl="0" algn="ctr">
                        <a:spcBef>
                          <a:spcPts val="0"/>
                        </a:spcBef>
                        <a:spcAft>
                          <a:spcPts val="0"/>
                        </a:spcAft>
                        <a:buNone/>
                      </a:pPr>
                      <a:r>
                        <a:rPr lang="ja-JP" sz="1500" u="none" cap="none" strike="noStrike"/>
                        <a:t>負担金額</a:t>
                      </a:r>
                      <a:endParaRPr sz="1500"/>
                    </a:p>
                  </a:txBody>
                  <a:tcPr marT="45725" marB="45725" marR="91450" marL="91450" anchor="ctr">
                    <a:lnL cap="flat" cmpd="sng" w="12700">
                      <a:solidFill>
                        <a:schemeClr val="lt1"/>
                      </a:solidFill>
                      <a:prstDash val="solid"/>
                      <a:round/>
                      <a:headEnd len="sm" w="sm" type="none"/>
                      <a:tailEnd len="sm" w="sm" type="none"/>
                    </a:lnL>
                    <a:lnR cap="flat" cmpd="sng" w="12700">
                      <a:solidFill>
                        <a:srgbClr val="005BAD"/>
                      </a:solidFill>
                      <a:prstDash val="solid"/>
                      <a:round/>
                      <a:headEnd len="sm" w="sm" type="none"/>
                      <a:tailEnd len="sm" w="sm" type="none"/>
                    </a:lnR>
                    <a:lnT cap="flat" cmpd="sng" w="12700">
                      <a:solidFill>
                        <a:srgbClr val="005BAD"/>
                      </a:solidFill>
                      <a:prstDash val="solid"/>
                      <a:round/>
                      <a:headEnd len="sm" w="sm" type="none"/>
                      <a:tailEnd len="sm" w="sm" type="none"/>
                    </a:lnT>
                    <a:lnB cap="flat" cmpd="sng" w="12700">
                      <a:solidFill>
                        <a:srgbClr val="005BAD"/>
                      </a:solidFill>
                      <a:prstDash val="solid"/>
                      <a:round/>
                      <a:headEnd len="sm" w="sm" type="none"/>
                      <a:tailEnd len="sm" w="sm" type="none"/>
                    </a:lnB>
                    <a:solidFill>
                      <a:srgbClr val="005BAD"/>
                    </a:solidFill>
                  </a:tcPr>
                </a:tc>
              </a:tr>
              <a:tr h="468025">
                <a:tc>
                  <a:txBody>
                    <a:bodyPr/>
                    <a:lstStyle/>
                    <a:p>
                      <a:pPr indent="0" lvl="0" marL="0" marR="0" rtl="0" algn="ctr">
                        <a:spcBef>
                          <a:spcPts val="0"/>
                        </a:spcBef>
                        <a:spcAft>
                          <a:spcPts val="0"/>
                        </a:spcAft>
                        <a:buNone/>
                      </a:pPr>
                      <a:r>
                        <a:rPr b="1" lang="ja-JP" sz="1200" u="none" cap="none" strike="noStrike">
                          <a:latin typeface="Arial"/>
                          <a:ea typeface="Arial"/>
                          <a:cs typeface="Arial"/>
                          <a:sym typeface="Arial"/>
                        </a:rPr>
                        <a:t>Ａ家</a:t>
                      </a:r>
                      <a:endParaRPr sz="1500"/>
                    </a:p>
                  </a:txBody>
                  <a:tcPr marT="45725" marB="45725" marR="91450" marL="91450" anchor="ctr">
                    <a:lnL cap="flat" cmpd="sng" w="12700">
                      <a:solidFill>
                        <a:srgbClr val="005BAD"/>
                      </a:solidFill>
                      <a:prstDash val="solid"/>
                      <a:round/>
                      <a:headEnd len="sm" w="sm" type="none"/>
                      <a:tailEnd len="sm" w="sm" type="none"/>
                    </a:lnL>
                    <a:lnR cap="flat" cmpd="sng" w="12700">
                      <a:solidFill>
                        <a:srgbClr val="005BAD"/>
                      </a:solidFill>
                      <a:prstDash val="solid"/>
                      <a:round/>
                      <a:headEnd len="sm" w="sm" type="none"/>
                      <a:tailEnd len="sm" w="sm" type="none"/>
                    </a:lnR>
                    <a:lnT cap="flat" cmpd="sng" w="12700">
                      <a:solidFill>
                        <a:srgbClr val="005BAD"/>
                      </a:solidFill>
                      <a:prstDash val="solid"/>
                      <a:round/>
                      <a:headEnd len="sm" w="sm" type="none"/>
                      <a:tailEnd len="sm" w="sm" type="none"/>
                    </a:lnT>
                    <a:lnB cap="flat" cmpd="sng" w="12700">
                      <a:solidFill>
                        <a:srgbClr val="005BAD"/>
                      </a:solidFill>
                      <a:prstDash val="solid"/>
                      <a:round/>
                      <a:headEnd len="sm" w="sm" type="none"/>
                      <a:tailEnd len="sm" w="sm" type="none"/>
                    </a:lnB>
                    <a:solidFill>
                      <a:schemeClr val="lt1"/>
                    </a:solidFill>
                  </a:tcPr>
                </a:tc>
                <a:tc>
                  <a:txBody>
                    <a:bodyPr/>
                    <a:lstStyle/>
                    <a:p>
                      <a:pPr indent="0" lvl="0" marL="0" marR="0" rtl="0" algn="ctr">
                        <a:spcBef>
                          <a:spcPts val="0"/>
                        </a:spcBef>
                        <a:spcAft>
                          <a:spcPts val="0"/>
                        </a:spcAft>
                        <a:buNone/>
                      </a:pPr>
                      <a:r>
                        <a:rPr b="1" lang="ja-JP" sz="1200" u="none" cap="none" strike="noStrike">
                          <a:latin typeface="Arial"/>
                          <a:ea typeface="Arial"/>
                          <a:cs typeface="Arial"/>
                          <a:sym typeface="Arial"/>
                        </a:rPr>
                        <a:t>４人</a:t>
                      </a:r>
                      <a:endParaRPr sz="1500"/>
                    </a:p>
                  </a:txBody>
                  <a:tcPr marT="45725" marB="45725" marR="91450" marL="91450" anchor="ctr">
                    <a:lnL cap="flat" cmpd="sng" w="12700">
                      <a:solidFill>
                        <a:srgbClr val="005BAD"/>
                      </a:solidFill>
                      <a:prstDash val="solid"/>
                      <a:round/>
                      <a:headEnd len="sm" w="sm" type="none"/>
                      <a:tailEnd len="sm" w="sm" type="none"/>
                    </a:lnL>
                    <a:lnR cap="flat" cmpd="sng" w="12700">
                      <a:solidFill>
                        <a:srgbClr val="005BAD"/>
                      </a:solidFill>
                      <a:prstDash val="solid"/>
                      <a:round/>
                      <a:headEnd len="sm" w="sm" type="none"/>
                      <a:tailEnd len="sm" w="sm" type="none"/>
                    </a:lnR>
                    <a:lnT cap="flat" cmpd="sng" w="12700">
                      <a:solidFill>
                        <a:srgbClr val="005BAD"/>
                      </a:solidFill>
                      <a:prstDash val="solid"/>
                      <a:round/>
                      <a:headEnd len="sm" w="sm" type="none"/>
                      <a:tailEnd len="sm" w="sm" type="none"/>
                    </a:lnT>
                    <a:lnB cap="flat" cmpd="sng" w="12700">
                      <a:solidFill>
                        <a:srgbClr val="005BAD"/>
                      </a:solidFill>
                      <a:prstDash val="solid"/>
                      <a:round/>
                      <a:headEnd len="sm" w="sm" type="none"/>
                      <a:tailEnd len="sm" w="sm" type="none"/>
                    </a:lnB>
                    <a:solidFill>
                      <a:schemeClr val="lt1"/>
                    </a:solidFill>
                  </a:tcPr>
                </a:tc>
                <a:tc>
                  <a:txBody>
                    <a:bodyPr/>
                    <a:lstStyle/>
                    <a:p>
                      <a:pPr indent="0" lvl="0" marL="0" marR="0" rtl="0" algn="ctr">
                        <a:spcBef>
                          <a:spcPts val="0"/>
                        </a:spcBef>
                        <a:spcAft>
                          <a:spcPts val="0"/>
                        </a:spcAft>
                        <a:buNone/>
                      </a:pPr>
                      <a:r>
                        <a:rPr b="1" lang="ja-JP" sz="1200" u="none" cap="none" strike="noStrike">
                          <a:latin typeface="Arial"/>
                          <a:ea typeface="Arial"/>
                          <a:cs typeface="Arial"/>
                          <a:sym typeface="Arial"/>
                        </a:rPr>
                        <a:t>1,000万円</a:t>
                      </a:r>
                      <a:endParaRPr sz="1500"/>
                    </a:p>
                  </a:txBody>
                  <a:tcPr marT="45725" marB="45725" marR="91450" marL="91450" anchor="ctr">
                    <a:lnL cap="flat" cmpd="sng" w="12700">
                      <a:solidFill>
                        <a:srgbClr val="005BAD"/>
                      </a:solidFill>
                      <a:prstDash val="solid"/>
                      <a:round/>
                      <a:headEnd len="sm" w="sm" type="none"/>
                      <a:tailEnd len="sm" w="sm" type="none"/>
                    </a:lnL>
                    <a:lnR cap="flat" cmpd="sng" w="12700">
                      <a:solidFill>
                        <a:srgbClr val="005BAD"/>
                      </a:solidFill>
                      <a:prstDash val="solid"/>
                      <a:round/>
                      <a:headEnd len="sm" w="sm" type="none"/>
                      <a:tailEnd len="sm" w="sm" type="none"/>
                    </a:lnR>
                    <a:lnT cap="flat" cmpd="sng" w="12700">
                      <a:solidFill>
                        <a:srgbClr val="005BAD"/>
                      </a:solidFill>
                      <a:prstDash val="solid"/>
                      <a:round/>
                      <a:headEnd len="sm" w="sm" type="none"/>
                      <a:tailEnd len="sm" w="sm" type="none"/>
                    </a:lnT>
                    <a:lnB cap="flat" cmpd="sng" w="12700">
                      <a:solidFill>
                        <a:srgbClr val="005BAD"/>
                      </a:solidFill>
                      <a:prstDash val="solid"/>
                      <a:round/>
                      <a:headEnd len="sm" w="sm" type="none"/>
                      <a:tailEnd len="sm" w="sm" type="none"/>
                    </a:lnB>
                    <a:solidFill>
                      <a:schemeClr val="lt1"/>
                    </a:solidFill>
                  </a:tcPr>
                </a:tc>
                <a:tc>
                  <a:txBody>
                    <a:bodyPr/>
                    <a:lstStyle/>
                    <a:p>
                      <a:pPr indent="0" lvl="0" marL="0" marR="0" rtl="0" algn="ctr">
                        <a:spcBef>
                          <a:spcPts val="0"/>
                        </a:spcBef>
                        <a:spcAft>
                          <a:spcPts val="0"/>
                        </a:spcAft>
                        <a:buNone/>
                      </a:pPr>
                      <a:r>
                        <a:rPr b="1" lang="ja-JP" sz="1200" u="none" cap="none" strike="noStrike">
                          <a:latin typeface="Arial"/>
                          <a:ea typeface="Arial"/>
                          <a:cs typeface="Arial"/>
                          <a:sym typeface="Arial"/>
                        </a:rPr>
                        <a:t>月１0回</a:t>
                      </a:r>
                      <a:endParaRPr sz="1500"/>
                    </a:p>
                  </a:txBody>
                  <a:tcPr marT="45725" marB="45725" marR="91450" marL="91450" anchor="ctr">
                    <a:lnL cap="flat" cmpd="sng" w="12700">
                      <a:solidFill>
                        <a:srgbClr val="005BAD"/>
                      </a:solidFill>
                      <a:prstDash val="solid"/>
                      <a:round/>
                      <a:headEnd len="sm" w="sm" type="none"/>
                      <a:tailEnd len="sm" w="sm" type="none"/>
                    </a:lnL>
                    <a:lnR cap="flat" cmpd="sng" w="12700">
                      <a:solidFill>
                        <a:srgbClr val="005BAD"/>
                      </a:solidFill>
                      <a:prstDash val="solid"/>
                      <a:round/>
                      <a:headEnd len="sm" w="sm" type="none"/>
                      <a:tailEnd len="sm" w="sm" type="none"/>
                    </a:lnR>
                    <a:lnT cap="flat" cmpd="sng" w="12700">
                      <a:solidFill>
                        <a:srgbClr val="005BAD"/>
                      </a:solidFill>
                      <a:prstDash val="solid"/>
                      <a:round/>
                      <a:headEnd len="sm" w="sm" type="none"/>
                      <a:tailEnd len="sm" w="sm" type="none"/>
                    </a:lnT>
                    <a:lnB cap="flat" cmpd="sng" w="12700">
                      <a:solidFill>
                        <a:srgbClr val="005BAD"/>
                      </a:solidFill>
                      <a:prstDash val="solid"/>
                      <a:round/>
                      <a:headEnd len="sm" w="sm" type="none"/>
                      <a:tailEnd len="sm" w="sm" type="none"/>
                    </a:lnB>
                    <a:solidFill>
                      <a:schemeClr val="lt1"/>
                    </a:solidFill>
                  </a:tcPr>
                </a:tc>
                <a:tc>
                  <a:txBody>
                    <a:bodyPr/>
                    <a:lstStyle/>
                    <a:p>
                      <a:pPr indent="0" lvl="0" marL="0" marR="0" rtl="0" algn="r">
                        <a:spcBef>
                          <a:spcPts val="0"/>
                        </a:spcBef>
                        <a:spcAft>
                          <a:spcPts val="0"/>
                        </a:spcAft>
                        <a:buNone/>
                      </a:pPr>
                      <a:r>
                        <a:rPr b="1" lang="ja-JP" sz="1200" u="none" cap="none" strike="noStrike">
                          <a:latin typeface="Arial"/>
                          <a:ea typeface="Arial"/>
                          <a:cs typeface="Arial"/>
                          <a:sym typeface="Arial"/>
                        </a:rPr>
                        <a:t>万円</a:t>
                      </a:r>
                      <a:endParaRPr sz="1500"/>
                    </a:p>
                  </a:txBody>
                  <a:tcPr marT="45725" marB="45725" marR="91450" marL="91450" anchor="ctr">
                    <a:lnL cap="flat" cmpd="sng" w="12700">
                      <a:solidFill>
                        <a:srgbClr val="005BAD"/>
                      </a:solidFill>
                      <a:prstDash val="solid"/>
                      <a:round/>
                      <a:headEnd len="sm" w="sm" type="none"/>
                      <a:tailEnd len="sm" w="sm" type="none"/>
                    </a:lnL>
                    <a:lnR cap="flat" cmpd="sng" w="12700">
                      <a:solidFill>
                        <a:srgbClr val="005BAD"/>
                      </a:solidFill>
                      <a:prstDash val="solid"/>
                      <a:round/>
                      <a:headEnd len="sm" w="sm" type="none"/>
                      <a:tailEnd len="sm" w="sm" type="none"/>
                    </a:lnR>
                    <a:lnT cap="flat" cmpd="sng" w="12700">
                      <a:solidFill>
                        <a:srgbClr val="005BAD"/>
                      </a:solidFill>
                      <a:prstDash val="solid"/>
                      <a:round/>
                      <a:headEnd len="sm" w="sm" type="none"/>
                      <a:tailEnd len="sm" w="sm" type="none"/>
                    </a:lnT>
                    <a:lnB cap="flat" cmpd="sng" w="12700">
                      <a:solidFill>
                        <a:srgbClr val="005BAD"/>
                      </a:solidFill>
                      <a:prstDash val="solid"/>
                      <a:round/>
                      <a:headEnd len="sm" w="sm" type="none"/>
                      <a:tailEnd len="sm" w="sm" type="none"/>
                    </a:lnB>
                    <a:solidFill>
                      <a:srgbClr val="EBFFFC"/>
                    </a:solidFill>
                  </a:tcPr>
                </a:tc>
              </a:tr>
              <a:tr h="468025">
                <a:tc>
                  <a:txBody>
                    <a:bodyPr/>
                    <a:lstStyle/>
                    <a:p>
                      <a:pPr indent="0" lvl="0" marL="0" marR="0" rtl="0" algn="ctr">
                        <a:spcBef>
                          <a:spcPts val="0"/>
                        </a:spcBef>
                        <a:spcAft>
                          <a:spcPts val="0"/>
                        </a:spcAft>
                        <a:buNone/>
                      </a:pPr>
                      <a:r>
                        <a:rPr b="1" lang="ja-JP" sz="1200" u="none" cap="none" strike="noStrike">
                          <a:latin typeface="Arial"/>
                          <a:ea typeface="Arial"/>
                          <a:cs typeface="Arial"/>
                          <a:sym typeface="Arial"/>
                        </a:rPr>
                        <a:t>Ｂ家</a:t>
                      </a:r>
                      <a:endParaRPr sz="1500"/>
                    </a:p>
                  </a:txBody>
                  <a:tcPr marT="45725" marB="45725" marR="91450" marL="91450" anchor="ctr">
                    <a:lnL cap="flat" cmpd="sng" w="12700">
                      <a:solidFill>
                        <a:srgbClr val="005BAD"/>
                      </a:solidFill>
                      <a:prstDash val="solid"/>
                      <a:round/>
                      <a:headEnd len="sm" w="sm" type="none"/>
                      <a:tailEnd len="sm" w="sm" type="none"/>
                    </a:lnL>
                    <a:lnR cap="flat" cmpd="sng" w="12700">
                      <a:solidFill>
                        <a:srgbClr val="005BAD"/>
                      </a:solidFill>
                      <a:prstDash val="solid"/>
                      <a:round/>
                      <a:headEnd len="sm" w="sm" type="none"/>
                      <a:tailEnd len="sm" w="sm" type="none"/>
                    </a:lnR>
                    <a:lnT cap="flat" cmpd="sng" w="12700">
                      <a:solidFill>
                        <a:srgbClr val="005BAD"/>
                      </a:solidFill>
                      <a:prstDash val="solid"/>
                      <a:round/>
                      <a:headEnd len="sm" w="sm" type="none"/>
                      <a:tailEnd len="sm" w="sm" type="none"/>
                    </a:lnT>
                    <a:lnB cap="flat" cmpd="sng" w="12700">
                      <a:solidFill>
                        <a:srgbClr val="005BAD"/>
                      </a:solidFill>
                      <a:prstDash val="solid"/>
                      <a:round/>
                      <a:headEnd len="sm" w="sm" type="none"/>
                      <a:tailEnd len="sm" w="sm" type="none"/>
                    </a:lnB>
                    <a:solidFill>
                      <a:schemeClr val="lt1"/>
                    </a:solidFill>
                  </a:tcPr>
                </a:tc>
                <a:tc>
                  <a:txBody>
                    <a:bodyPr/>
                    <a:lstStyle/>
                    <a:p>
                      <a:pPr indent="0" lvl="0" marL="0" marR="0" rtl="0" algn="ctr">
                        <a:spcBef>
                          <a:spcPts val="0"/>
                        </a:spcBef>
                        <a:spcAft>
                          <a:spcPts val="0"/>
                        </a:spcAft>
                        <a:buNone/>
                      </a:pPr>
                      <a:r>
                        <a:rPr b="1" lang="ja-JP" sz="1200" u="none" cap="none" strike="noStrike">
                          <a:latin typeface="Arial"/>
                          <a:ea typeface="Arial"/>
                          <a:cs typeface="Arial"/>
                          <a:sym typeface="Arial"/>
                        </a:rPr>
                        <a:t>４人</a:t>
                      </a:r>
                      <a:endParaRPr sz="1500"/>
                    </a:p>
                  </a:txBody>
                  <a:tcPr marT="45725" marB="45725" marR="91450" marL="91450" anchor="ctr">
                    <a:lnL cap="flat" cmpd="sng" w="12700">
                      <a:solidFill>
                        <a:srgbClr val="005BAD"/>
                      </a:solidFill>
                      <a:prstDash val="solid"/>
                      <a:round/>
                      <a:headEnd len="sm" w="sm" type="none"/>
                      <a:tailEnd len="sm" w="sm" type="none"/>
                    </a:lnL>
                    <a:lnR cap="flat" cmpd="sng" w="12700">
                      <a:solidFill>
                        <a:srgbClr val="005BAD"/>
                      </a:solidFill>
                      <a:prstDash val="solid"/>
                      <a:round/>
                      <a:headEnd len="sm" w="sm" type="none"/>
                      <a:tailEnd len="sm" w="sm" type="none"/>
                    </a:lnR>
                    <a:lnT cap="flat" cmpd="sng" w="12700">
                      <a:solidFill>
                        <a:srgbClr val="005BAD"/>
                      </a:solidFill>
                      <a:prstDash val="solid"/>
                      <a:round/>
                      <a:headEnd len="sm" w="sm" type="none"/>
                      <a:tailEnd len="sm" w="sm" type="none"/>
                    </a:lnT>
                    <a:lnB cap="flat" cmpd="sng" w="12700">
                      <a:solidFill>
                        <a:srgbClr val="005BAD"/>
                      </a:solidFill>
                      <a:prstDash val="solid"/>
                      <a:round/>
                      <a:headEnd len="sm" w="sm" type="none"/>
                      <a:tailEnd len="sm" w="sm" type="none"/>
                    </a:lnB>
                    <a:solidFill>
                      <a:schemeClr val="lt1"/>
                    </a:solidFill>
                  </a:tcPr>
                </a:tc>
                <a:tc>
                  <a:txBody>
                    <a:bodyPr/>
                    <a:lstStyle/>
                    <a:p>
                      <a:pPr indent="0" lvl="0" marL="0" marR="0" rtl="0" algn="ctr">
                        <a:spcBef>
                          <a:spcPts val="0"/>
                        </a:spcBef>
                        <a:spcAft>
                          <a:spcPts val="0"/>
                        </a:spcAft>
                        <a:buNone/>
                      </a:pPr>
                      <a:r>
                        <a:rPr b="1" lang="ja-JP" sz="1200" u="none" cap="none" strike="noStrike">
                          <a:latin typeface="Arial"/>
                          <a:ea typeface="Arial"/>
                          <a:cs typeface="Arial"/>
                          <a:sym typeface="Arial"/>
                        </a:rPr>
                        <a:t>600万円</a:t>
                      </a:r>
                      <a:endParaRPr sz="1500"/>
                    </a:p>
                  </a:txBody>
                  <a:tcPr marT="45725" marB="45725" marR="91450" marL="91450" anchor="ctr">
                    <a:lnL cap="flat" cmpd="sng" w="12700">
                      <a:solidFill>
                        <a:srgbClr val="005BAD"/>
                      </a:solidFill>
                      <a:prstDash val="solid"/>
                      <a:round/>
                      <a:headEnd len="sm" w="sm" type="none"/>
                      <a:tailEnd len="sm" w="sm" type="none"/>
                    </a:lnL>
                    <a:lnR cap="flat" cmpd="sng" w="12700">
                      <a:solidFill>
                        <a:srgbClr val="005BAD"/>
                      </a:solidFill>
                      <a:prstDash val="solid"/>
                      <a:round/>
                      <a:headEnd len="sm" w="sm" type="none"/>
                      <a:tailEnd len="sm" w="sm" type="none"/>
                    </a:lnR>
                    <a:lnT cap="flat" cmpd="sng" w="12700">
                      <a:solidFill>
                        <a:srgbClr val="005BAD"/>
                      </a:solidFill>
                      <a:prstDash val="solid"/>
                      <a:round/>
                      <a:headEnd len="sm" w="sm" type="none"/>
                      <a:tailEnd len="sm" w="sm" type="none"/>
                    </a:lnT>
                    <a:lnB cap="flat" cmpd="sng" w="12700">
                      <a:solidFill>
                        <a:srgbClr val="005BAD"/>
                      </a:solidFill>
                      <a:prstDash val="solid"/>
                      <a:round/>
                      <a:headEnd len="sm" w="sm" type="none"/>
                      <a:tailEnd len="sm" w="sm" type="none"/>
                    </a:lnB>
                    <a:solidFill>
                      <a:schemeClr val="lt1"/>
                    </a:solidFill>
                  </a:tcPr>
                </a:tc>
                <a:tc>
                  <a:txBody>
                    <a:bodyPr/>
                    <a:lstStyle/>
                    <a:p>
                      <a:pPr indent="0" lvl="0" marL="0" marR="0" rtl="0" algn="ctr">
                        <a:spcBef>
                          <a:spcPts val="0"/>
                        </a:spcBef>
                        <a:spcAft>
                          <a:spcPts val="0"/>
                        </a:spcAft>
                        <a:buNone/>
                      </a:pPr>
                      <a:r>
                        <a:rPr b="1" lang="ja-JP" sz="1200" u="none" cap="none" strike="noStrike">
                          <a:latin typeface="Arial"/>
                          <a:ea typeface="Arial"/>
                          <a:cs typeface="Arial"/>
                          <a:sym typeface="Arial"/>
                        </a:rPr>
                        <a:t>月10回</a:t>
                      </a:r>
                      <a:endParaRPr sz="1500"/>
                    </a:p>
                  </a:txBody>
                  <a:tcPr marT="45725" marB="45725" marR="91450" marL="91450" anchor="ctr">
                    <a:lnL cap="flat" cmpd="sng" w="12700">
                      <a:solidFill>
                        <a:srgbClr val="005BAD"/>
                      </a:solidFill>
                      <a:prstDash val="solid"/>
                      <a:round/>
                      <a:headEnd len="sm" w="sm" type="none"/>
                      <a:tailEnd len="sm" w="sm" type="none"/>
                    </a:lnL>
                    <a:lnR cap="flat" cmpd="sng" w="12700">
                      <a:solidFill>
                        <a:srgbClr val="005BAD"/>
                      </a:solidFill>
                      <a:prstDash val="solid"/>
                      <a:round/>
                      <a:headEnd len="sm" w="sm" type="none"/>
                      <a:tailEnd len="sm" w="sm" type="none"/>
                    </a:lnR>
                    <a:lnT cap="flat" cmpd="sng" w="12700">
                      <a:solidFill>
                        <a:srgbClr val="005BAD"/>
                      </a:solidFill>
                      <a:prstDash val="solid"/>
                      <a:round/>
                      <a:headEnd len="sm" w="sm" type="none"/>
                      <a:tailEnd len="sm" w="sm" type="none"/>
                    </a:lnT>
                    <a:lnB cap="flat" cmpd="sng" w="12700">
                      <a:solidFill>
                        <a:srgbClr val="005BAD"/>
                      </a:solidFill>
                      <a:prstDash val="solid"/>
                      <a:round/>
                      <a:headEnd len="sm" w="sm" type="none"/>
                      <a:tailEnd len="sm" w="sm" type="none"/>
                    </a:lnB>
                    <a:solidFill>
                      <a:schemeClr val="lt1"/>
                    </a:solidFill>
                  </a:tcPr>
                </a:tc>
                <a:tc>
                  <a:txBody>
                    <a:bodyPr/>
                    <a:lstStyle/>
                    <a:p>
                      <a:pPr indent="0" lvl="0" marL="0" marR="0" rtl="0" algn="r">
                        <a:spcBef>
                          <a:spcPts val="0"/>
                        </a:spcBef>
                        <a:spcAft>
                          <a:spcPts val="0"/>
                        </a:spcAft>
                        <a:buNone/>
                      </a:pPr>
                      <a:r>
                        <a:rPr b="1" lang="ja-JP" sz="1200" u="none" cap="none" strike="noStrike">
                          <a:latin typeface="Arial"/>
                          <a:ea typeface="Arial"/>
                          <a:cs typeface="Arial"/>
                          <a:sym typeface="Arial"/>
                        </a:rPr>
                        <a:t>万円</a:t>
                      </a:r>
                      <a:endParaRPr sz="1500"/>
                    </a:p>
                  </a:txBody>
                  <a:tcPr marT="45725" marB="45725" marR="91450" marL="91450" anchor="ctr">
                    <a:lnL cap="flat" cmpd="sng" w="12700">
                      <a:solidFill>
                        <a:srgbClr val="005BAD"/>
                      </a:solidFill>
                      <a:prstDash val="solid"/>
                      <a:round/>
                      <a:headEnd len="sm" w="sm" type="none"/>
                      <a:tailEnd len="sm" w="sm" type="none"/>
                    </a:lnL>
                    <a:lnR cap="flat" cmpd="sng" w="12700">
                      <a:solidFill>
                        <a:srgbClr val="005BAD"/>
                      </a:solidFill>
                      <a:prstDash val="solid"/>
                      <a:round/>
                      <a:headEnd len="sm" w="sm" type="none"/>
                      <a:tailEnd len="sm" w="sm" type="none"/>
                    </a:lnR>
                    <a:lnT cap="flat" cmpd="sng" w="12700">
                      <a:solidFill>
                        <a:srgbClr val="005BAD"/>
                      </a:solidFill>
                      <a:prstDash val="solid"/>
                      <a:round/>
                      <a:headEnd len="sm" w="sm" type="none"/>
                      <a:tailEnd len="sm" w="sm" type="none"/>
                    </a:lnT>
                    <a:lnB cap="flat" cmpd="sng" w="12700">
                      <a:solidFill>
                        <a:srgbClr val="005BAD"/>
                      </a:solidFill>
                      <a:prstDash val="solid"/>
                      <a:round/>
                      <a:headEnd len="sm" w="sm" type="none"/>
                      <a:tailEnd len="sm" w="sm" type="none"/>
                    </a:lnB>
                    <a:solidFill>
                      <a:srgbClr val="EBFFFC"/>
                    </a:solidFill>
                  </a:tcPr>
                </a:tc>
              </a:tr>
              <a:tr h="468025">
                <a:tc>
                  <a:txBody>
                    <a:bodyPr/>
                    <a:lstStyle/>
                    <a:p>
                      <a:pPr indent="0" lvl="0" marL="0" marR="0" rtl="0" algn="ctr">
                        <a:spcBef>
                          <a:spcPts val="0"/>
                        </a:spcBef>
                        <a:spcAft>
                          <a:spcPts val="0"/>
                        </a:spcAft>
                        <a:buNone/>
                      </a:pPr>
                      <a:r>
                        <a:rPr b="1" lang="ja-JP" sz="1200" u="none" cap="none" strike="noStrike">
                          <a:latin typeface="Arial"/>
                          <a:ea typeface="Arial"/>
                          <a:cs typeface="Arial"/>
                          <a:sym typeface="Arial"/>
                        </a:rPr>
                        <a:t>Ｃ家</a:t>
                      </a:r>
                      <a:endParaRPr sz="1500"/>
                    </a:p>
                  </a:txBody>
                  <a:tcPr marT="45725" marB="45725" marR="91450" marL="91450" anchor="ctr">
                    <a:lnL cap="flat" cmpd="sng" w="12700">
                      <a:solidFill>
                        <a:srgbClr val="005BAD"/>
                      </a:solidFill>
                      <a:prstDash val="solid"/>
                      <a:round/>
                      <a:headEnd len="sm" w="sm" type="none"/>
                      <a:tailEnd len="sm" w="sm" type="none"/>
                    </a:lnL>
                    <a:lnR cap="flat" cmpd="sng" w="12700">
                      <a:solidFill>
                        <a:srgbClr val="005BAD"/>
                      </a:solidFill>
                      <a:prstDash val="solid"/>
                      <a:round/>
                      <a:headEnd len="sm" w="sm" type="none"/>
                      <a:tailEnd len="sm" w="sm" type="none"/>
                    </a:lnR>
                    <a:lnT cap="flat" cmpd="sng" w="12700">
                      <a:solidFill>
                        <a:srgbClr val="005BAD"/>
                      </a:solidFill>
                      <a:prstDash val="solid"/>
                      <a:round/>
                      <a:headEnd len="sm" w="sm" type="none"/>
                      <a:tailEnd len="sm" w="sm" type="none"/>
                    </a:lnT>
                    <a:lnB cap="flat" cmpd="sng" w="12700">
                      <a:solidFill>
                        <a:srgbClr val="005BAD"/>
                      </a:solidFill>
                      <a:prstDash val="solid"/>
                      <a:round/>
                      <a:headEnd len="sm" w="sm" type="none"/>
                      <a:tailEnd len="sm" w="sm" type="none"/>
                    </a:lnB>
                    <a:solidFill>
                      <a:schemeClr val="lt1"/>
                    </a:solidFill>
                  </a:tcPr>
                </a:tc>
                <a:tc>
                  <a:txBody>
                    <a:bodyPr/>
                    <a:lstStyle/>
                    <a:p>
                      <a:pPr indent="0" lvl="0" marL="0" marR="0" rtl="0" algn="ctr">
                        <a:spcBef>
                          <a:spcPts val="0"/>
                        </a:spcBef>
                        <a:spcAft>
                          <a:spcPts val="0"/>
                        </a:spcAft>
                        <a:buNone/>
                      </a:pPr>
                      <a:r>
                        <a:rPr b="1" lang="ja-JP" sz="1200" u="none" cap="none" strike="noStrike">
                          <a:latin typeface="Arial"/>
                          <a:ea typeface="Arial"/>
                          <a:cs typeface="Arial"/>
                          <a:sym typeface="Arial"/>
                        </a:rPr>
                        <a:t>４人</a:t>
                      </a:r>
                      <a:endParaRPr sz="1500"/>
                    </a:p>
                  </a:txBody>
                  <a:tcPr marT="45725" marB="45725" marR="91450" marL="91450" anchor="ctr">
                    <a:lnL cap="flat" cmpd="sng" w="12700">
                      <a:solidFill>
                        <a:srgbClr val="005BAD"/>
                      </a:solidFill>
                      <a:prstDash val="solid"/>
                      <a:round/>
                      <a:headEnd len="sm" w="sm" type="none"/>
                      <a:tailEnd len="sm" w="sm" type="none"/>
                    </a:lnL>
                    <a:lnR cap="flat" cmpd="sng" w="12700">
                      <a:solidFill>
                        <a:srgbClr val="005BAD"/>
                      </a:solidFill>
                      <a:prstDash val="solid"/>
                      <a:round/>
                      <a:headEnd len="sm" w="sm" type="none"/>
                      <a:tailEnd len="sm" w="sm" type="none"/>
                    </a:lnR>
                    <a:lnT cap="flat" cmpd="sng" w="12700">
                      <a:solidFill>
                        <a:srgbClr val="005BAD"/>
                      </a:solidFill>
                      <a:prstDash val="solid"/>
                      <a:round/>
                      <a:headEnd len="sm" w="sm" type="none"/>
                      <a:tailEnd len="sm" w="sm" type="none"/>
                    </a:lnT>
                    <a:lnB cap="flat" cmpd="sng" w="12700">
                      <a:solidFill>
                        <a:srgbClr val="005BAD"/>
                      </a:solidFill>
                      <a:prstDash val="solid"/>
                      <a:round/>
                      <a:headEnd len="sm" w="sm" type="none"/>
                      <a:tailEnd len="sm" w="sm" type="none"/>
                    </a:lnB>
                    <a:solidFill>
                      <a:schemeClr val="lt1"/>
                    </a:solidFill>
                  </a:tcPr>
                </a:tc>
                <a:tc>
                  <a:txBody>
                    <a:bodyPr/>
                    <a:lstStyle/>
                    <a:p>
                      <a:pPr indent="0" lvl="0" marL="0" marR="0" rtl="0" algn="ctr">
                        <a:spcBef>
                          <a:spcPts val="0"/>
                        </a:spcBef>
                        <a:spcAft>
                          <a:spcPts val="0"/>
                        </a:spcAft>
                        <a:buNone/>
                      </a:pPr>
                      <a:r>
                        <a:rPr b="1" lang="ja-JP" sz="1200" u="none" cap="none" strike="noStrike">
                          <a:latin typeface="Arial"/>
                          <a:ea typeface="Arial"/>
                          <a:cs typeface="Arial"/>
                          <a:sym typeface="Arial"/>
                        </a:rPr>
                        <a:t>300万円</a:t>
                      </a:r>
                      <a:endParaRPr sz="1500"/>
                    </a:p>
                  </a:txBody>
                  <a:tcPr marT="45725" marB="45725" marR="91450" marL="91450" anchor="ctr">
                    <a:lnL cap="flat" cmpd="sng" w="12700">
                      <a:solidFill>
                        <a:srgbClr val="005BAD"/>
                      </a:solidFill>
                      <a:prstDash val="solid"/>
                      <a:round/>
                      <a:headEnd len="sm" w="sm" type="none"/>
                      <a:tailEnd len="sm" w="sm" type="none"/>
                    </a:lnL>
                    <a:lnR cap="flat" cmpd="sng" w="12700">
                      <a:solidFill>
                        <a:srgbClr val="005BAD"/>
                      </a:solidFill>
                      <a:prstDash val="solid"/>
                      <a:round/>
                      <a:headEnd len="sm" w="sm" type="none"/>
                      <a:tailEnd len="sm" w="sm" type="none"/>
                    </a:lnR>
                    <a:lnT cap="flat" cmpd="sng" w="12700">
                      <a:solidFill>
                        <a:srgbClr val="005BAD"/>
                      </a:solidFill>
                      <a:prstDash val="solid"/>
                      <a:round/>
                      <a:headEnd len="sm" w="sm" type="none"/>
                      <a:tailEnd len="sm" w="sm" type="none"/>
                    </a:lnT>
                    <a:lnB cap="flat" cmpd="sng" w="12700">
                      <a:solidFill>
                        <a:srgbClr val="005BAD"/>
                      </a:solidFill>
                      <a:prstDash val="solid"/>
                      <a:round/>
                      <a:headEnd len="sm" w="sm" type="none"/>
                      <a:tailEnd len="sm" w="sm" type="none"/>
                    </a:lnB>
                    <a:solidFill>
                      <a:schemeClr val="lt1"/>
                    </a:solidFill>
                  </a:tcPr>
                </a:tc>
                <a:tc>
                  <a:txBody>
                    <a:bodyPr/>
                    <a:lstStyle/>
                    <a:p>
                      <a:pPr indent="0" lvl="0" marL="0" marR="0" rtl="0" algn="ctr">
                        <a:spcBef>
                          <a:spcPts val="0"/>
                        </a:spcBef>
                        <a:spcAft>
                          <a:spcPts val="0"/>
                        </a:spcAft>
                        <a:buNone/>
                      </a:pPr>
                      <a:r>
                        <a:rPr b="1" lang="ja-JP" sz="1200" u="none" cap="none" strike="noStrike">
                          <a:latin typeface="Arial"/>
                          <a:ea typeface="Arial"/>
                          <a:cs typeface="Arial"/>
                          <a:sym typeface="Arial"/>
                        </a:rPr>
                        <a:t>月10回</a:t>
                      </a:r>
                      <a:endParaRPr sz="1500"/>
                    </a:p>
                  </a:txBody>
                  <a:tcPr marT="45725" marB="45725" marR="91450" marL="91450" anchor="ctr">
                    <a:lnL cap="flat" cmpd="sng" w="12700">
                      <a:solidFill>
                        <a:srgbClr val="005BAD"/>
                      </a:solidFill>
                      <a:prstDash val="solid"/>
                      <a:round/>
                      <a:headEnd len="sm" w="sm" type="none"/>
                      <a:tailEnd len="sm" w="sm" type="none"/>
                    </a:lnL>
                    <a:lnR cap="flat" cmpd="sng" w="12700">
                      <a:solidFill>
                        <a:srgbClr val="005BAD"/>
                      </a:solidFill>
                      <a:prstDash val="solid"/>
                      <a:round/>
                      <a:headEnd len="sm" w="sm" type="none"/>
                      <a:tailEnd len="sm" w="sm" type="none"/>
                    </a:lnR>
                    <a:lnT cap="flat" cmpd="sng" w="12700">
                      <a:solidFill>
                        <a:srgbClr val="005BAD"/>
                      </a:solidFill>
                      <a:prstDash val="solid"/>
                      <a:round/>
                      <a:headEnd len="sm" w="sm" type="none"/>
                      <a:tailEnd len="sm" w="sm" type="none"/>
                    </a:lnT>
                    <a:lnB cap="flat" cmpd="sng" w="12700">
                      <a:solidFill>
                        <a:srgbClr val="005BAD"/>
                      </a:solidFill>
                      <a:prstDash val="solid"/>
                      <a:round/>
                      <a:headEnd len="sm" w="sm" type="none"/>
                      <a:tailEnd len="sm" w="sm" type="none"/>
                    </a:lnB>
                    <a:solidFill>
                      <a:schemeClr val="lt1"/>
                    </a:solidFill>
                  </a:tcPr>
                </a:tc>
                <a:tc>
                  <a:txBody>
                    <a:bodyPr/>
                    <a:lstStyle/>
                    <a:p>
                      <a:pPr indent="0" lvl="0" marL="0" marR="0" rtl="0" algn="r">
                        <a:spcBef>
                          <a:spcPts val="0"/>
                        </a:spcBef>
                        <a:spcAft>
                          <a:spcPts val="0"/>
                        </a:spcAft>
                        <a:buNone/>
                      </a:pPr>
                      <a:r>
                        <a:rPr b="1" lang="ja-JP" sz="1200" u="none" cap="none" strike="noStrike">
                          <a:latin typeface="Arial"/>
                          <a:ea typeface="Arial"/>
                          <a:cs typeface="Arial"/>
                          <a:sym typeface="Arial"/>
                        </a:rPr>
                        <a:t>万円</a:t>
                      </a:r>
                      <a:endParaRPr sz="1500"/>
                    </a:p>
                  </a:txBody>
                  <a:tcPr marT="45725" marB="45725" marR="91450" marL="91450" anchor="ctr">
                    <a:lnL cap="flat" cmpd="sng" w="12700">
                      <a:solidFill>
                        <a:srgbClr val="005BAD"/>
                      </a:solidFill>
                      <a:prstDash val="solid"/>
                      <a:round/>
                      <a:headEnd len="sm" w="sm" type="none"/>
                      <a:tailEnd len="sm" w="sm" type="none"/>
                    </a:lnL>
                    <a:lnR cap="flat" cmpd="sng" w="12700">
                      <a:solidFill>
                        <a:srgbClr val="005BAD"/>
                      </a:solidFill>
                      <a:prstDash val="solid"/>
                      <a:round/>
                      <a:headEnd len="sm" w="sm" type="none"/>
                      <a:tailEnd len="sm" w="sm" type="none"/>
                    </a:lnR>
                    <a:lnT cap="flat" cmpd="sng" w="12700">
                      <a:solidFill>
                        <a:srgbClr val="005BAD"/>
                      </a:solidFill>
                      <a:prstDash val="solid"/>
                      <a:round/>
                      <a:headEnd len="sm" w="sm" type="none"/>
                      <a:tailEnd len="sm" w="sm" type="none"/>
                    </a:lnT>
                    <a:lnB cap="flat" cmpd="sng" w="12700">
                      <a:solidFill>
                        <a:srgbClr val="005BAD"/>
                      </a:solidFill>
                      <a:prstDash val="solid"/>
                      <a:round/>
                      <a:headEnd len="sm" w="sm" type="none"/>
                      <a:tailEnd len="sm" w="sm" type="none"/>
                    </a:lnB>
                    <a:solidFill>
                      <a:srgbClr val="EBFFFC"/>
                    </a:solidFill>
                  </a:tcPr>
                </a:tc>
              </a:tr>
              <a:tr h="468025">
                <a:tc>
                  <a:txBody>
                    <a:bodyPr/>
                    <a:lstStyle/>
                    <a:p>
                      <a:pPr indent="0" lvl="0" marL="0" marR="0" rtl="0" algn="ctr">
                        <a:spcBef>
                          <a:spcPts val="0"/>
                        </a:spcBef>
                        <a:spcAft>
                          <a:spcPts val="0"/>
                        </a:spcAft>
                        <a:buNone/>
                      </a:pPr>
                      <a:r>
                        <a:rPr b="1" lang="ja-JP" sz="1200" u="none" cap="none" strike="noStrike">
                          <a:latin typeface="Arial"/>
                          <a:ea typeface="Arial"/>
                          <a:cs typeface="Arial"/>
                          <a:sym typeface="Arial"/>
                        </a:rPr>
                        <a:t>Ｄ家</a:t>
                      </a:r>
                      <a:endParaRPr sz="1500"/>
                    </a:p>
                  </a:txBody>
                  <a:tcPr marT="45725" marB="45725" marR="91450" marL="91450" anchor="ctr">
                    <a:lnL cap="flat" cmpd="sng" w="12700">
                      <a:solidFill>
                        <a:srgbClr val="005BAD"/>
                      </a:solidFill>
                      <a:prstDash val="solid"/>
                      <a:round/>
                      <a:headEnd len="sm" w="sm" type="none"/>
                      <a:tailEnd len="sm" w="sm" type="none"/>
                    </a:lnL>
                    <a:lnR cap="flat" cmpd="sng" w="12700">
                      <a:solidFill>
                        <a:srgbClr val="005BAD"/>
                      </a:solidFill>
                      <a:prstDash val="solid"/>
                      <a:round/>
                      <a:headEnd len="sm" w="sm" type="none"/>
                      <a:tailEnd len="sm" w="sm" type="none"/>
                    </a:lnR>
                    <a:lnT cap="flat" cmpd="sng" w="12700">
                      <a:solidFill>
                        <a:srgbClr val="005BAD"/>
                      </a:solidFill>
                      <a:prstDash val="solid"/>
                      <a:round/>
                      <a:headEnd len="sm" w="sm" type="none"/>
                      <a:tailEnd len="sm" w="sm" type="none"/>
                    </a:lnT>
                    <a:lnB cap="flat" cmpd="sng" w="12700">
                      <a:solidFill>
                        <a:srgbClr val="005BAD"/>
                      </a:solidFill>
                      <a:prstDash val="solid"/>
                      <a:round/>
                      <a:headEnd len="sm" w="sm" type="none"/>
                      <a:tailEnd len="sm" w="sm" type="none"/>
                    </a:lnB>
                    <a:solidFill>
                      <a:schemeClr val="lt1"/>
                    </a:solidFill>
                  </a:tcPr>
                </a:tc>
                <a:tc>
                  <a:txBody>
                    <a:bodyPr/>
                    <a:lstStyle/>
                    <a:p>
                      <a:pPr indent="0" lvl="0" marL="0" marR="0" rtl="0" algn="ctr">
                        <a:spcBef>
                          <a:spcPts val="0"/>
                        </a:spcBef>
                        <a:spcAft>
                          <a:spcPts val="0"/>
                        </a:spcAft>
                        <a:buNone/>
                      </a:pPr>
                      <a:r>
                        <a:rPr b="1" lang="ja-JP" sz="1200" u="none" cap="none" strike="noStrike">
                          <a:latin typeface="Arial"/>
                          <a:ea typeface="Arial"/>
                          <a:cs typeface="Arial"/>
                          <a:sym typeface="Arial"/>
                        </a:rPr>
                        <a:t>４人</a:t>
                      </a:r>
                      <a:endParaRPr sz="1500"/>
                    </a:p>
                  </a:txBody>
                  <a:tcPr marT="45725" marB="45725" marR="91450" marL="91450" anchor="ctr">
                    <a:lnL cap="flat" cmpd="sng" w="12700">
                      <a:solidFill>
                        <a:srgbClr val="005BAD"/>
                      </a:solidFill>
                      <a:prstDash val="solid"/>
                      <a:round/>
                      <a:headEnd len="sm" w="sm" type="none"/>
                      <a:tailEnd len="sm" w="sm" type="none"/>
                    </a:lnL>
                    <a:lnR cap="flat" cmpd="sng" w="12700">
                      <a:solidFill>
                        <a:srgbClr val="005BAD"/>
                      </a:solidFill>
                      <a:prstDash val="solid"/>
                      <a:round/>
                      <a:headEnd len="sm" w="sm" type="none"/>
                      <a:tailEnd len="sm" w="sm" type="none"/>
                    </a:lnR>
                    <a:lnT cap="flat" cmpd="sng" w="12700">
                      <a:solidFill>
                        <a:srgbClr val="005BAD"/>
                      </a:solidFill>
                      <a:prstDash val="solid"/>
                      <a:round/>
                      <a:headEnd len="sm" w="sm" type="none"/>
                      <a:tailEnd len="sm" w="sm" type="none"/>
                    </a:lnT>
                    <a:lnB cap="flat" cmpd="sng" w="12700">
                      <a:solidFill>
                        <a:srgbClr val="005BAD"/>
                      </a:solidFill>
                      <a:prstDash val="solid"/>
                      <a:round/>
                      <a:headEnd len="sm" w="sm" type="none"/>
                      <a:tailEnd len="sm" w="sm" type="none"/>
                    </a:lnB>
                    <a:solidFill>
                      <a:schemeClr val="lt1"/>
                    </a:solidFill>
                  </a:tcPr>
                </a:tc>
                <a:tc>
                  <a:txBody>
                    <a:bodyPr/>
                    <a:lstStyle/>
                    <a:p>
                      <a:pPr indent="0" lvl="0" marL="0" marR="0" rtl="0" algn="ctr">
                        <a:spcBef>
                          <a:spcPts val="0"/>
                        </a:spcBef>
                        <a:spcAft>
                          <a:spcPts val="0"/>
                        </a:spcAft>
                        <a:buNone/>
                      </a:pPr>
                      <a:r>
                        <a:rPr b="1" lang="ja-JP" sz="1200" u="none" cap="none" strike="noStrike">
                          <a:latin typeface="Arial"/>
                          <a:ea typeface="Arial"/>
                          <a:cs typeface="Arial"/>
                          <a:sym typeface="Arial"/>
                        </a:rPr>
                        <a:t>100万円</a:t>
                      </a:r>
                      <a:endParaRPr sz="1500"/>
                    </a:p>
                  </a:txBody>
                  <a:tcPr marT="45725" marB="45725" marR="91450" marL="91450" anchor="ctr">
                    <a:lnL cap="flat" cmpd="sng" w="12700">
                      <a:solidFill>
                        <a:srgbClr val="005BAD"/>
                      </a:solidFill>
                      <a:prstDash val="solid"/>
                      <a:round/>
                      <a:headEnd len="sm" w="sm" type="none"/>
                      <a:tailEnd len="sm" w="sm" type="none"/>
                    </a:lnL>
                    <a:lnR cap="flat" cmpd="sng" w="12700">
                      <a:solidFill>
                        <a:srgbClr val="005BAD"/>
                      </a:solidFill>
                      <a:prstDash val="solid"/>
                      <a:round/>
                      <a:headEnd len="sm" w="sm" type="none"/>
                      <a:tailEnd len="sm" w="sm" type="none"/>
                    </a:lnR>
                    <a:lnT cap="flat" cmpd="sng" w="12700">
                      <a:solidFill>
                        <a:srgbClr val="005BAD"/>
                      </a:solidFill>
                      <a:prstDash val="solid"/>
                      <a:round/>
                      <a:headEnd len="sm" w="sm" type="none"/>
                      <a:tailEnd len="sm" w="sm" type="none"/>
                    </a:lnT>
                    <a:lnB cap="flat" cmpd="sng" w="12700">
                      <a:solidFill>
                        <a:srgbClr val="005BAD"/>
                      </a:solidFill>
                      <a:prstDash val="solid"/>
                      <a:round/>
                      <a:headEnd len="sm" w="sm" type="none"/>
                      <a:tailEnd len="sm" w="sm" type="none"/>
                    </a:lnB>
                    <a:solidFill>
                      <a:schemeClr val="lt1"/>
                    </a:solidFill>
                  </a:tcPr>
                </a:tc>
                <a:tc>
                  <a:txBody>
                    <a:bodyPr/>
                    <a:lstStyle/>
                    <a:p>
                      <a:pPr indent="0" lvl="0" marL="0" marR="0" rtl="0" algn="ctr">
                        <a:spcBef>
                          <a:spcPts val="0"/>
                        </a:spcBef>
                        <a:spcAft>
                          <a:spcPts val="0"/>
                        </a:spcAft>
                        <a:buNone/>
                      </a:pPr>
                      <a:r>
                        <a:rPr b="1" lang="ja-JP" sz="1200" u="none" cap="none" strike="noStrike">
                          <a:latin typeface="Arial"/>
                          <a:ea typeface="Arial"/>
                          <a:cs typeface="Arial"/>
                          <a:sym typeface="Arial"/>
                        </a:rPr>
                        <a:t>月１0回</a:t>
                      </a:r>
                      <a:endParaRPr sz="1500"/>
                    </a:p>
                  </a:txBody>
                  <a:tcPr marT="45725" marB="45725" marR="91450" marL="91450" anchor="ctr">
                    <a:lnL cap="flat" cmpd="sng" w="12700">
                      <a:solidFill>
                        <a:srgbClr val="005BAD"/>
                      </a:solidFill>
                      <a:prstDash val="solid"/>
                      <a:round/>
                      <a:headEnd len="sm" w="sm" type="none"/>
                      <a:tailEnd len="sm" w="sm" type="none"/>
                    </a:lnL>
                    <a:lnR cap="flat" cmpd="sng" w="12700">
                      <a:solidFill>
                        <a:srgbClr val="005BAD"/>
                      </a:solidFill>
                      <a:prstDash val="solid"/>
                      <a:round/>
                      <a:headEnd len="sm" w="sm" type="none"/>
                      <a:tailEnd len="sm" w="sm" type="none"/>
                    </a:lnR>
                    <a:lnT cap="flat" cmpd="sng" w="12700">
                      <a:solidFill>
                        <a:srgbClr val="005BAD"/>
                      </a:solidFill>
                      <a:prstDash val="solid"/>
                      <a:round/>
                      <a:headEnd len="sm" w="sm" type="none"/>
                      <a:tailEnd len="sm" w="sm" type="none"/>
                    </a:lnT>
                    <a:lnB cap="flat" cmpd="sng" w="12700">
                      <a:solidFill>
                        <a:srgbClr val="005BAD"/>
                      </a:solidFill>
                      <a:prstDash val="solid"/>
                      <a:round/>
                      <a:headEnd len="sm" w="sm" type="none"/>
                      <a:tailEnd len="sm" w="sm" type="none"/>
                    </a:lnB>
                    <a:solidFill>
                      <a:schemeClr val="lt1"/>
                    </a:solidFill>
                  </a:tcPr>
                </a:tc>
                <a:tc>
                  <a:txBody>
                    <a:bodyPr/>
                    <a:lstStyle/>
                    <a:p>
                      <a:pPr indent="0" lvl="0" marL="0" marR="0" rtl="0" algn="r">
                        <a:spcBef>
                          <a:spcPts val="0"/>
                        </a:spcBef>
                        <a:spcAft>
                          <a:spcPts val="0"/>
                        </a:spcAft>
                        <a:buNone/>
                      </a:pPr>
                      <a:r>
                        <a:rPr b="1" lang="ja-JP" sz="1200" u="none" cap="none" strike="noStrike">
                          <a:latin typeface="Arial"/>
                          <a:ea typeface="Arial"/>
                          <a:cs typeface="Arial"/>
                          <a:sym typeface="Arial"/>
                        </a:rPr>
                        <a:t>万円</a:t>
                      </a:r>
                      <a:endParaRPr sz="1500"/>
                    </a:p>
                  </a:txBody>
                  <a:tcPr marT="45725" marB="45725" marR="91450" marL="91450" anchor="ctr">
                    <a:lnL cap="flat" cmpd="sng" w="12700">
                      <a:solidFill>
                        <a:srgbClr val="005BAD"/>
                      </a:solidFill>
                      <a:prstDash val="solid"/>
                      <a:round/>
                      <a:headEnd len="sm" w="sm" type="none"/>
                      <a:tailEnd len="sm" w="sm" type="none"/>
                    </a:lnL>
                    <a:lnR cap="flat" cmpd="sng" w="12700">
                      <a:solidFill>
                        <a:srgbClr val="005BAD"/>
                      </a:solidFill>
                      <a:prstDash val="solid"/>
                      <a:round/>
                      <a:headEnd len="sm" w="sm" type="none"/>
                      <a:tailEnd len="sm" w="sm" type="none"/>
                    </a:lnR>
                    <a:lnT cap="flat" cmpd="sng" w="12700">
                      <a:solidFill>
                        <a:srgbClr val="005BAD"/>
                      </a:solidFill>
                      <a:prstDash val="solid"/>
                      <a:round/>
                      <a:headEnd len="sm" w="sm" type="none"/>
                      <a:tailEnd len="sm" w="sm" type="none"/>
                    </a:lnT>
                    <a:lnB cap="flat" cmpd="sng" w="12700">
                      <a:solidFill>
                        <a:srgbClr val="005BAD"/>
                      </a:solidFill>
                      <a:prstDash val="solid"/>
                      <a:round/>
                      <a:headEnd len="sm" w="sm" type="none"/>
                      <a:tailEnd len="sm" w="sm" type="none"/>
                    </a:lnB>
                    <a:solidFill>
                      <a:srgbClr val="EBFFFC"/>
                    </a:solidFill>
                  </a:tcPr>
                </a:tc>
              </a:tr>
              <a:tr h="468025">
                <a:tc gridSpan="4">
                  <a:txBody>
                    <a:bodyPr/>
                    <a:lstStyle/>
                    <a:p>
                      <a:pPr indent="0" lvl="0" marL="0" marR="0" rtl="0" algn="ctr">
                        <a:spcBef>
                          <a:spcPts val="0"/>
                        </a:spcBef>
                        <a:spcAft>
                          <a:spcPts val="0"/>
                        </a:spcAft>
                        <a:buNone/>
                      </a:pPr>
                      <a:r>
                        <a:rPr b="1" lang="ja-JP" sz="1200" u="none" cap="none" strike="noStrike">
                          <a:latin typeface="Arial"/>
                          <a:ea typeface="Arial"/>
                          <a:cs typeface="Arial"/>
                          <a:sym typeface="Arial"/>
                        </a:rPr>
                        <a:t>合計</a:t>
                      </a:r>
                      <a:endParaRPr sz="1500"/>
                    </a:p>
                  </a:txBody>
                  <a:tcPr marT="45725" marB="45725" marR="91450" marL="91450" anchor="ctr">
                    <a:lnL cap="flat" cmpd="sng" w="12700">
                      <a:solidFill>
                        <a:srgbClr val="005BAD"/>
                      </a:solidFill>
                      <a:prstDash val="solid"/>
                      <a:round/>
                      <a:headEnd len="sm" w="sm" type="none"/>
                      <a:tailEnd len="sm" w="sm" type="none"/>
                    </a:lnL>
                    <a:lnR cap="flat" cmpd="sng" w="12700">
                      <a:solidFill>
                        <a:srgbClr val="005BAD"/>
                      </a:solidFill>
                      <a:prstDash val="solid"/>
                      <a:round/>
                      <a:headEnd len="sm" w="sm" type="none"/>
                      <a:tailEnd len="sm" w="sm" type="none"/>
                    </a:lnR>
                    <a:lnT cap="flat" cmpd="sng" w="12700">
                      <a:solidFill>
                        <a:srgbClr val="005BAD"/>
                      </a:solidFill>
                      <a:prstDash val="solid"/>
                      <a:round/>
                      <a:headEnd len="sm" w="sm" type="none"/>
                      <a:tailEnd len="sm" w="sm" type="none"/>
                    </a:lnT>
                    <a:lnB cap="flat" cmpd="sng" w="12700">
                      <a:solidFill>
                        <a:srgbClr val="005BAD"/>
                      </a:solidFill>
                      <a:prstDash val="solid"/>
                      <a:round/>
                      <a:headEnd len="sm" w="sm" type="none"/>
                      <a:tailEnd len="sm" w="sm" type="none"/>
                    </a:lnB>
                    <a:solidFill>
                      <a:srgbClr val="CEEEFE"/>
                    </a:solidFill>
                  </a:tcPr>
                </a:tc>
                <a:tc hMerge="1"/>
                <a:tc hMerge="1"/>
                <a:tc hMerge="1"/>
                <a:tc>
                  <a:txBody>
                    <a:bodyPr/>
                    <a:lstStyle/>
                    <a:p>
                      <a:pPr indent="0" lvl="0" marL="0" marR="0" rtl="0" algn="r">
                        <a:spcBef>
                          <a:spcPts val="0"/>
                        </a:spcBef>
                        <a:spcAft>
                          <a:spcPts val="0"/>
                        </a:spcAft>
                        <a:buNone/>
                      </a:pPr>
                      <a:r>
                        <a:rPr b="1" lang="ja-JP" sz="1200" u="none" cap="none" strike="noStrike">
                          <a:latin typeface="Arial"/>
                          <a:ea typeface="Arial"/>
                          <a:cs typeface="Arial"/>
                          <a:sym typeface="Arial"/>
                        </a:rPr>
                        <a:t>400万円</a:t>
                      </a:r>
                      <a:endParaRPr sz="1500"/>
                    </a:p>
                  </a:txBody>
                  <a:tcPr marT="45725" marB="45725" marR="91450" marL="91450" anchor="ctr">
                    <a:lnL cap="flat" cmpd="sng" w="12700">
                      <a:solidFill>
                        <a:srgbClr val="005BAD"/>
                      </a:solidFill>
                      <a:prstDash val="solid"/>
                      <a:round/>
                      <a:headEnd len="sm" w="sm" type="none"/>
                      <a:tailEnd len="sm" w="sm" type="none"/>
                    </a:lnL>
                    <a:lnR cap="flat" cmpd="sng" w="12700">
                      <a:solidFill>
                        <a:srgbClr val="005BAD"/>
                      </a:solidFill>
                      <a:prstDash val="solid"/>
                      <a:round/>
                      <a:headEnd len="sm" w="sm" type="none"/>
                      <a:tailEnd len="sm" w="sm" type="none"/>
                    </a:lnR>
                    <a:lnT cap="flat" cmpd="sng" w="12700">
                      <a:solidFill>
                        <a:srgbClr val="005BAD"/>
                      </a:solidFill>
                      <a:prstDash val="solid"/>
                      <a:round/>
                      <a:headEnd len="sm" w="sm" type="none"/>
                      <a:tailEnd len="sm" w="sm" type="none"/>
                    </a:lnT>
                    <a:lnB cap="flat" cmpd="sng" w="12700">
                      <a:solidFill>
                        <a:srgbClr val="005BAD"/>
                      </a:solidFill>
                      <a:prstDash val="solid"/>
                      <a:round/>
                      <a:headEnd len="sm" w="sm" type="none"/>
                      <a:tailEnd len="sm" w="sm" type="none"/>
                    </a:lnB>
                    <a:solidFill>
                      <a:srgbClr val="CEEEFE"/>
                    </a:solidFill>
                  </a:tcPr>
                </a:tc>
              </a:tr>
            </a:tbl>
          </a:graphicData>
        </a:graphic>
      </p:graphicFrame>
      <p:sp>
        <p:nvSpPr>
          <p:cNvPr id="92" name="Google Shape;92;p12"/>
          <p:cNvSpPr/>
          <p:nvPr/>
        </p:nvSpPr>
        <p:spPr>
          <a:xfrm>
            <a:off x="323642" y="4528158"/>
            <a:ext cx="3455400" cy="621300"/>
          </a:xfrm>
          <a:prstGeom prst="rect">
            <a:avLst/>
          </a:prstGeom>
          <a:noFill/>
          <a:ln>
            <a:noFill/>
          </a:ln>
        </p:spPr>
        <p:txBody>
          <a:bodyPr anchorCtr="0" anchor="ctr" bIns="45700" lIns="91425" spcFirstLastPara="1" rIns="91425" wrap="square" tIns="45700">
            <a:noAutofit/>
          </a:bodyPr>
          <a:lstStyle/>
          <a:p>
            <a:pPr indent="-171450" lvl="0" marL="171450" marR="0" rtl="0" algn="l">
              <a:lnSpc>
                <a:spcPct val="114000"/>
              </a:lnSpc>
              <a:spcBef>
                <a:spcPts val="0"/>
              </a:spcBef>
              <a:spcAft>
                <a:spcPts val="0"/>
              </a:spcAft>
              <a:buClr>
                <a:srgbClr val="005BAD"/>
              </a:buClr>
              <a:buSzPts val="1400"/>
              <a:buFont typeface="Noto Sans Symbols"/>
              <a:buChar char="●"/>
            </a:pPr>
            <a:r>
              <a:rPr lang="ja-JP" sz="1400">
                <a:solidFill>
                  <a:srgbClr val="005BAD"/>
                </a:solidFill>
                <a:latin typeface="Arial"/>
                <a:ea typeface="Arial"/>
                <a:cs typeface="Arial"/>
                <a:sym typeface="Arial"/>
              </a:rPr>
              <a:t>ヒント</a:t>
            </a:r>
            <a:endParaRPr/>
          </a:p>
          <a:p>
            <a:pPr indent="0" lvl="0" marL="0" marR="0" rtl="0" algn="l">
              <a:lnSpc>
                <a:spcPct val="114000"/>
              </a:lnSpc>
              <a:spcBef>
                <a:spcPts val="0"/>
              </a:spcBef>
              <a:spcAft>
                <a:spcPts val="0"/>
              </a:spcAft>
              <a:buClr>
                <a:schemeClr val="dk1"/>
              </a:buClr>
              <a:buSzPts val="1200"/>
              <a:buFont typeface="Noto Sans Symbols"/>
              <a:buNone/>
            </a:pPr>
            <a:r>
              <a:rPr lang="ja-JP" sz="1200">
                <a:solidFill>
                  <a:schemeClr val="dk1"/>
                </a:solidFill>
                <a:latin typeface="Arial"/>
                <a:ea typeface="Arial"/>
                <a:cs typeface="Arial"/>
                <a:sym typeface="Arial"/>
              </a:rPr>
              <a:t>   所得金額によって</a:t>
            </a:r>
            <a:endParaRPr sz="1200">
              <a:solidFill>
                <a:schemeClr val="dk1"/>
              </a:solidFill>
              <a:latin typeface="Arial"/>
              <a:ea typeface="Arial"/>
              <a:cs typeface="Arial"/>
              <a:sym typeface="Arial"/>
            </a:endParaRPr>
          </a:p>
          <a:p>
            <a:pPr indent="0" lvl="0" marL="0" marR="0" rtl="0" algn="l">
              <a:lnSpc>
                <a:spcPct val="114000"/>
              </a:lnSpc>
              <a:spcBef>
                <a:spcPts val="0"/>
              </a:spcBef>
              <a:spcAft>
                <a:spcPts val="0"/>
              </a:spcAft>
              <a:buClr>
                <a:schemeClr val="dk1"/>
              </a:buClr>
              <a:buSzPts val="1200"/>
              <a:buFont typeface="Noto Sans Symbols"/>
              <a:buNone/>
            </a:pPr>
            <a:r>
              <a:rPr lang="ja-JP" sz="1200">
                <a:solidFill>
                  <a:schemeClr val="dk1"/>
                </a:solidFill>
                <a:latin typeface="Arial"/>
                <a:ea typeface="Arial"/>
                <a:cs typeface="Arial"/>
                <a:sym typeface="Arial"/>
              </a:rPr>
              <a:t>   負担する金額を変えてみよう</a:t>
            </a:r>
            <a:endParaRPr/>
          </a:p>
        </p:txBody>
      </p:sp>
      <p:sp>
        <p:nvSpPr>
          <p:cNvPr id="93" name="Google Shape;93;p12"/>
          <p:cNvSpPr txBox="1"/>
          <p:nvPr>
            <p:ph idx="1" type="body"/>
          </p:nvPr>
        </p:nvSpPr>
        <p:spPr>
          <a:xfrm>
            <a:off x="7538605" y="4527951"/>
            <a:ext cx="866100" cy="184800"/>
          </a:xfrm>
          <a:prstGeom prst="rect">
            <a:avLst/>
          </a:prstGeom>
          <a:noFill/>
          <a:ln>
            <a:noFill/>
          </a:ln>
        </p:spPr>
        <p:txBody>
          <a:bodyPr anchorCtr="0" anchor="ctr" bIns="45700" lIns="36000" spcFirstLastPara="1" rIns="36000" wrap="square" tIns="45700">
            <a:noAutofit/>
          </a:bodyPr>
          <a:lstStyle>
            <a:lvl1pPr indent="-228600" lvl="0" marL="457200" marR="0" algn="r">
              <a:lnSpc>
                <a:spcPct val="90000"/>
              </a:lnSpc>
              <a:spcBef>
                <a:spcPts val="1000"/>
              </a:spcBef>
              <a:spcAft>
                <a:spcPts val="0"/>
              </a:spcAft>
              <a:buClr>
                <a:schemeClr val="dk1"/>
              </a:buClr>
              <a:buSzPts val="1200"/>
              <a:buFont typeface="Arial"/>
              <a:buNone/>
              <a:defRPr b="0" i="0" sz="1200" u="none" cap="none" strike="noStrike">
                <a:solidFill>
                  <a:schemeClr val="dk1"/>
                </a:solidFill>
                <a:latin typeface="Arial"/>
                <a:ea typeface="Arial"/>
                <a:cs typeface="Arial"/>
                <a:sym typeface="Arial"/>
              </a:defRPr>
            </a:lvl1pPr>
            <a:lvl2pPr indent="-292100" lvl="1" marL="914400" marR="0" algn="l">
              <a:lnSpc>
                <a:spcPct val="90000"/>
              </a:lnSpc>
              <a:spcBef>
                <a:spcPts val="500"/>
              </a:spcBef>
              <a:spcAft>
                <a:spcPts val="0"/>
              </a:spcAft>
              <a:buClr>
                <a:schemeClr val="dk1"/>
              </a:buClr>
              <a:buSzPts val="1000"/>
              <a:buFont typeface="Arial"/>
              <a:buChar char="•"/>
              <a:defRPr b="0" i="0" sz="1000" u="none" cap="none" strike="noStrike">
                <a:solidFill>
                  <a:schemeClr val="dk1"/>
                </a:solidFill>
                <a:latin typeface="Arial"/>
                <a:ea typeface="Arial"/>
                <a:cs typeface="Arial"/>
                <a:sym typeface="Arial"/>
              </a:defRPr>
            </a:lvl2pPr>
            <a:lvl3pPr indent="-292100" lvl="2" marL="1371600" marR="0" algn="l">
              <a:lnSpc>
                <a:spcPct val="90000"/>
              </a:lnSpc>
              <a:spcBef>
                <a:spcPts val="500"/>
              </a:spcBef>
              <a:spcAft>
                <a:spcPts val="0"/>
              </a:spcAft>
              <a:buClr>
                <a:schemeClr val="dk1"/>
              </a:buClr>
              <a:buSzPts val="1000"/>
              <a:buFont typeface="Arial"/>
              <a:buChar char="•"/>
              <a:defRPr b="0" i="0" sz="1000" u="none" cap="none" strike="noStrike">
                <a:solidFill>
                  <a:schemeClr val="dk1"/>
                </a:solidFill>
                <a:latin typeface="Arial"/>
                <a:ea typeface="Arial"/>
                <a:cs typeface="Arial"/>
                <a:sym typeface="Arial"/>
              </a:defRPr>
            </a:lvl3pPr>
            <a:lvl4pPr indent="-292100" lvl="3" marL="1828800" marR="0" algn="l">
              <a:lnSpc>
                <a:spcPct val="90000"/>
              </a:lnSpc>
              <a:spcBef>
                <a:spcPts val="500"/>
              </a:spcBef>
              <a:spcAft>
                <a:spcPts val="0"/>
              </a:spcAft>
              <a:buClr>
                <a:schemeClr val="dk1"/>
              </a:buClr>
              <a:buSzPts val="1000"/>
              <a:buFont typeface="Arial"/>
              <a:buChar char="•"/>
              <a:defRPr b="0" i="0" sz="1000" u="none" cap="none" strike="noStrike">
                <a:solidFill>
                  <a:schemeClr val="dk1"/>
                </a:solidFill>
                <a:latin typeface="Arial"/>
                <a:ea typeface="Arial"/>
                <a:cs typeface="Arial"/>
                <a:sym typeface="Arial"/>
              </a:defRPr>
            </a:lvl4pPr>
            <a:lvl5pPr indent="-292100" lvl="4" marL="2286000" marR="0" algn="l">
              <a:lnSpc>
                <a:spcPct val="90000"/>
              </a:lnSpc>
              <a:spcBef>
                <a:spcPts val="500"/>
              </a:spcBef>
              <a:spcAft>
                <a:spcPts val="0"/>
              </a:spcAft>
              <a:buClr>
                <a:schemeClr val="dk1"/>
              </a:buClr>
              <a:buSzPts val="1000"/>
              <a:buFont typeface="Arial"/>
              <a:buChar char="•"/>
              <a:defRPr b="0" i="0" sz="1000" u="none" cap="none" strike="noStrike">
                <a:solidFill>
                  <a:schemeClr val="dk1"/>
                </a:solidFill>
                <a:latin typeface="Arial"/>
                <a:ea typeface="Arial"/>
                <a:cs typeface="Arial"/>
                <a:sym typeface="Arial"/>
              </a:defRPr>
            </a:lvl5pPr>
            <a:lvl6pPr indent="-342900" lvl="5" marL="27432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6pPr>
            <a:lvl7pPr indent="-342900" lvl="6" marL="32004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7pPr>
            <a:lvl8pPr indent="-342900" lvl="7" marL="36576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8pPr>
            <a:lvl9pPr indent="-342900" lvl="8" marL="41148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9pPr>
          </a:lstStyle>
          <a:p/>
        </p:txBody>
      </p:sp>
      <p:sp>
        <p:nvSpPr>
          <p:cNvPr id="94" name="Google Shape;94;p12"/>
          <p:cNvSpPr txBox="1"/>
          <p:nvPr>
            <p:ph idx="2" type="body"/>
          </p:nvPr>
        </p:nvSpPr>
        <p:spPr>
          <a:xfrm>
            <a:off x="7538605" y="5008902"/>
            <a:ext cx="866100" cy="184800"/>
          </a:xfrm>
          <a:prstGeom prst="rect">
            <a:avLst/>
          </a:prstGeom>
          <a:noFill/>
          <a:ln>
            <a:noFill/>
          </a:ln>
        </p:spPr>
        <p:txBody>
          <a:bodyPr anchorCtr="0" anchor="ctr" bIns="45700" lIns="36000" spcFirstLastPara="1" rIns="36000" wrap="square" tIns="45700">
            <a:noAutofit/>
          </a:bodyPr>
          <a:lstStyle>
            <a:lvl1pPr indent="-228600" lvl="0" marL="457200" marR="0" algn="r">
              <a:lnSpc>
                <a:spcPct val="90000"/>
              </a:lnSpc>
              <a:spcBef>
                <a:spcPts val="1000"/>
              </a:spcBef>
              <a:spcAft>
                <a:spcPts val="0"/>
              </a:spcAft>
              <a:buClr>
                <a:schemeClr val="dk1"/>
              </a:buClr>
              <a:buSzPts val="1200"/>
              <a:buFont typeface="Arial"/>
              <a:buNone/>
              <a:defRPr b="0" i="0" sz="1200" u="none" cap="none" strike="noStrike">
                <a:solidFill>
                  <a:schemeClr val="dk1"/>
                </a:solidFill>
                <a:latin typeface="Arial"/>
                <a:ea typeface="Arial"/>
                <a:cs typeface="Arial"/>
                <a:sym typeface="Arial"/>
              </a:defRPr>
            </a:lvl1pPr>
            <a:lvl2pPr indent="-292100" lvl="1" marL="914400" marR="0" algn="l">
              <a:lnSpc>
                <a:spcPct val="90000"/>
              </a:lnSpc>
              <a:spcBef>
                <a:spcPts val="500"/>
              </a:spcBef>
              <a:spcAft>
                <a:spcPts val="0"/>
              </a:spcAft>
              <a:buClr>
                <a:schemeClr val="dk1"/>
              </a:buClr>
              <a:buSzPts val="1000"/>
              <a:buFont typeface="Arial"/>
              <a:buChar char="•"/>
              <a:defRPr b="0" i="0" sz="1000" u="none" cap="none" strike="noStrike">
                <a:solidFill>
                  <a:schemeClr val="dk1"/>
                </a:solidFill>
                <a:latin typeface="Arial"/>
                <a:ea typeface="Arial"/>
                <a:cs typeface="Arial"/>
                <a:sym typeface="Arial"/>
              </a:defRPr>
            </a:lvl2pPr>
            <a:lvl3pPr indent="-292100" lvl="2" marL="1371600" marR="0" algn="l">
              <a:lnSpc>
                <a:spcPct val="90000"/>
              </a:lnSpc>
              <a:spcBef>
                <a:spcPts val="500"/>
              </a:spcBef>
              <a:spcAft>
                <a:spcPts val="0"/>
              </a:spcAft>
              <a:buClr>
                <a:schemeClr val="dk1"/>
              </a:buClr>
              <a:buSzPts val="1000"/>
              <a:buFont typeface="Arial"/>
              <a:buChar char="•"/>
              <a:defRPr b="0" i="0" sz="1000" u="none" cap="none" strike="noStrike">
                <a:solidFill>
                  <a:schemeClr val="dk1"/>
                </a:solidFill>
                <a:latin typeface="Arial"/>
                <a:ea typeface="Arial"/>
                <a:cs typeface="Arial"/>
                <a:sym typeface="Arial"/>
              </a:defRPr>
            </a:lvl3pPr>
            <a:lvl4pPr indent="-292100" lvl="3" marL="1828800" marR="0" algn="l">
              <a:lnSpc>
                <a:spcPct val="90000"/>
              </a:lnSpc>
              <a:spcBef>
                <a:spcPts val="500"/>
              </a:spcBef>
              <a:spcAft>
                <a:spcPts val="0"/>
              </a:spcAft>
              <a:buClr>
                <a:schemeClr val="dk1"/>
              </a:buClr>
              <a:buSzPts val="1000"/>
              <a:buFont typeface="Arial"/>
              <a:buChar char="•"/>
              <a:defRPr b="0" i="0" sz="1000" u="none" cap="none" strike="noStrike">
                <a:solidFill>
                  <a:schemeClr val="dk1"/>
                </a:solidFill>
                <a:latin typeface="Arial"/>
                <a:ea typeface="Arial"/>
                <a:cs typeface="Arial"/>
                <a:sym typeface="Arial"/>
              </a:defRPr>
            </a:lvl4pPr>
            <a:lvl5pPr indent="-292100" lvl="4" marL="2286000" marR="0" algn="l">
              <a:lnSpc>
                <a:spcPct val="90000"/>
              </a:lnSpc>
              <a:spcBef>
                <a:spcPts val="500"/>
              </a:spcBef>
              <a:spcAft>
                <a:spcPts val="0"/>
              </a:spcAft>
              <a:buClr>
                <a:schemeClr val="dk1"/>
              </a:buClr>
              <a:buSzPts val="1000"/>
              <a:buFont typeface="Arial"/>
              <a:buChar char="•"/>
              <a:defRPr b="0" i="0" sz="1000" u="none" cap="none" strike="noStrike">
                <a:solidFill>
                  <a:schemeClr val="dk1"/>
                </a:solidFill>
                <a:latin typeface="Arial"/>
                <a:ea typeface="Arial"/>
                <a:cs typeface="Arial"/>
                <a:sym typeface="Arial"/>
              </a:defRPr>
            </a:lvl5pPr>
            <a:lvl6pPr indent="-342900" lvl="5" marL="27432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6pPr>
            <a:lvl7pPr indent="-342900" lvl="6" marL="32004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7pPr>
            <a:lvl8pPr indent="-342900" lvl="7" marL="36576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8pPr>
            <a:lvl9pPr indent="-342900" lvl="8" marL="41148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9pPr>
          </a:lstStyle>
          <a:p/>
        </p:txBody>
      </p:sp>
      <p:sp>
        <p:nvSpPr>
          <p:cNvPr id="95" name="Google Shape;95;p12"/>
          <p:cNvSpPr txBox="1"/>
          <p:nvPr>
            <p:ph idx="3" type="body"/>
          </p:nvPr>
        </p:nvSpPr>
        <p:spPr>
          <a:xfrm>
            <a:off x="7538605" y="5473678"/>
            <a:ext cx="866100" cy="184800"/>
          </a:xfrm>
          <a:prstGeom prst="rect">
            <a:avLst/>
          </a:prstGeom>
          <a:noFill/>
          <a:ln>
            <a:noFill/>
          </a:ln>
        </p:spPr>
        <p:txBody>
          <a:bodyPr anchorCtr="0" anchor="ctr" bIns="45700" lIns="36000" spcFirstLastPara="1" rIns="36000" wrap="square" tIns="45700">
            <a:noAutofit/>
          </a:bodyPr>
          <a:lstStyle>
            <a:lvl1pPr indent="-228600" lvl="0" marL="457200" marR="0" algn="r">
              <a:lnSpc>
                <a:spcPct val="90000"/>
              </a:lnSpc>
              <a:spcBef>
                <a:spcPts val="1000"/>
              </a:spcBef>
              <a:spcAft>
                <a:spcPts val="0"/>
              </a:spcAft>
              <a:buClr>
                <a:schemeClr val="dk1"/>
              </a:buClr>
              <a:buSzPts val="1200"/>
              <a:buFont typeface="Arial"/>
              <a:buNone/>
              <a:defRPr b="0" i="0" sz="1200" u="none" cap="none" strike="noStrike">
                <a:solidFill>
                  <a:schemeClr val="dk1"/>
                </a:solidFill>
                <a:latin typeface="Arial"/>
                <a:ea typeface="Arial"/>
                <a:cs typeface="Arial"/>
                <a:sym typeface="Arial"/>
              </a:defRPr>
            </a:lvl1pPr>
            <a:lvl2pPr indent="-292100" lvl="1" marL="914400" marR="0" algn="l">
              <a:lnSpc>
                <a:spcPct val="90000"/>
              </a:lnSpc>
              <a:spcBef>
                <a:spcPts val="500"/>
              </a:spcBef>
              <a:spcAft>
                <a:spcPts val="0"/>
              </a:spcAft>
              <a:buClr>
                <a:schemeClr val="dk1"/>
              </a:buClr>
              <a:buSzPts val="1000"/>
              <a:buFont typeface="Arial"/>
              <a:buChar char="•"/>
              <a:defRPr b="0" i="0" sz="1000" u="none" cap="none" strike="noStrike">
                <a:solidFill>
                  <a:schemeClr val="dk1"/>
                </a:solidFill>
                <a:latin typeface="Arial"/>
                <a:ea typeface="Arial"/>
                <a:cs typeface="Arial"/>
                <a:sym typeface="Arial"/>
              </a:defRPr>
            </a:lvl2pPr>
            <a:lvl3pPr indent="-292100" lvl="2" marL="1371600" marR="0" algn="l">
              <a:lnSpc>
                <a:spcPct val="90000"/>
              </a:lnSpc>
              <a:spcBef>
                <a:spcPts val="500"/>
              </a:spcBef>
              <a:spcAft>
                <a:spcPts val="0"/>
              </a:spcAft>
              <a:buClr>
                <a:schemeClr val="dk1"/>
              </a:buClr>
              <a:buSzPts val="1000"/>
              <a:buFont typeface="Arial"/>
              <a:buChar char="•"/>
              <a:defRPr b="0" i="0" sz="1000" u="none" cap="none" strike="noStrike">
                <a:solidFill>
                  <a:schemeClr val="dk1"/>
                </a:solidFill>
                <a:latin typeface="Arial"/>
                <a:ea typeface="Arial"/>
                <a:cs typeface="Arial"/>
                <a:sym typeface="Arial"/>
              </a:defRPr>
            </a:lvl3pPr>
            <a:lvl4pPr indent="-292100" lvl="3" marL="1828800" marR="0" algn="l">
              <a:lnSpc>
                <a:spcPct val="90000"/>
              </a:lnSpc>
              <a:spcBef>
                <a:spcPts val="500"/>
              </a:spcBef>
              <a:spcAft>
                <a:spcPts val="0"/>
              </a:spcAft>
              <a:buClr>
                <a:schemeClr val="dk1"/>
              </a:buClr>
              <a:buSzPts val="1000"/>
              <a:buFont typeface="Arial"/>
              <a:buChar char="•"/>
              <a:defRPr b="0" i="0" sz="1000" u="none" cap="none" strike="noStrike">
                <a:solidFill>
                  <a:schemeClr val="dk1"/>
                </a:solidFill>
                <a:latin typeface="Arial"/>
                <a:ea typeface="Arial"/>
                <a:cs typeface="Arial"/>
                <a:sym typeface="Arial"/>
              </a:defRPr>
            </a:lvl4pPr>
            <a:lvl5pPr indent="-292100" lvl="4" marL="2286000" marR="0" algn="l">
              <a:lnSpc>
                <a:spcPct val="90000"/>
              </a:lnSpc>
              <a:spcBef>
                <a:spcPts val="500"/>
              </a:spcBef>
              <a:spcAft>
                <a:spcPts val="0"/>
              </a:spcAft>
              <a:buClr>
                <a:schemeClr val="dk1"/>
              </a:buClr>
              <a:buSzPts val="1000"/>
              <a:buFont typeface="Arial"/>
              <a:buChar char="•"/>
              <a:defRPr b="0" i="0" sz="1000" u="none" cap="none" strike="noStrike">
                <a:solidFill>
                  <a:schemeClr val="dk1"/>
                </a:solidFill>
                <a:latin typeface="Arial"/>
                <a:ea typeface="Arial"/>
                <a:cs typeface="Arial"/>
                <a:sym typeface="Arial"/>
              </a:defRPr>
            </a:lvl5pPr>
            <a:lvl6pPr indent="-342900" lvl="5" marL="27432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6pPr>
            <a:lvl7pPr indent="-342900" lvl="6" marL="32004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7pPr>
            <a:lvl8pPr indent="-342900" lvl="7" marL="36576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8pPr>
            <a:lvl9pPr indent="-342900" lvl="8" marL="41148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9pPr>
          </a:lstStyle>
          <a:p/>
        </p:txBody>
      </p:sp>
      <p:sp>
        <p:nvSpPr>
          <p:cNvPr id="96" name="Google Shape;96;p12"/>
          <p:cNvSpPr txBox="1"/>
          <p:nvPr>
            <p:ph idx="4" type="body"/>
          </p:nvPr>
        </p:nvSpPr>
        <p:spPr>
          <a:xfrm>
            <a:off x="7538605" y="5943649"/>
            <a:ext cx="866100" cy="184800"/>
          </a:xfrm>
          <a:prstGeom prst="rect">
            <a:avLst/>
          </a:prstGeom>
          <a:noFill/>
          <a:ln>
            <a:noFill/>
          </a:ln>
        </p:spPr>
        <p:txBody>
          <a:bodyPr anchorCtr="0" anchor="ctr" bIns="45700" lIns="36000" spcFirstLastPara="1" rIns="36000" wrap="square" tIns="45700">
            <a:noAutofit/>
          </a:bodyPr>
          <a:lstStyle>
            <a:lvl1pPr indent="-228600" lvl="0" marL="457200" marR="0" algn="r">
              <a:lnSpc>
                <a:spcPct val="90000"/>
              </a:lnSpc>
              <a:spcBef>
                <a:spcPts val="1000"/>
              </a:spcBef>
              <a:spcAft>
                <a:spcPts val="0"/>
              </a:spcAft>
              <a:buClr>
                <a:schemeClr val="dk1"/>
              </a:buClr>
              <a:buSzPts val="1200"/>
              <a:buFont typeface="Arial"/>
              <a:buNone/>
              <a:defRPr b="0" i="0" sz="1200" u="none" cap="none" strike="noStrike">
                <a:solidFill>
                  <a:schemeClr val="dk1"/>
                </a:solidFill>
                <a:latin typeface="Arial"/>
                <a:ea typeface="Arial"/>
                <a:cs typeface="Arial"/>
                <a:sym typeface="Arial"/>
              </a:defRPr>
            </a:lvl1pPr>
            <a:lvl2pPr indent="-292100" lvl="1" marL="914400" marR="0" algn="l">
              <a:lnSpc>
                <a:spcPct val="90000"/>
              </a:lnSpc>
              <a:spcBef>
                <a:spcPts val="500"/>
              </a:spcBef>
              <a:spcAft>
                <a:spcPts val="0"/>
              </a:spcAft>
              <a:buClr>
                <a:schemeClr val="dk1"/>
              </a:buClr>
              <a:buSzPts val="1000"/>
              <a:buFont typeface="Arial"/>
              <a:buChar char="•"/>
              <a:defRPr b="0" i="0" sz="1000" u="none" cap="none" strike="noStrike">
                <a:solidFill>
                  <a:schemeClr val="dk1"/>
                </a:solidFill>
                <a:latin typeface="Arial"/>
                <a:ea typeface="Arial"/>
                <a:cs typeface="Arial"/>
                <a:sym typeface="Arial"/>
              </a:defRPr>
            </a:lvl2pPr>
            <a:lvl3pPr indent="-292100" lvl="2" marL="1371600" marR="0" algn="l">
              <a:lnSpc>
                <a:spcPct val="90000"/>
              </a:lnSpc>
              <a:spcBef>
                <a:spcPts val="500"/>
              </a:spcBef>
              <a:spcAft>
                <a:spcPts val="0"/>
              </a:spcAft>
              <a:buClr>
                <a:schemeClr val="dk1"/>
              </a:buClr>
              <a:buSzPts val="1000"/>
              <a:buFont typeface="Arial"/>
              <a:buChar char="•"/>
              <a:defRPr b="0" i="0" sz="1000" u="none" cap="none" strike="noStrike">
                <a:solidFill>
                  <a:schemeClr val="dk1"/>
                </a:solidFill>
                <a:latin typeface="Arial"/>
                <a:ea typeface="Arial"/>
                <a:cs typeface="Arial"/>
                <a:sym typeface="Arial"/>
              </a:defRPr>
            </a:lvl3pPr>
            <a:lvl4pPr indent="-292100" lvl="3" marL="1828800" marR="0" algn="l">
              <a:lnSpc>
                <a:spcPct val="90000"/>
              </a:lnSpc>
              <a:spcBef>
                <a:spcPts val="500"/>
              </a:spcBef>
              <a:spcAft>
                <a:spcPts val="0"/>
              </a:spcAft>
              <a:buClr>
                <a:schemeClr val="dk1"/>
              </a:buClr>
              <a:buSzPts val="1000"/>
              <a:buFont typeface="Arial"/>
              <a:buChar char="•"/>
              <a:defRPr b="0" i="0" sz="1000" u="none" cap="none" strike="noStrike">
                <a:solidFill>
                  <a:schemeClr val="dk1"/>
                </a:solidFill>
                <a:latin typeface="Arial"/>
                <a:ea typeface="Arial"/>
                <a:cs typeface="Arial"/>
                <a:sym typeface="Arial"/>
              </a:defRPr>
            </a:lvl4pPr>
            <a:lvl5pPr indent="-292100" lvl="4" marL="2286000" marR="0" algn="l">
              <a:lnSpc>
                <a:spcPct val="90000"/>
              </a:lnSpc>
              <a:spcBef>
                <a:spcPts val="500"/>
              </a:spcBef>
              <a:spcAft>
                <a:spcPts val="0"/>
              </a:spcAft>
              <a:buClr>
                <a:schemeClr val="dk1"/>
              </a:buClr>
              <a:buSzPts val="1000"/>
              <a:buFont typeface="Arial"/>
              <a:buChar char="•"/>
              <a:defRPr b="0" i="0" sz="1000" u="none" cap="none" strike="noStrike">
                <a:solidFill>
                  <a:schemeClr val="dk1"/>
                </a:solidFill>
                <a:latin typeface="Arial"/>
                <a:ea typeface="Arial"/>
                <a:cs typeface="Arial"/>
                <a:sym typeface="Arial"/>
              </a:defRPr>
            </a:lvl5pPr>
            <a:lvl6pPr indent="-342900" lvl="5" marL="27432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6pPr>
            <a:lvl7pPr indent="-342900" lvl="6" marL="32004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7pPr>
            <a:lvl8pPr indent="-342900" lvl="7" marL="36576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8pPr>
            <a:lvl9pPr indent="-342900" lvl="8" marL="41148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9pPr>
          </a:lstStyle>
          <a:p/>
        </p:txBody>
      </p:sp>
      <p:sp>
        <p:nvSpPr>
          <p:cNvPr id="97" name="Google Shape;97;p12"/>
          <p:cNvSpPr/>
          <p:nvPr/>
        </p:nvSpPr>
        <p:spPr>
          <a:xfrm>
            <a:off x="323642" y="4007150"/>
            <a:ext cx="3667500" cy="267900"/>
          </a:xfrm>
          <a:prstGeom prst="rect">
            <a:avLst/>
          </a:prstGeom>
          <a:noFill/>
          <a:ln>
            <a:noFill/>
          </a:ln>
        </p:spPr>
        <p:txBody>
          <a:bodyPr anchorCtr="0" anchor="ctr" bIns="45700" lIns="91425" spcFirstLastPara="1" rIns="91425" wrap="square" tIns="45700">
            <a:noAutofit/>
          </a:bodyPr>
          <a:lstStyle/>
          <a:p>
            <a:pPr indent="0" lvl="0" marL="0" marR="0" rtl="0" algn="l">
              <a:lnSpc>
                <a:spcPct val="114000"/>
              </a:lnSpc>
              <a:spcBef>
                <a:spcPts val="0"/>
              </a:spcBef>
              <a:spcAft>
                <a:spcPts val="0"/>
              </a:spcAft>
              <a:buClr>
                <a:srgbClr val="005BAD"/>
              </a:buClr>
              <a:buSzPts val="1600"/>
              <a:buFont typeface="Arial"/>
              <a:buNone/>
            </a:pPr>
            <a:r>
              <a:rPr lang="ja-JP" sz="1600">
                <a:solidFill>
                  <a:srgbClr val="005BAD"/>
                </a:solidFill>
                <a:latin typeface="Arial"/>
                <a:ea typeface="Arial"/>
                <a:cs typeface="Arial"/>
                <a:sym typeface="Arial"/>
              </a:rPr>
              <a:t>各家の所得金額</a:t>
            </a:r>
            <a:r>
              <a:rPr lang="ja-JP" sz="1400">
                <a:solidFill>
                  <a:srgbClr val="005BAD"/>
                </a:solidFill>
                <a:latin typeface="Arial"/>
                <a:ea typeface="Arial"/>
                <a:cs typeface="Arial"/>
                <a:sym typeface="Arial"/>
              </a:rPr>
              <a:t>（もうけ）</a:t>
            </a:r>
            <a:r>
              <a:rPr lang="ja-JP" sz="1600">
                <a:solidFill>
                  <a:srgbClr val="005BAD"/>
                </a:solidFill>
                <a:latin typeface="Arial"/>
                <a:ea typeface="Arial"/>
                <a:cs typeface="Arial"/>
                <a:sym typeface="Arial"/>
              </a:rPr>
              <a:t>が異なる場合</a:t>
            </a:r>
            <a:endParaRPr/>
          </a:p>
        </p:txBody>
      </p:sp>
      <p:grpSp>
        <p:nvGrpSpPr>
          <p:cNvPr id="98" name="Google Shape;98;p12"/>
          <p:cNvGrpSpPr/>
          <p:nvPr/>
        </p:nvGrpSpPr>
        <p:grpSpPr>
          <a:xfrm>
            <a:off x="727310" y="5444694"/>
            <a:ext cx="2220755" cy="1474793"/>
            <a:chOff x="608967" y="5456726"/>
            <a:chExt cx="2220755" cy="1474793"/>
          </a:xfrm>
        </p:grpSpPr>
        <p:pic>
          <p:nvPicPr>
            <p:cNvPr id="99" name="Google Shape;99;p12"/>
            <p:cNvPicPr preferRelativeResize="0"/>
            <p:nvPr/>
          </p:nvPicPr>
          <p:blipFill rotWithShape="1">
            <a:blip r:embed="rId2">
              <a:alphaModFix/>
            </a:blip>
            <a:srcRect b="0" l="0" r="0" t="-300"/>
            <a:stretch/>
          </p:blipFill>
          <p:spPr>
            <a:xfrm>
              <a:off x="608967" y="5456726"/>
              <a:ext cx="1797166" cy="1091837"/>
            </a:xfrm>
            <a:prstGeom prst="rect">
              <a:avLst/>
            </a:prstGeom>
            <a:noFill/>
            <a:ln cap="flat" cmpd="sng" w="15875">
              <a:solidFill>
                <a:srgbClr val="005BAD"/>
              </a:solidFill>
              <a:prstDash val="solid"/>
              <a:round/>
              <a:headEnd len="sm" w="sm" type="none"/>
              <a:tailEnd len="sm" w="sm" type="none"/>
            </a:ln>
          </p:spPr>
        </p:pic>
        <p:sp>
          <p:nvSpPr>
            <p:cNvPr id="100" name="Google Shape;100;p12"/>
            <p:cNvSpPr/>
            <p:nvPr/>
          </p:nvSpPr>
          <p:spPr>
            <a:xfrm>
              <a:off x="2111222" y="5879507"/>
              <a:ext cx="718500" cy="718500"/>
            </a:xfrm>
            <a:prstGeom prst="ellipse">
              <a:avLst/>
            </a:prstGeom>
            <a:solidFill>
              <a:srgbClr val="005BAD"/>
            </a:solidFill>
            <a:ln cap="flat" cmpd="sng" w="22225">
              <a:solidFill>
                <a:srgbClr val="EBFAFF"/>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2400"/>
                <a:buFont typeface="Arial"/>
                <a:buNone/>
              </a:pPr>
              <a:r>
                <a:t/>
              </a:r>
              <a:endParaRPr b="0" i="0" sz="2400" u="none" cap="none" strike="noStrike">
                <a:solidFill>
                  <a:schemeClr val="dk1"/>
                </a:solidFill>
                <a:latin typeface="Arial"/>
                <a:ea typeface="Arial"/>
                <a:cs typeface="Arial"/>
                <a:sym typeface="Arial"/>
              </a:endParaRPr>
            </a:p>
          </p:txBody>
        </p:sp>
        <p:sp>
          <p:nvSpPr>
            <p:cNvPr id="101" name="Google Shape;101;p12"/>
            <p:cNvSpPr txBox="1"/>
            <p:nvPr/>
          </p:nvSpPr>
          <p:spPr>
            <a:xfrm>
              <a:off x="2144173" y="5977219"/>
              <a:ext cx="652800" cy="9543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ja-JP" sz="1400">
                  <a:solidFill>
                    <a:srgbClr val="EBFFFC"/>
                  </a:solidFill>
                  <a:latin typeface="Arial"/>
                  <a:ea typeface="Arial"/>
                  <a:cs typeface="Arial"/>
                  <a:sym typeface="Arial"/>
                </a:rPr>
                <a:t>メタバ</a:t>
              </a:r>
              <a:endParaRPr sz="1400">
                <a:solidFill>
                  <a:srgbClr val="EBFFFC"/>
                </a:solidFill>
                <a:latin typeface="Arial"/>
                <a:ea typeface="Arial"/>
                <a:cs typeface="Arial"/>
                <a:sym typeface="Arial"/>
              </a:endParaRPr>
            </a:p>
            <a:p>
              <a:pPr indent="0" lvl="0" marL="0" marR="0" rtl="0" algn="l">
                <a:spcBef>
                  <a:spcPts val="0"/>
                </a:spcBef>
                <a:spcAft>
                  <a:spcPts val="0"/>
                </a:spcAft>
                <a:buNone/>
              </a:pPr>
              <a:r>
                <a:rPr lang="ja-JP" sz="1400">
                  <a:solidFill>
                    <a:srgbClr val="EBFFFC"/>
                  </a:solidFill>
                  <a:latin typeface="Arial"/>
                  <a:ea typeface="Arial"/>
                  <a:cs typeface="Arial"/>
                  <a:sym typeface="Arial"/>
                </a:rPr>
                <a:t>タウン</a:t>
              </a:r>
              <a:endParaRPr/>
            </a:p>
          </p:txBody>
        </p:sp>
      </p:grpSp>
      <p:sp>
        <p:nvSpPr>
          <p:cNvPr id="102" name="Google Shape;102;p12"/>
          <p:cNvSpPr/>
          <p:nvPr/>
        </p:nvSpPr>
        <p:spPr>
          <a:xfrm>
            <a:off x="3928374" y="1257115"/>
            <a:ext cx="1332600" cy="226800"/>
          </a:xfrm>
          <a:prstGeom prst="rect">
            <a:avLst/>
          </a:prstGeom>
          <a:noFill/>
          <a:ln cap="flat" cmpd="sng" w="19050">
            <a:solidFill>
              <a:srgbClr val="262626"/>
            </a:solidFill>
            <a:prstDash val="solid"/>
            <a:round/>
            <a:headEnd len="sm" w="sm" type="none"/>
            <a:tailEnd len="sm" w="sm" type="none"/>
          </a:ln>
        </p:spPr>
        <p:txBody>
          <a:bodyPr anchorCtr="0" anchor="ctr" bIns="36000" lIns="72000" spcFirstLastPara="1" rIns="72000" wrap="square" tIns="36000">
            <a:noAutofit/>
          </a:bodyPr>
          <a:lstStyle/>
          <a:p>
            <a:pPr indent="0" lvl="0" marL="0" marR="0" rtl="0" algn="ctr">
              <a:lnSpc>
                <a:spcPct val="100000"/>
              </a:lnSpc>
              <a:spcBef>
                <a:spcPts val="0"/>
              </a:spcBef>
              <a:spcAft>
                <a:spcPts val="0"/>
              </a:spcAft>
              <a:buClr>
                <a:schemeClr val="dk1"/>
              </a:buClr>
              <a:buSzPts val="1300"/>
              <a:buFont typeface="Arial"/>
              <a:buNone/>
            </a:pPr>
            <a:r>
              <a:rPr b="0" i="0" lang="ja-JP" sz="1300" u="none" cap="none" strike="noStrike">
                <a:solidFill>
                  <a:schemeClr val="dk1"/>
                </a:solidFill>
                <a:latin typeface="Arial"/>
                <a:ea typeface="Arial"/>
                <a:cs typeface="Arial"/>
                <a:sym typeface="Arial"/>
              </a:rPr>
              <a:t>パターン１</a:t>
            </a:r>
            <a:r>
              <a:rPr b="0" i="0" lang="ja-JP" sz="1200" u="none" cap="none" strike="noStrike">
                <a:solidFill>
                  <a:schemeClr val="dk1"/>
                </a:solidFill>
                <a:latin typeface="Arial"/>
                <a:ea typeface="Arial"/>
                <a:cs typeface="Arial"/>
                <a:sym typeface="Arial"/>
              </a:rPr>
              <a:t>（参考）</a:t>
            </a:r>
            <a:endParaRPr b="0" i="0" sz="1300" u="none" cap="none" strike="noStrike">
              <a:solidFill>
                <a:schemeClr val="dk1"/>
              </a:solidFill>
              <a:latin typeface="Arial"/>
              <a:ea typeface="Arial"/>
              <a:cs typeface="Arial"/>
              <a:sym typeface="Arial"/>
            </a:endParaRPr>
          </a:p>
        </p:txBody>
      </p:sp>
      <p:graphicFrame>
        <p:nvGraphicFramePr>
          <p:cNvPr id="103" name="Google Shape;103;p12"/>
          <p:cNvGraphicFramePr/>
          <p:nvPr/>
        </p:nvGraphicFramePr>
        <p:xfrm>
          <a:off x="5772274" y="1541747"/>
          <a:ext cx="3000000" cy="3000000"/>
        </p:xfrm>
        <a:graphic>
          <a:graphicData uri="http://schemas.openxmlformats.org/drawingml/2006/table">
            <a:tbl>
              <a:tblPr bandRow="1" firstRow="1">
                <a:noFill/>
                <a:tableStyleId>{EDD6E753-2930-40FE-A78C-5DBA94F34718}</a:tableStyleId>
              </a:tblPr>
              <a:tblGrid>
                <a:gridCol w="506775"/>
                <a:gridCol w="482700"/>
                <a:gridCol w="654250"/>
                <a:gridCol w="687375"/>
                <a:gridCol w="716975"/>
              </a:tblGrid>
              <a:tr h="361700">
                <a:tc>
                  <a:txBody>
                    <a:bodyPr/>
                    <a:lstStyle/>
                    <a:p>
                      <a:pPr indent="0" lvl="0" marL="0" marR="0" rtl="0" algn="ctr">
                        <a:spcBef>
                          <a:spcPts val="0"/>
                        </a:spcBef>
                        <a:spcAft>
                          <a:spcPts val="0"/>
                        </a:spcAft>
                        <a:buNone/>
                      </a:pPr>
                      <a:r>
                        <a:t/>
                      </a:r>
                      <a:endParaRPr b="0" sz="900" u="none" cap="none" strike="noStrike">
                        <a:solidFill>
                          <a:schemeClr val="lt1"/>
                        </a:solidFill>
                      </a:endParaRPr>
                    </a:p>
                  </a:txBody>
                  <a:tcPr marT="45725" marB="45725" marR="91450" marL="91450" anchor="ctr">
                    <a:lnL cap="flat" cmpd="sng" w="9525">
                      <a:solidFill>
                        <a:srgbClr val="000000">
                          <a:alpha val="0"/>
                        </a:srgbClr>
                      </a:solidFill>
                      <a:prstDash val="solid"/>
                      <a:round/>
                      <a:headEnd len="sm" w="sm" type="none"/>
                      <a:tailEnd len="sm" w="sm" type="none"/>
                    </a:lnL>
                    <a:lnR cap="flat" cmpd="sng" w="12700">
                      <a:solidFill>
                        <a:schemeClr val="dk1"/>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12700">
                      <a:solidFill>
                        <a:schemeClr val="dk1"/>
                      </a:solidFill>
                      <a:prstDash val="solid"/>
                      <a:round/>
                      <a:headEnd len="sm" w="sm" type="none"/>
                      <a:tailEnd len="sm" w="sm" type="none"/>
                    </a:lnB>
                    <a:solidFill>
                      <a:srgbClr val="F2F2F2"/>
                    </a:solidFill>
                  </a:tcPr>
                </a:tc>
                <a:tc>
                  <a:txBody>
                    <a:bodyPr/>
                    <a:lstStyle/>
                    <a:p>
                      <a:pPr indent="0" lvl="0" marL="0" marR="0" rtl="0" algn="ctr">
                        <a:spcBef>
                          <a:spcPts val="0"/>
                        </a:spcBef>
                        <a:spcAft>
                          <a:spcPts val="0"/>
                        </a:spcAft>
                        <a:buNone/>
                      </a:pPr>
                      <a:r>
                        <a:rPr b="1" lang="ja-JP" sz="900" u="none" cap="none" strike="noStrike">
                          <a:solidFill>
                            <a:schemeClr val="lt1"/>
                          </a:solidFill>
                        </a:rPr>
                        <a:t>家族</a:t>
                      </a:r>
                      <a:endParaRPr sz="1500"/>
                    </a:p>
                  </a:txBody>
                  <a:tcPr marT="45725" marB="45725" marR="91450" marL="91450" anchor="ctr">
                    <a:lnL cap="flat" cmpd="sng" w="12700">
                      <a:solidFill>
                        <a:schemeClr val="dk1"/>
                      </a:solidFill>
                      <a:prstDash val="solid"/>
                      <a:round/>
                      <a:headEnd len="sm" w="sm" type="none"/>
                      <a:tailEnd len="sm" w="sm" type="none"/>
                    </a:lnL>
                    <a:lnR cap="flat" cmpd="sng" w="12700">
                      <a:solidFill>
                        <a:schemeClr val="lt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7F7F7F"/>
                    </a:solidFill>
                  </a:tcPr>
                </a:tc>
                <a:tc>
                  <a:txBody>
                    <a:bodyPr/>
                    <a:lstStyle/>
                    <a:p>
                      <a:pPr indent="0" lvl="0" marL="0" marR="0" rtl="0" algn="ctr">
                        <a:spcBef>
                          <a:spcPts val="0"/>
                        </a:spcBef>
                        <a:spcAft>
                          <a:spcPts val="0"/>
                        </a:spcAft>
                        <a:buNone/>
                      </a:pPr>
                      <a:r>
                        <a:rPr lang="ja-JP" sz="900" u="none" cap="none" strike="noStrike"/>
                        <a:t>所得金額</a:t>
                      </a:r>
                      <a:endParaRPr b="0" sz="700" u="none" cap="none" strike="noStrike">
                        <a:solidFill>
                          <a:schemeClr val="lt1"/>
                        </a:solidFill>
                        <a:latin typeface="Arial"/>
                        <a:ea typeface="Arial"/>
                        <a:cs typeface="Arial"/>
                        <a:sym typeface="Arial"/>
                      </a:endParaRPr>
                    </a:p>
                  </a:txBody>
                  <a:tcPr marT="45725" marB="45725" marR="91450" marL="91450" anchor="ctr">
                    <a:lnL cap="flat" cmpd="sng" w="12700">
                      <a:solidFill>
                        <a:schemeClr val="lt1"/>
                      </a:solidFill>
                      <a:prstDash val="solid"/>
                      <a:round/>
                      <a:headEnd len="sm" w="sm" type="none"/>
                      <a:tailEnd len="sm" w="sm" type="none"/>
                    </a:lnL>
                    <a:lnR cap="flat" cmpd="sng" w="12700">
                      <a:solidFill>
                        <a:schemeClr val="lt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7F7F7F"/>
                    </a:solidFill>
                  </a:tcPr>
                </a:tc>
                <a:tc>
                  <a:txBody>
                    <a:bodyPr/>
                    <a:lstStyle/>
                    <a:p>
                      <a:pPr indent="0" lvl="0" marL="0" marR="0" rtl="0" algn="ctr">
                        <a:spcBef>
                          <a:spcPts val="0"/>
                        </a:spcBef>
                        <a:spcAft>
                          <a:spcPts val="0"/>
                        </a:spcAft>
                        <a:buNone/>
                      </a:pPr>
                      <a:r>
                        <a:rPr lang="ja-JP" sz="900" u="none" cap="none" strike="noStrike"/>
                        <a:t>使用回数</a:t>
                      </a:r>
                      <a:endParaRPr sz="1500"/>
                    </a:p>
                  </a:txBody>
                  <a:tcPr marT="45725" marB="45725" marR="91450" marL="91450" anchor="ctr">
                    <a:lnL cap="flat" cmpd="sng" w="12700">
                      <a:solidFill>
                        <a:schemeClr val="lt1"/>
                      </a:solidFill>
                      <a:prstDash val="solid"/>
                      <a:round/>
                      <a:headEnd len="sm" w="sm" type="none"/>
                      <a:tailEnd len="sm" w="sm" type="none"/>
                    </a:lnL>
                    <a:lnR cap="flat" cmpd="sng" w="12700">
                      <a:solidFill>
                        <a:schemeClr val="lt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7F7F7F"/>
                    </a:solidFill>
                  </a:tcPr>
                </a:tc>
                <a:tc>
                  <a:txBody>
                    <a:bodyPr/>
                    <a:lstStyle/>
                    <a:p>
                      <a:pPr indent="0" lvl="0" marL="0" marR="0" rtl="0" algn="ctr">
                        <a:spcBef>
                          <a:spcPts val="0"/>
                        </a:spcBef>
                        <a:spcAft>
                          <a:spcPts val="0"/>
                        </a:spcAft>
                        <a:buNone/>
                      </a:pPr>
                      <a:r>
                        <a:rPr lang="ja-JP" sz="900" u="none" cap="none" strike="noStrike"/>
                        <a:t>負担金額</a:t>
                      </a:r>
                      <a:endParaRPr sz="1500"/>
                    </a:p>
                  </a:txBody>
                  <a:tcPr marT="45725" marB="45725" marR="91450" marL="91450" anchor="ctr">
                    <a:lnL cap="flat" cmpd="sng" w="12700">
                      <a:solidFill>
                        <a:schemeClr val="lt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7F7F7F"/>
                    </a:solidFill>
                  </a:tcPr>
                </a:tc>
              </a:tr>
              <a:tr h="288000">
                <a:tc>
                  <a:txBody>
                    <a:bodyPr/>
                    <a:lstStyle/>
                    <a:p>
                      <a:pPr indent="0" lvl="0" marL="0" marR="0" rtl="0" algn="ctr">
                        <a:spcBef>
                          <a:spcPts val="0"/>
                        </a:spcBef>
                        <a:spcAft>
                          <a:spcPts val="0"/>
                        </a:spcAft>
                        <a:buNone/>
                      </a:pPr>
                      <a:r>
                        <a:rPr b="1" lang="ja-JP" sz="900" u="none" cap="none" strike="noStrike">
                          <a:latin typeface="Arial"/>
                          <a:ea typeface="Arial"/>
                          <a:cs typeface="Arial"/>
                          <a:sym typeface="Arial"/>
                        </a:rPr>
                        <a:t>Ａ家</a:t>
                      </a:r>
                      <a:endParaRPr sz="1500"/>
                    </a:p>
                  </a:txBody>
                  <a:tcPr marT="45725" marB="45725" marR="91450" marL="91450" anchor="ctr">
                    <a:lnL cap="flat" cmpd="sng" w="12700">
                      <a:solidFill>
                        <a:schemeClr val="dk1"/>
                      </a:solidFill>
                      <a:prstDash val="solid"/>
                      <a:round/>
                      <a:headEnd len="sm" w="sm" type="none"/>
                      <a:tailEnd len="sm" w="sm" type="none"/>
                    </a:lnL>
                    <a:lnR cap="flat" cmpd="sng" w="9525">
                      <a:solidFill>
                        <a:schemeClr val="dk1"/>
                      </a:solidFill>
                      <a:prstDash val="dash"/>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ctr">
                        <a:spcBef>
                          <a:spcPts val="0"/>
                        </a:spcBef>
                        <a:spcAft>
                          <a:spcPts val="0"/>
                        </a:spcAft>
                        <a:buNone/>
                      </a:pPr>
                      <a:r>
                        <a:rPr b="1" lang="ja-JP" sz="900" u="none" cap="none" strike="noStrike">
                          <a:latin typeface="Arial"/>
                          <a:ea typeface="Arial"/>
                          <a:cs typeface="Arial"/>
                          <a:sym typeface="Arial"/>
                        </a:rPr>
                        <a:t>４人</a:t>
                      </a:r>
                      <a:endParaRPr sz="1500"/>
                    </a:p>
                  </a:txBody>
                  <a:tcPr marT="45725" marB="45725" marR="91450" marL="91450" anchor="ctr">
                    <a:lnL cap="flat" cmpd="sng" w="9525">
                      <a:solidFill>
                        <a:schemeClr val="dk1"/>
                      </a:solidFill>
                      <a:prstDash val="dash"/>
                      <a:round/>
                      <a:headEnd len="sm" w="sm" type="none"/>
                      <a:tailEnd len="sm" w="sm" type="none"/>
                    </a:lnL>
                    <a:lnR cap="flat" cmpd="sng" w="9525">
                      <a:solidFill>
                        <a:schemeClr val="dk1"/>
                      </a:solidFill>
                      <a:prstDash val="dash"/>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ctr">
                        <a:spcBef>
                          <a:spcPts val="0"/>
                        </a:spcBef>
                        <a:spcAft>
                          <a:spcPts val="0"/>
                        </a:spcAft>
                        <a:buNone/>
                      </a:pPr>
                      <a:r>
                        <a:rPr b="1" lang="ja-JP" sz="900" u="none" cap="none" strike="noStrike">
                          <a:latin typeface="Arial"/>
                          <a:ea typeface="Arial"/>
                          <a:cs typeface="Arial"/>
                          <a:sym typeface="Arial"/>
                        </a:rPr>
                        <a:t>500万円</a:t>
                      </a:r>
                      <a:endParaRPr sz="1500"/>
                    </a:p>
                  </a:txBody>
                  <a:tcPr marT="45725" marB="45725" marR="91450" marL="91450" anchor="ctr">
                    <a:lnL cap="flat" cmpd="sng" w="9525">
                      <a:solidFill>
                        <a:schemeClr val="dk1"/>
                      </a:solidFill>
                      <a:prstDash val="dash"/>
                      <a:round/>
                      <a:headEnd len="sm" w="sm" type="none"/>
                      <a:tailEnd len="sm" w="sm" type="none"/>
                    </a:lnL>
                    <a:lnR cap="flat" cmpd="sng" w="9525">
                      <a:solidFill>
                        <a:schemeClr val="dk1"/>
                      </a:solidFill>
                      <a:prstDash val="dash"/>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ctr">
                        <a:spcBef>
                          <a:spcPts val="0"/>
                        </a:spcBef>
                        <a:spcAft>
                          <a:spcPts val="0"/>
                        </a:spcAft>
                        <a:buNone/>
                      </a:pPr>
                      <a:r>
                        <a:rPr b="1" lang="ja-JP" sz="900" u="none" cap="none" strike="noStrike">
                          <a:latin typeface="Arial"/>
                          <a:ea typeface="Arial"/>
                          <a:cs typeface="Arial"/>
                          <a:sym typeface="Arial"/>
                        </a:rPr>
                        <a:t>月10回</a:t>
                      </a:r>
                      <a:endParaRPr sz="1500"/>
                    </a:p>
                  </a:txBody>
                  <a:tcPr marT="45725" marB="45725" marR="91450" marL="91450" anchor="ctr">
                    <a:lnL cap="flat" cmpd="sng" w="9525">
                      <a:solidFill>
                        <a:schemeClr val="dk1"/>
                      </a:solidFill>
                      <a:prstDash val="dash"/>
                      <a:round/>
                      <a:headEnd len="sm" w="sm" type="none"/>
                      <a:tailEnd len="sm" w="sm" type="none"/>
                    </a:lnL>
                    <a:lnR cap="flat" cmpd="sng" w="9525">
                      <a:solidFill>
                        <a:schemeClr val="dk1"/>
                      </a:solidFill>
                      <a:prstDash val="dash"/>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ctr">
                        <a:spcBef>
                          <a:spcPts val="0"/>
                        </a:spcBef>
                        <a:spcAft>
                          <a:spcPts val="0"/>
                        </a:spcAft>
                        <a:buNone/>
                      </a:pPr>
                      <a:r>
                        <a:rPr b="1" lang="ja-JP" sz="900" u="none" cap="none" strike="noStrike">
                          <a:latin typeface="Arial"/>
                          <a:ea typeface="Arial"/>
                          <a:cs typeface="Arial"/>
                          <a:sym typeface="Arial"/>
                        </a:rPr>
                        <a:t>100万円</a:t>
                      </a:r>
                      <a:endParaRPr sz="1500"/>
                    </a:p>
                  </a:txBody>
                  <a:tcPr marT="45725" marB="45725" marR="91450" marL="91450" anchor="ctr">
                    <a:lnL cap="flat" cmpd="sng" w="9525">
                      <a:solidFill>
                        <a:schemeClr val="dk1"/>
                      </a:solidFill>
                      <a:prstDash val="dash"/>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r>
              <a:tr h="288000">
                <a:tc>
                  <a:txBody>
                    <a:bodyPr/>
                    <a:lstStyle/>
                    <a:p>
                      <a:pPr indent="0" lvl="0" marL="0" marR="0" rtl="0" algn="ctr">
                        <a:spcBef>
                          <a:spcPts val="0"/>
                        </a:spcBef>
                        <a:spcAft>
                          <a:spcPts val="0"/>
                        </a:spcAft>
                        <a:buNone/>
                      </a:pPr>
                      <a:r>
                        <a:rPr b="1" lang="ja-JP" sz="900" u="none" cap="none" strike="noStrike">
                          <a:latin typeface="Arial"/>
                          <a:ea typeface="Arial"/>
                          <a:cs typeface="Arial"/>
                          <a:sym typeface="Arial"/>
                        </a:rPr>
                        <a:t>Ｂ家</a:t>
                      </a:r>
                      <a:endParaRPr sz="1500"/>
                    </a:p>
                  </a:txBody>
                  <a:tcPr marT="45725" marB="45725" marR="91450" marL="91450" anchor="ctr">
                    <a:lnL cap="flat" cmpd="sng" w="12700">
                      <a:solidFill>
                        <a:schemeClr val="dk1"/>
                      </a:solidFill>
                      <a:prstDash val="solid"/>
                      <a:round/>
                      <a:headEnd len="sm" w="sm" type="none"/>
                      <a:tailEnd len="sm" w="sm" type="none"/>
                    </a:lnL>
                    <a:lnR cap="flat" cmpd="sng" w="9525">
                      <a:solidFill>
                        <a:schemeClr val="dk1"/>
                      </a:solidFill>
                      <a:prstDash val="dash"/>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ctr">
                        <a:spcBef>
                          <a:spcPts val="0"/>
                        </a:spcBef>
                        <a:spcAft>
                          <a:spcPts val="0"/>
                        </a:spcAft>
                        <a:buNone/>
                      </a:pPr>
                      <a:r>
                        <a:rPr b="1" lang="ja-JP" sz="900" u="none" cap="none" strike="noStrike">
                          <a:latin typeface="Arial"/>
                          <a:ea typeface="Arial"/>
                          <a:cs typeface="Arial"/>
                          <a:sym typeface="Arial"/>
                        </a:rPr>
                        <a:t>４人</a:t>
                      </a:r>
                      <a:endParaRPr sz="1500"/>
                    </a:p>
                  </a:txBody>
                  <a:tcPr marT="45725" marB="45725" marR="91450" marL="91450" anchor="ctr">
                    <a:lnL cap="flat" cmpd="sng" w="9525">
                      <a:solidFill>
                        <a:schemeClr val="dk1"/>
                      </a:solidFill>
                      <a:prstDash val="dash"/>
                      <a:round/>
                      <a:headEnd len="sm" w="sm" type="none"/>
                      <a:tailEnd len="sm" w="sm" type="none"/>
                    </a:lnL>
                    <a:lnR cap="flat" cmpd="sng" w="9525">
                      <a:solidFill>
                        <a:schemeClr val="dk1"/>
                      </a:solidFill>
                      <a:prstDash val="dash"/>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ctr">
                        <a:spcBef>
                          <a:spcPts val="0"/>
                        </a:spcBef>
                        <a:spcAft>
                          <a:spcPts val="0"/>
                        </a:spcAft>
                        <a:buNone/>
                      </a:pPr>
                      <a:r>
                        <a:rPr b="1" lang="ja-JP" sz="900" u="none" cap="none" strike="noStrike">
                          <a:latin typeface="Arial"/>
                          <a:ea typeface="Arial"/>
                          <a:cs typeface="Arial"/>
                          <a:sym typeface="Arial"/>
                        </a:rPr>
                        <a:t>500万円</a:t>
                      </a:r>
                      <a:endParaRPr sz="1500"/>
                    </a:p>
                  </a:txBody>
                  <a:tcPr marT="45725" marB="45725" marR="91450" marL="91450" anchor="ctr">
                    <a:lnL cap="flat" cmpd="sng" w="9525">
                      <a:solidFill>
                        <a:schemeClr val="dk1"/>
                      </a:solidFill>
                      <a:prstDash val="dash"/>
                      <a:round/>
                      <a:headEnd len="sm" w="sm" type="none"/>
                      <a:tailEnd len="sm" w="sm" type="none"/>
                    </a:lnL>
                    <a:lnR cap="flat" cmpd="sng" w="9525">
                      <a:solidFill>
                        <a:schemeClr val="dk1"/>
                      </a:solidFill>
                      <a:prstDash val="dash"/>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ctr">
                        <a:spcBef>
                          <a:spcPts val="0"/>
                        </a:spcBef>
                        <a:spcAft>
                          <a:spcPts val="0"/>
                        </a:spcAft>
                        <a:buNone/>
                      </a:pPr>
                      <a:r>
                        <a:rPr b="1" lang="ja-JP" sz="900" u="none" cap="none" strike="noStrike">
                          <a:latin typeface="Arial"/>
                          <a:ea typeface="Arial"/>
                          <a:cs typeface="Arial"/>
                          <a:sym typeface="Arial"/>
                        </a:rPr>
                        <a:t>月10回</a:t>
                      </a:r>
                      <a:endParaRPr sz="1500"/>
                    </a:p>
                  </a:txBody>
                  <a:tcPr marT="45725" marB="45725" marR="91450" marL="91450" anchor="ctr">
                    <a:lnL cap="flat" cmpd="sng" w="9525">
                      <a:solidFill>
                        <a:schemeClr val="dk1"/>
                      </a:solidFill>
                      <a:prstDash val="dash"/>
                      <a:round/>
                      <a:headEnd len="sm" w="sm" type="none"/>
                      <a:tailEnd len="sm" w="sm" type="none"/>
                    </a:lnL>
                    <a:lnR cap="flat" cmpd="sng" w="9525">
                      <a:solidFill>
                        <a:schemeClr val="dk1"/>
                      </a:solidFill>
                      <a:prstDash val="dash"/>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ctr">
                        <a:spcBef>
                          <a:spcPts val="0"/>
                        </a:spcBef>
                        <a:spcAft>
                          <a:spcPts val="0"/>
                        </a:spcAft>
                        <a:buNone/>
                      </a:pPr>
                      <a:r>
                        <a:rPr b="1" lang="ja-JP" sz="900" u="none" cap="none" strike="noStrike">
                          <a:latin typeface="Arial"/>
                          <a:ea typeface="Arial"/>
                          <a:cs typeface="Arial"/>
                          <a:sym typeface="Arial"/>
                        </a:rPr>
                        <a:t>100万円</a:t>
                      </a:r>
                      <a:endParaRPr sz="1500"/>
                    </a:p>
                  </a:txBody>
                  <a:tcPr marT="45725" marB="45725" marR="91450" marL="91450" anchor="ctr">
                    <a:lnL cap="flat" cmpd="sng" w="9525">
                      <a:solidFill>
                        <a:schemeClr val="dk1"/>
                      </a:solidFill>
                      <a:prstDash val="dash"/>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r>
              <a:tr h="288000">
                <a:tc>
                  <a:txBody>
                    <a:bodyPr/>
                    <a:lstStyle/>
                    <a:p>
                      <a:pPr indent="0" lvl="0" marL="0" marR="0" rtl="0" algn="ctr">
                        <a:spcBef>
                          <a:spcPts val="0"/>
                        </a:spcBef>
                        <a:spcAft>
                          <a:spcPts val="0"/>
                        </a:spcAft>
                        <a:buNone/>
                      </a:pPr>
                      <a:r>
                        <a:rPr b="1" lang="ja-JP" sz="900" u="none" cap="none" strike="noStrike">
                          <a:latin typeface="Arial"/>
                          <a:ea typeface="Arial"/>
                          <a:cs typeface="Arial"/>
                          <a:sym typeface="Arial"/>
                        </a:rPr>
                        <a:t>Ｃ家</a:t>
                      </a:r>
                      <a:endParaRPr sz="1500"/>
                    </a:p>
                  </a:txBody>
                  <a:tcPr marT="45725" marB="45725" marR="91450" marL="91450" anchor="ctr">
                    <a:lnL cap="flat" cmpd="sng" w="12700">
                      <a:solidFill>
                        <a:schemeClr val="dk1"/>
                      </a:solidFill>
                      <a:prstDash val="solid"/>
                      <a:round/>
                      <a:headEnd len="sm" w="sm" type="none"/>
                      <a:tailEnd len="sm" w="sm" type="none"/>
                    </a:lnL>
                    <a:lnR cap="flat" cmpd="sng" w="9525">
                      <a:solidFill>
                        <a:schemeClr val="dk1"/>
                      </a:solidFill>
                      <a:prstDash val="dash"/>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ctr">
                        <a:spcBef>
                          <a:spcPts val="0"/>
                        </a:spcBef>
                        <a:spcAft>
                          <a:spcPts val="0"/>
                        </a:spcAft>
                        <a:buNone/>
                      </a:pPr>
                      <a:r>
                        <a:rPr b="1" lang="ja-JP" sz="900" u="none" cap="none" strike="noStrike">
                          <a:latin typeface="Arial"/>
                          <a:ea typeface="Arial"/>
                          <a:cs typeface="Arial"/>
                          <a:sym typeface="Arial"/>
                        </a:rPr>
                        <a:t>４人</a:t>
                      </a:r>
                      <a:endParaRPr sz="1500"/>
                    </a:p>
                  </a:txBody>
                  <a:tcPr marT="45725" marB="45725" marR="91450" marL="91450" anchor="ctr">
                    <a:lnL cap="flat" cmpd="sng" w="9525">
                      <a:solidFill>
                        <a:schemeClr val="dk1"/>
                      </a:solidFill>
                      <a:prstDash val="dash"/>
                      <a:round/>
                      <a:headEnd len="sm" w="sm" type="none"/>
                      <a:tailEnd len="sm" w="sm" type="none"/>
                    </a:lnL>
                    <a:lnR cap="flat" cmpd="sng" w="9525">
                      <a:solidFill>
                        <a:schemeClr val="dk1"/>
                      </a:solidFill>
                      <a:prstDash val="dash"/>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ctr">
                        <a:spcBef>
                          <a:spcPts val="0"/>
                        </a:spcBef>
                        <a:spcAft>
                          <a:spcPts val="0"/>
                        </a:spcAft>
                        <a:buNone/>
                      </a:pPr>
                      <a:r>
                        <a:rPr b="1" lang="ja-JP" sz="900" u="none" cap="none" strike="noStrike">
                          <a:latin typeface="Arial"/>
                          <a:ea typeface="Arial"/>
                          <a:cs typeface="Arial"/>
                          <a:sym typeface="Arial"/>
                        </a:rPr>
                        <a:t>500万円</a:t>
                      </a:r>
                      <a:endParaRPr sz="1500"/>
                    </a:p>
                  </a:txBody>
                  <a:tcPr marT="45725" marB="45725" marR="91450" marL="91450" anchor="ctr">
                    <a:lnL cap="flat" cmpd="sng" w="9525">
                      <a:solidFill>
                        <a:schemeClr val="dk1"/>
                      </a:solidFill>
                      <a:prstDash val="dash"/>
                      <a:round/>
                      <a:headEnd len="sm" w="sm" type="none"/>
                      <a:tailEnd len="sm" w="sm" type="none"/>
                    </a:lnL>
                    <a:lnR cap="flat" cmpd="sng" w="9525">
                      <a:solidFill>
                        <a:schemeClr val="dk1"/>
                      </a:solidFill>
                      <a:prstDash val="dash"/>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ctr">
                        <a:spcBef>
                          <a:spcPts val="0"/>
                        </a:spcBef>
                        <a:spcAft>
                          <a:spcPts val="0"/>
                        </a:spcAft>
                        <a:buNone/>
                      </a:pPr>
                      <a:r>
                        <a:rPr b="1" lang="ja-JP" sz="900" u="none" cap="none" strike="noStrike">
                          <a:latin typeface="Arial"/>
                          <a:ea typeface="Arial"/>
                          <a:cs typeface="Arial"/>
                          <a:sym typeface="Arial"/>
                        </a:rPr>
                        <a:t>月10回</a:t>
                      </a:r>
                      <a:endParaRPr sz="1500"/>
                    </a:p>
                  </a:txBody>
                  <a:tcPr marT="45725" marB="45725" marR="91450" marL="91450" anchor="ctr">
                    <a:lnL cap="flat" cmpd="sng" w="9525">
                      <a:solidFill>
                        <a:schemeClr val="dk1"/>
                      </a:solidFill>
                      <a:prstDash val="dash"/>
                      <a:round/>
                      <a:headEnd len="sm" w="sm" type="none"/>
                      <a:tailEnd len="sm" w="sm" type="none"/>
                    </a:lnL>
                    <a:lnR cap="flat" cmpd="sng" w="9525">
                      <a:solidFill>
                        <a:schemeClr val="dk1"/>
                      </a:solidFill>
                      <a:prstDash val="dash"/>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ctr">
                        <a:spcBef>
                          <a:spcPts val="0"/>
                        </a:spcBef>
                        <a:spcAft>
                          <a:spcPts val="0"/>
                        </a:spcAft>
                        <a:buNone/>
                      </a:pPr>
                      <a:r>
                        <a:rPr b="1" lang="ja-JP" sz="900" u="none" cap="none" strike="noStrike">
                          <a:latin typeface="Arial"/>
                          <a:ea typeface="Arial"/>
                          <a:cs typeface="Arial"/>
                          <a:sym typeface="Arial"/>
                        </a:rPr>
                        <a:t>100万円</a:t>
                      </a:r>
                      <a:endParaRPr sz="1500"/>
                    </a:p>
                  </a:txBody>
                  <a:tcPr marT="45725" marB="45725" marR="91450" marL="91450" anchor="ctr">
                    <a:lnL cap="flat" cmpd="sng" w="9525">
                      <a:solidFill>
                        <a:schemeClr val="dk1"/>
                      </a:solidFill>
                      <a:prstDash val="dash"/>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r>
              <a:tr h="288000">
                <a:tc>
                  <a:txBody>
                    <a:bodyPr/>
                    <a:lstStyle/>
                    <a:p>
                      <a:pPr indent="0" lvl="0" marL="0" marR="0" rtl="0" algn="ctr">
                        <a:spcBef>
                          <a:spcPts val="0"/>
                        </a:spcBef>
                        <a:spcAft>
                          <a:spcPts val="0"/>
                        </a:spcAft>
                        <a:buNone/>
                      </a:pPr>
                      <a:r>
                        <a:rPr b="1" lang="ja-JP" sz="900" u="none" cap="none" strike="noStrike">
                          <a:latin typeface="Arial"/>
                          <a:ea typeface="Arial"/>
                          <a:cs typeface="Arial"/>
                          <a:sym typeface="Arial"/>
                        </a:rPr>
                        <a:t>Ｄ家</a:t>
                      </a:r>
                      <a:endParaRPr sz="1500"/>
                    </a:p>
                  </a:txBody>
                  <a:tcPr marT="45725" marB="45725" marR="91450" marL="91450" anchor="ctr">
                    <a:lnL cap="flat" cmpd="sng" w="12700">
                      <a:solidFill>
                        <a:schemeClr val="dk1"/>
                      </a:solidFill>
                      <a:prstDash val="solid"/>
                      <a:round/>
                      <a:headEnd len="sm" w="sm" type="none"/>
                      <a:tailEnd len="sm" w="sm" type="none"/>
                    </a:lnL>
                    <a:lnR cap="flat" cmpd="sng" w="9525">
                      <a:solidFill>
                        <a:schemeClr val="dk1"/>
                      </a:solidFill>
                      <a:prstDash val="dash"/>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ctr">
                        <a:spcBef>
                          <a:spcPts val="0"/>
                        </a:spcBef>
                        <a:spcAft>
                          <a:spcPts val="0"/>
                        </a:spcAft>
                        <a:buNone/>
                      </a:pPr>
                      <a:r>
                        <a:rPr b="1" lang="ja-JP" sz="900" u="none" cap="none" strike="noStrike">
                          <a:latin typeface="Arial"/>
                          <a:ea typeface="Arial"/>
                          <a:cs typeface="Arial"/>
                          <a:sym typeface="Arial"/>
                        </a:rPr>
                        <a:t>４人</a:t>
                      </a:r>
                      <a:endParaRPr sz="1500"/>
                    </a:p>
                  </a:txBody>
                  <a:tcPr marT="45725" marB="45725" marR="91450" marL="91450" anchor="ctr">
                    <a:lnL cap="flat" cmpd="sng" w="9525">
                      <a:solidFill>
                        <a:schemeClr val="dk1"/>
                      </a:solidFill>
                      <a:prstDash val="dash"/>
                      <a:round/>
                      <a:headEnd len="sm" w="sm" type="none"/>
                      <a:tailEnd len="sm" w="sm" type="none"/>
                    </a:lnL>
                    <a:lnR cap="flat" cmpd="sng" w="9525">
                      <a:solidFill>
                        <a:schemeClr val="dk1"/>
                      </a:solidFill>
                      <a:prstDash val="dash"/>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ctr">
                        <a:spcBef>
                          <a:spcPts val="0"/>
                        </a:spcBef>
                        <a:spcAft>
                          <a:spcPts val="0"/>
                        </a:spcAft>
                        <a:buNone/>
                      </a:pPr>
                      <a:r>
                        <a:rPr b="1" lang="ja-JP" sz="900" u="none" cap="none" strike="noStrike">
                          <a:latin typeface="Arial"/>
                          <a:ea typeface="Arial"/>
                          <a:cs typeface="Arial"/>
                          <a:sym typeface="Arial"/>
                        </a:rPr>
                        <a:t>500万円</a:t>
                      </a:r>
                      <a:endParaRPr sz="1500"/>
                    </a:p>
                  </a:txBody>
                  <a:tcPr marT="45725" marB="45725" marR="91450" marL="91450" anchor="ctr">
                    <a:lnL cap="flat" cmpd="sng" w="9525">
                      <a:solidFill>
                        <a:schemeClr val="dk1"/>
                      </a:solidFill>
                      <a:prstDash val="dash"/>
                      <a:round/>
                      <a:headEnd len="sm" w="sm" type="none"/>
                      <a:tailEnd len="sm" w="sm" type="none"/>
                    </a:lnL>
                    <a:lnR cap="flat" cmpd="sng" w="9525">
                      <a:solidFill>
                        <a:schemeClr val="dk1"/>
                      </a:solidFill>
                      <a:prstDash val="dash"/>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ctr">
                        <a:spcBef>
                          <a:spcPts val="0"/>
                        </a:spcBef>
                        <a:spcAft>
                          <a:spcPts val="0"/>
                        </a:spcAft>
                        <a:buNone/>
                      </a:pPr>
                      <a:r>
                        <a:rPr b="1" lang="ja-JP" sz="900" u="none" cap="none" strike="noStrike">
                          <a:latin typeface="Arial"/>
                          <a:ea typeface="Arial"/>
                          <a:cs typeface="Arial"/>
                          <a:sym typeface="Arial"/>
                        </a:rPr>
                        <a:t>月10回</a:t>
                      </a:r>
                      <a:endParaRPr sz="1500"/>
                    </a:p>
                  </a:txBody>
                  <a:tcPr marT="45725" marB="45725" marR="91450" marL="91450" anchor="ctr">
                    <a:lnL cap="flat" cmpd="sng" w="9525">
                      <a:solidFill>
                        <a:schemeClr val="dk1"/>
                      </a:solidFill>
                      <a:prstDash val="dash"/>
                      <a:round/>
                      <a:headEnd len="sm" w="sm" type="none"/>
                      <a:tailEnd len="sm" w="sm" type="none"/>
                    </a:lnL>
                    <a:lnR cap="flat" cmpd="sng" w="9525">
                      <a:solidFill>
                        <a:schemeClr val="dk1"/>
                      </a:solidFill>
                      <a:prstDash val="dash"/>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ctr">
                        <a:spcBef>
                          <a:spcPts val="0"/>
                        </a:spcBef>
                        <a:spcAft>
                          <a:spcPts val="0"/>
                        </a:spcAft>
                        <a:buNone/>
                      </a:pPr>
                      <a:r>
                        <a:rPr b="1" lang="ja-JP" sz="900" u="none" cap="none" strike="noStrike">
                          <a:latin typeface="Arial"/>
                          <a:ea typeface="Arial"/>
                          <a:cs typeface="Arial"/>
                          <a:sym typeface="Arial"/>
                        </a:rPr>
                        <a:t>100万円</a:t>
                      </a:r>
                      <a:endParaRPr sz="1500"/>
                    </a:p>
                  </a:txBody>
                  <a:tcPr marT="45725" marB="45725" marR="91450" marL="91450" anchor="ctr">
                    <a:lnL cap="flat" cmpd="sng" w="9525">
                      <a:solidFill>
                        <a:schemeClr val="dk1"/>
                      </a:solidFill>
                      <a:prstDash val="dash"/>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r>
              <a:tr h="114300">
                <a:tc gridSpan="4">
                  <a:txBody>
                    <a:bodyPr/>
                    <a:lstStyle/>
                    <a:p>
                      <a:pPr indent="0" lvl="0" marL="0" marR="0" rtl="0" algn="ctr">
                        <a:spcBef>
                          <a:spcPts val="0"/>
                        </a:spcBef>
                        <a:spcAft>
                          <a:spcPts val="0"/>
                        </a:spcAft>
                        <a:buNone/>
                      </a:pPr>
                      <a:r>
                        <a:rPr b="1" lang="ja-JP" sz="900" u="none" cap="none" strike="noStrike">
                          <a:latin typeface="Arial"/>
                          <a:ea typeface="Arial"/>
                          <a:cs typeface="Arial"/>
                          <a:sym typeface="Arial"/>
                        </a:rPr>
                        <a:t>合計</a:t>
                      </a:r>
                      <a:endParaRPr sz="1500"/>
                    </a:p>
                  </a:txBody>
                  <a:tcPr marT="45725" marB="45725" marR="91450" marL="91450" anchor="ctr">
                    <a:lnL cap="flat" cmpd="sng" w="12700">
                      <a:solidFill>
                        <a:schemeClr val="dk1"/>
                      </a:solidFill>
                      <a:prstDash val="solid"/>
                      <a:round/>
                      <a:headEnd len="sm" w="sm" type="none"/>
                      <a:tailEnd len="sm" w="sm" type="none"/>
                    </a:lnL>
                    <a:lnR cap="flat" cmpd="sng" w="9525">
                      <a:solidFill>
                        <a:schemeClr val="dk1"/>
                      </a:solidFill>
                      <a:prstDash val="dash"/>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hMerge="1"/>
                <a:tc hMerge="1"/>
                <a:tc hMerge="1"/>
                <a:tc>
                  <a:txBody>
                    <a:bodyPr/>
                    <a:lstStyle/>
                    <a:p>
                      <a:pPr indent="0" lvl="0" marL="0" marR="0" rtl="0" algn="ctr">
                        <a:spcBef>
                          <a:spcPts val="0"/>
                        </a:spcBef>
                        <a:spcAft>
                          <a:spcPts val="0"/>
                        </a:spcAft>
                        <a:buNone/>
                      </a:pPr>
                      <a:r>
                        <a:rPr b="1" lang="ja-JP" sz="900" u="none" cap="none" strike="noStrike">
                          <a:latin typeface="Arial"/>
                          <a:ea typeface="Arial"/>
                          <a:cs typeface="Arial"/>
                          <a:sym typeface="Arial"/>
                        </a:rPr>
                        <a:t>400万円</a:t>
                      </a:r>
                      <a:endParaRPr sz="1500"/>
                    </a:p>
                  </a:txBody>
                  <a:tcPr marT="45725" marB="45725" marR="91450" marL="91450" anchor="ctr">
                    <a:lnL cap="flat" cmpd="sng" w="9525">
                      <a:solidFill>
                        <a:schemeClr val="dk1"/>
                      </a:solidFill>
                      <a:prstDash val="dash"/>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r>
            </a:tbl>
          </a:graphicData>
        </a:graphic>
      </p:graphicFrame>
    </p:spTree>
  </p:cSld>
  <p:clrMapOvr>
    <a:masterClrMapping/>
  </p:clrMapOvr>
  <p:extLst>
    <p:ext uri="{DCECCB84-F9BA-43D5-87BE-67443E8EF086}">
      <p15:sldGuideLst>
        <p15:guide id="1" orient="horz" pos="4224">
          <p15:clr>
            <a:srgbClr val="FBAE40"/>
          </p15:clr>
        </p15:guide>
        <p15:guide id="2" pos="5760">
          <p15:clr>
            <a:srgbClr val="FBAE40"/>
          </p15:clr>
        </p15:guide>
        <p15:guide id="3" orient="horz">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5_白紙">
  <p:cSld name="5_白紙">
    <p:spTree>
      <p:nvGrpSpPr>
        <p:cNvPr id="104" name="Shape 104"/>
        <p:cNvGrpSpPr/>
        <p:nvPr/>
      </p:nvGrpSpPr>
      <p:grpSpPr>
        <a:xfrm>
          <a:off x="0" y="0"/>
          <a:ext cx="0" cy="0"/>
          <a:chOff x="0" y="0"/>
          <a:chExt cx="0" cy="0"/>
        </a:xfrm>
      </p:grpSpPr>
      <p:sp>
        <p:nvSpPr>
          <p:cNvPr id="105" name="Google Shape;105;p13"/>
          <p:cNvSpPr/>
          <p:nvPr/>
        </p:nvSpPr>
        <p:spPr>
          <a:xfrm>
            <a:off x="5772274" y="1541748"/>
            <a:ext cx="3048000" cy="1877700"/>
          </a:xfrm>
          <a:prstGeom prst="rect">
            <a:avLst/>
          </a:prstGeom>
          <a:solidFill>
            <a:srgbClr val="F2F2F2"/>
          </a:solidFill>
          <a:ln>
            <a:noFill/>
          </a:ln>
        </p:spPr>
        <p:txBody>
          <a:bodyPr anchorCtr="0" anchor="t" bIns="45700" lIns="91425" spcFirstLastPara="1" rIns="91425" wrap="square" tIns="90000">
            <a:noAutofit/>
          </a:bodyPr>
          <a:lstStyle/>
          <a:p>
            <a:pPr indent="0" lvl="0" marL="0" marR="0" rtl="0" algn="l">
              <a:lnSpc>
                <a:spcPct val="114000"/>
              </a:lnSpc>
              <a:spcBef>
                <a:spcPts val="0"/>
              </a:spcBef>
              <a:spcAft>
                <a:spcPts val="0"/>
              </a:spcAft>
              <a:buClr>
                <a:schemeClr val="dk1"/>
              </a:buClr>
              <a:buSzPts val="1100"/>
              <a:buFont typeface="Arial"/>
              <a:buNone/>
            </a:pPr>
            <a:r>
              <a:t/>
            </a:r>
            <a:endParaRPr sz="1100">
              <a:solidFill>
                <a:schemeClr val="dk1"/>
              </a:solidFill>
              <a:latin typeface="Arial"/>
              <a:ea typeface="Arial"/>
              <a:cs typeface="Arial"/>
              <a:sym typeface="Arial"/>
            </a:endParaRPr>
          </a:p>
        </p:txBody>
      </p:sp>
      <p:sp>
        <p:nvSpPr>
          <p:cNvPr id="106" name="Google Shape;106;p13"/>
          <p:cNvSpPr/>
          <p:nvPr/>
        </p:nvSpPr>
        <p:spPr>
          <a:xfrm>
            <a:off x="-1" y="705417"/>
            <a:ext cx="9144000" cy="58800"/>
          </a:xfrm>
          <a:prstGeom prst="rect">
            <a:avLst/>
          </a:prstGeom>
          <a:solidFill>
            <a:srgbClr val="005BAD"/>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2400"/>
              <a:buFont typeface="Arial"/>
              <a:buNone/>
            </a:pPr>
            <a:r>
              <a:t/>
            </a:r>
            <a:endParaRPr b="0" i="0" sz="2400" u="none" cap="none" strike="noStrike">
              <a:solidFill>
                <a:srgbClr val="000000"/>
              </a:solidFill>
              <a:latin typeface="Arial"/>
              <a:ea typeface="Arial"/>
              <a:cs typeface="Arial"/>
              <a:sym typeface="Arial"/>
            </a:endParaRPr>
          </a:p>
        </p:txBody>
      </p:sp>
      <p:sp>
        <p:nvSpPr>
          <p:cNvPr id="107" name="Google Shape;107;p13"/>
          <p:cNvSpPr txBox="1"/>
          <p:nvPr>
            <p:ph idx="12" type="sldNum"/>
          </p:nvPr>
        </p:nvSpPr>
        <p:spPr>
          <a:xfrm>
            <a:off x="8769893" y="6443281"/>
            <a:ext cx="374100" cy="298500"/>
          </a:xfrm>
          <a:prstGeom prst="rect">
            <a:avLst/>
          </a:prstGeom>
          <a:noFill/>
          <a:ln>
            <a:noFill/>
          </a:ln>
        </p:spPr>
        <p:txBody>
          <a:bodyPr anchorCtr="0" anchor="ctr" bIns="45700" lIns="91425" spcFirstLastPara="1" rIns="91425" wrap="square" tIns="45700">
            <a:noAutofit/>
          </a:bodyPr>
          <a:lstStyle>
            <a:lvl1pPr indent="0" lvl="0" marL="0" marR="0" algn="ctr">
              <a:spcBef>
                <a:spcPts val="0"/>
              </a:spcBef>
              <a:buNone/>
              <a:defRPr b="1" sz="1200">
                <a:solidFill>
                  <a:schemeClr val="dk1"/>
                </a:solidFill>
                <a:latin typeface="Arial"/>
                <a:ea typeface="Arial"/>
                <a:cs typeface="Arial"/>
                <a:sym typeface="Arial"/>
              </a:defRPr>
            </a:lvl1pPr>
            <a:lvl2pPr indent="0" lvl="1" marL="0" marR="0" algn="ctr">
              <a:spcBef>
                <a:spcPts val="0"/>
              </a:spcBef>
              <a:buNone/>
              <a:defRPr b="1" sz="1200">
                <a:solidFill>
                  <a:schemeClr val="dk1"/>
                </a:solidFill>
                <a:latin typeface="Arial"/>
                <a:ea typeface="Arial"/>
                <a:cs typeface="Arial"/>
                <a:sym typeface="Arial"/>
              </a:defRPr>
            </a:lvl2pPr>
            <a:lvl3pPr indent="0" lvl="2" marL="0" marR="0" algn="ctr">
              <a:spcBef>
                <a:spcPts val="0"/>
              </a:spcBef>
              <a:buNone/>
              <a:defRPr b="1" sz="1200">
                <a:solidFill>
                  <a:schemeClr val="dk1"/>
                </a:solidFill>
                <a:latin typeface="Arial"/>
                <a:ea typeface="Arial"/>
                <a:cs typeface="Arial"/>
                <a:sym typeface="Arial"/>
              </a:defRPr>
            </a:lvl3pPr>
            <a:lvl4pPr indent="0" lvl="3" marL="0" marR="0" algn="ctr">
              <a:spcBef>
                <a:spcPts val="0"/>
              </a:spcBef>
              <a:buNone/>
              <a:defRPr b="1" sz="1200">
                <a:solidFill>
                  <a:schemeClr val="dk1"/>
                </a:solidFill>
                <a:latin typeface="Arial"/>
                <a:ea typeface="Arial"/>
                <a:cs typeface="Arial"/>
                <a:sym typeface="Arial"/>
              </a:defRPr>
            </a:lvl4pPr>
            <a:lvl5pPr indent="0" lvl="4" marL="0" marR="0" algn="ctr">
              <a:spcBef>
                <a:spcPts val="0"/>
              </a:spcBef>
              <a:buNone/>
              <a:defRPr b="1" sz="1200">
                <a:solidFill>
                  <a:schemeClr val="dk1"/>
                </a:solidFill>
                <a:latin typeface="Arial"/>
                <a:ea typeface="Arial"/>
                <a:cs typeface="Arial"/>
                <a:sym typeface="Arial"/>
              </a:defRPr>
            </a:lvl5pPr>
            <a:lvl6pPr indent="0" lvl="5" marL="0" marR="0" algn="ctr">
              <a:spcBef>
                <a:spcPts val="0"/>
              </a:spcBef>
              <a:buNone/>
              <a:defRPr b="1" sz="1200">
                <a:solidFill>
                  <a:schemeClr val="dk1"/>
                </a:solidFill>
                <a:latin typeface="Arial"/>
                <a:ea typeface="Arial"/>
                <a:cs typeface="Arial"/>
                <a:sym typeface="Arial"/>
              </a:defRPr>
            </a:lvl6pPr>
            <a:lvl7pPr indent="0" lvl="6" marL="0" marR="0" algn="ctr">
              <a:spcBef>
                <a:spcPts val="0"/>
              </a:spcBef>
              <a:buNone/>
              <a:defRPr b="1" sz="1200">
                <a:solidFill>
                  <a:schemeClr val="dk1"/>
                </a:solidFill>
                <a:latin typeface="Arial"/>
                <a:ea typeface="Arial"/>
                <a:cs typeface="Arial"/>
                <a:sym typeface="Arial"/>
              </a:defRPr>
            </a:lvl7pPr>
            <a:lvl8pPr indent="0" lvl="7" marL="0" marR="0" algn="ctr">
              <a:spcBef>
                <a:spcPts val="0"/>
              </a:spcBef>
              <a:buNone/>
              <a:defRPr b="1" sz="1200">
                <a:solidFill>
                  <a:schemeClr val="dk1"/>
                </a:solidFill>
                <a:latin typeface="Arial"/>
                <a:ea typeface="Arial"/>
                <a:cs typeface="Arial"/>
                <a:sym typeface="Arial"/>
              </a:defRPr>
            </a:lvl8pPr>
            <a:lvl9pPr indent="0" lvl="8" marL="0" marR="0" algn="ctr">
              <a:spcBef>
                <a:spcPts val="0"/>
              </a:spcBef>
              <a:buNone/>
              <a:defRPr b="1" sz="1200">
                <a:solidFill>
                  <a:schemeClr val="dk1"/>
                </a:solidFill>
                <a:latin typeface="Arial"/>
                <a:ea typeface="Arial"/>
                <a:cs typeface="Arial"/>
                <a:sym typeface="Arial"/>
              </a:defRPr>
            </a:lvl9pPr>
          </a:lstStyle>
          <a:p>
            <a:pPr indent="0" lvl="0" marL="0" rtl="0" algn="ctr">
              <a:spcBef>
                <a:spcPts val="0"/>
              </a:spcBef>
              <a:spcAft>
                <a:spcPts val="0"/>
              </a:spcAft>
              <a:buNone/>
            </a:pPr>
            <a:fld id="{00000000-1234-1234-1234-123412341234}" type="slidenum">
              <a:rPr lang="ja-JP"/>
              <a:t>‹#›</a:t>
            </a:fld>
            <a:endParaRPr/>
          </a:p>
        </p:txBody>
      </p:sp>
      <p:sp>
        <p:nvSpPr>
          <p:cNvPr id="108" name="Google Shape;108;p13"/>
          <p:cNvSpPr/>
          <p:nvPr/>
        </p:nvSpPr>
        <p:spPr>
          <a:xfrm>
            <a:off x="323851" y="1257115"/>
            <a:ext cx="831300" cy="226800"/>
          </a:xfrm>
          <a:prstGeom prst="rect">
            <a:avLst/>
          </a:prstGeom>
          <a:noFill/>
          <a:ln cap="flat" cmpd="sng" w="19050">
            <a:solidFill>
              <a:srgbClr val="262626"/>
            </a:solidFill>
            <a:prstDash val="solid"/>
            <a:round/>
            <a:headEnd len="sm" w="sm" type="none"/>
            <a:tailEnd len="sm" w="sm" type="none"/>
          </a:ln>
        </p:spPr>
        <p:txBody>
          <a:bodyPr anchorCtr="0" anchor="ctr" bIns="36000" lIns="72000" spcFirstLastPara="1" rIns="72000" wrap="square" tIns="36000">
            <a:noAutofit/>
          </a:bodyPr>
          <a:lstStyle/>
          <a:p>
            <a:pPr indent="0" lvl="0" marL="0" marR="0" rtl="0" algn="ctr">
              <a:lnSpc>
                <a:spcPct val="100000"/>
              </a:lnSpc>
              <a:spcBef>
                <a:spcPts val="0"/>
              </a:spcBef>
              <a:spcAft>
                <a:spcPts val="0"/>
              </a:spcAft>
              <a:buClr>
                <a:schemeClr val="dk1"/>
              </a:buClr>
              <a:buSzPts val="1300"/>
              <a:buFont typeface="Arial"/>
              <a:buNone/>
            </a:pPr>
            <a:r>
              <a:rPr b="0" i="0" lang="ja-JP" sz="1300" u="none" cap="none" strike="noStrike">
                <a:solidFill>
                  <a:schemeClr val="dk1"/>
                </a:solidFill>
                <a:latin typeface="Arial"/>
                <a:ea typeface="Arial"/>
                <a:cs typeface="Arial"/>
                <a:sym typeface="Arial"/>
              </a:rPr>
              <a:t>前提条件</a:t>
            </a:r>
            <a:endParaRPr/>
          </a:p>
        </p:txBody>
      </p:sp>
      <p:sp>
        <p:nvSpPr>
          <p:cNvPr id="109" name="Google Shape;109;p13"/>
          <p:cNvSpPr/>
          <p:nvPr/>
        </p:nvSpPr>
        <p:spPr>
          <a:xfrm>
            <a:off x="323852" y="3614858"/>
            <a:ext cx="2829600" cy="226800"/>
          </a:xfrm>
          <a:prstGeom prst="rect">
            <a:avLst/>
          </a:prstGeom>
          <a:noFill/>
          <a:ln cap="flat" cmpd="sng" w="19050">
            <a:solidFill>
              <a:srgbClr val="005BAD"/>
            </a:solidFill>
            <a:prstDash val="solid"/>
            <a:round/>
            <a:headEnd len="sm" w="sm" type="none"/>
            <a:tailEnd len="sm" w="sm" type="none"/>
          </a:ln>
        </p:spPr>
        <p:txBody>
          <a:bodyPr anchorCtr="0" anchor="ctr" bIns="36000" lIns="72000" spcFirstLastPara="1" rIns="72000" wrap="square" tIns="36000">
            <a:noAutofit/>
          </a:bodyPr>
          <a:lstStyle/>
          <a:p>
            <a:pPr indent="0" lvl="0" marL="0" marR="0" rtl="0" algn="ctr">
              <a:lnSpc>
                <a:spcPct val="100000"/>
              </a:lnSpc>
              <a:spcBef>
                <a:spcPts val="0"/>
              </a:spcBef>
              <a:spcAft>
                <a:spcPts val="0"/>
              </a:spcAft>
              <a:buClr>
                <a:srgbClr val="005BAD"/>
              </a:buClr>
              <a:buSzPts val="1300"/>
              <a:buFont typeface="Arial"/>
              <a:buNone/>
            </a:pPr>
            <a:r>
              <a:rPr b="0" i="0" lang="ja-JP" sz="1300" u="none" cap="none" strike="noStrike">
                <a:solidFill>
                  <a:srgbClr val="005BAD"/>
                </a:solidFill>
                <a:latin typeface="Arial"/>
                <a:ea typeface="Arial"/>
                <a:cs typeface="Arial"/>
                <a:sym typeface="Arial"/>
              </a:rPr>
              <a:t>討議</a:t>
            </a:r>
            <a:r>
              <a:rPr b="0" i="0" lang="ja-JP" sz="1300" u="none" cap="none" strike="noStrike">
                <a:solidFill>
                  <a:schemeClr val="dk1"/>
                </a:solidFill>
                <a:latin typeface="Arial"/>
                <a:ea typeface="Arial"/>
                <a:cs typeface="Arial"/>
                <a:sym typeface="Arial"/>
              </a:rPr>
              <a:t>　パターン３　※グループ発表あり</a:t>
            </a:r>
            <a:endParaRPr/>
          </a:p>
        </p:txBody>
      </p:sp>
      <p:sp>
        <p:nvSpPr>
          <p:cNvPr id="110" name="Google Shape;110;p13"/>
          <p:cNvSpPr/>
          <p:nvPr/>
        </p:nvSpPr>
        <p:spPr>
          <a:xfrm>
            <a:off x="324417" y="1541748"/>
            <a:ext cx="3455400" cy="1877700"/>
          </a:xfrm>
          <a:prstGeom prst="rect">
            <a:avLst/>
          </a:prstGeom>
          <a:solidFill>
            <a:srgbClr val="F2F2F2"/>
          </a:solidFill>
          <a:ln>
            <a:noFill/>
          </a:ln>
        </p:spPr>
        <p:txBody>
          <a:bodyPr anchorCtr="0" anchor="ctr" bIns="45700" lIns="91425" spcFirstLastPara="1" rIns="91425" wrap="square" tIns="45700">
            <a:noAutofit/>
          </a:bodyPr>
          <a:lstStyle/>
          <a:p>
            <a:pPr indent="0" lvl="0" marL="0" marR="0" rtl="0" algn="l">
              <a:lnSpc>
                <a:spcPct val="114000"/>
              </a:lnSpc>
              <a:spcBef>
                <a:spcPts val="0"/>
              </a:spcBef>
              <a:spcAft>
                <a:spcPts val="0"/>
              </a:spcAft>
              <a:buClr>
                <a:schemeClr val="dk1"/>
              </a:buClr>
              <a:buSzPts val="1100"/>
              <a:buFont typeface="Arial"/>
              <a:buNone/>
            </a:pPr>
            <a:r>
              <a:rPr lang="ja-JP" sz="1100">
                <a:solidFill>
                  <a:schemeClr val="dk1"/>
                </a:solidFill>
                <a:latin typeface="Arial"/>
                <a:ea typeface="Arial"/>
                <a:cs typeface="Arial"/>
                <a:sym typeface="Arial"/>
              </a:rPr>
              <a:t>みなさんはメタバタウンの住人です。</a:t>
            </a:r>
            <a:endParaRPr sz="1100">
              <a:solidFill>
                <a:schemeClr val="dk1"/>
              </a:solidFill>
              <a:latin typeface="Arial"/>
              <a:ea typeface="Arial"/>
              <a:cs typeface="Arial"/>
              <a:sym typeface="Arial"/>
            </a:endParaRPr>
          </a:p>
          <a:p>
            <a:pPr indent="0" lvl="0" marL="0" marR="0" rtl="0" algn="l">
              <a:lnSpc>
                <a:spcPct val="114000"/>
              </a:lnSpc>
              <a:spcBef>
                <a:spcPts val="0"/>
              </a:spcBef>
              <a:spcAft>
                <a:spcPts val="0"/>
              </a:spcAft>
              <a:buClr>
                <a:schemeClr val="dk1"/>
              </a:buClr>
              <a:buSzPts val="1100"/>
              <a:buFont typeface="Arial"/>
              <a:buNone/>
            </a:pPr>
            <a:r>
              <a:rPr lang="ja-JP" sz="1100">
                <a:solidFill>
                  <a:schemeClr val="dk1"/>
                </a:solidFill>
                <a:latin typeface="Arial"/>
                <a:ea typeface="Arial"/>
                <a:cs typeface="Arial"/>
                <a:sym typeface="Arial"/>
              </a:rPr>
              <a:t>メタバタウンには家が４軒あり、町の真ん中を町が管理する川が流れています。</a:t>
            </a:r>
            <a:endParaRPr/>
          </a:p>
          <a:p>
            <a:pPr indent="0" lvl="0" marL="0" marR="0" rtl="0" algn="l">
              <a:lnSpc>
                <a:spcPct val="114000"/>
              </a:lnSpc>
              <a:spcBef>
                <a:spcPts val="0"/>
              </a:spcBef>
              <a:spcAft>
                <a:spcPts val="0"/>
              </a:spcAft>
              <a:buClr>
                <a:schemeClr val="dk1"/>
              </a:buClr>
              <a:buSzPts val="1100"/>
              <a:buFont typeface="Arial"/>
              <a:buNone/>
            </a:pPr>
            <a:r>
              <a:rPr lang="ja-JP" sz="1100">
                <a:solidFill>
                  <a:schemeClr val="dk1"/>
                </a:solidFill>
                <a:latin typeface="Arial"/>
                <a:ea typeface="Arial"/>
                <a:cs typeface="Arial"/>
                <a:sym typeface="Arial"/>
              </a:rPr>
              <a:t>行き来には渡し船を使っていますが、</a:t>
            </a:r>
            <a:endParaRPr sz="1100">
              <a:solidFill>
                <a:schemeClr val="dk1"/>
              </a:solidFill>
              <a:latin typeface="Arial"/>
              <a:ea typeface="Arial"/>
              <a:cs typeface="Arial"/>
              <a:sym typeface="Arial"/>
            </a:endParaRPr>
          </a:p>
          <a:p>
            <a:pPr indent="0" lvl="0" marL="0" marR="0" rtl="0" algn="l">
              <a:lnSpc>
                <a:spcPct val="114000"/>
              </a:lnSpc>
              <a:spcBef>
                <a:spcPts val="0"/>
              </a:spcBef>
              <a:spcAft>
                <a:spcPts val="0"/>
              </a:spcAft>
              <a:buClr>
                <a:schemeClr val="dk1"/>
              </a:buClr>
              <a:buSzPts val="1100"/>
              <a:buFont typeface="Arial"/>
              <a:buNone/>
            </a:pPr>
            <a:r>
              <a:rPr lang="ja-JP" sz="1100">
                <a:solidFill>
                  <a:schemeClr val="dk1"/>
                </a:solidFill>
                <a:latin typeface="Arial"/>
                <a:ea typeface="Arial"/>
                <a:cs typeface="Arial"/>
                <a:sym typeface="Arial"/>
              </a:rPr>
              <a:t>雨で増水すると運航できず不便でした。</a:t>
            </a:r>
            <a:endParaRPr/>
          </a:p>
          <a:p>
            <a:pPr indent="0" lvl="0" marL="0" marR="0" rtl="0" algn="l">
              <a:lnSpc>
                <a:spcPct val="114000"/>
              </a:lnSpc>
              <a:spcBef>
                <a:spcPts val="0"/>
              </a:spcBef>
              <a:spcAft>
                <a:spcPts val="0"/>
              </a:spcAft>
              <a:buClr>
                <a:schemeClr val="dk1"/>
              </a:buClr>
              <a:buSzPts val="1100"/>
              <a:buFont typeface="Arial"/>
              <a:buNone/>
            </a:pPr>
            <a:r>
              <a:rPr lang="ja-JP" sz="1100">
                <a:solidFill>
                  <a:schemeClr val="dk1"/>
                </a:solidFill>
                <a:latin typeface="Arial"/>
                <a:ea typeface="Arial"/>
                <a:cs typeface="Arial"/>
                <a:sym typeface="Arial"/>
              </a:rPr>
              <a:t>今回、</a:t>
            </a:r>
            <a:r>
              <a:rPr lang="ja-JP" sz="1100">
                <a:solidFill>
                  <a:srgbClr val="C00000"/>
                </a:solidFill>
                <a:latin typeface="Arial"/>
                <a:ea typeface="Arial"/>
                <a:cs typeface="Arial"/>
                <a:sym typeface="Arial"/>
              </a:rPr>
              <a:t> メタバタウンの全ての住人の希望 </a:t>
            </a:r>
            <a:r>
              <a:rPr lang="ja-JP" sz="1100">
                <a:solidFill>
                  <a:schemeClr val="dk1"/>
                </a:solidFill>
                <a:latin typeface="Arial"/>
                <a:ea typeface="Arial"/>
                <a:cs typeface="Arial"/>
                <a:sym typeface="Arial"/>
              </a:rPr>
              <a:t>により</a:t>
            </a:r>
            <a:endParaRPr sz="1100">
              <a:solidFill>
                <a:schemeClr val="dk1"/>
              </a:solidFill>
              <a:latin typeface="Arial"/>
              <a:ea typeface="Arial"/>
              <a:cs typeface="Arial"/>
              <a:sym typeface="Arial"/>
            </a:endParaRPr>
          </a:p>
          <a:p>
            <a:pPr indent="0" lvl="0" marL="0" marR="0" rtl="0" algn="l">
              <a:lnSpc>
                <a:spcPct val="114000"/>
              </a:lnSpc>
              <a:spcBef>
                <a:spcPts val="0"/>
              </a:spcBef>
              <a:spcAft>
                <a:spcPts val="0"/>
              </a:spcAft>
              <a:buClr>
                <a:schemeClr val="dk1"/>
              </a:buClr>
              <a:buSzPts val="1100"/>
              <a:buFont typeface="Arial"/>
              <a:buNone/>
            </a:pPr>
            <a:r>
              <a:rPr lang="ja-JP" sz="1100">
                <a:solidFill>
                  <a:schemeClr val="dk1"/>
                </a:solidFill>
                <a:latin typeface="Arial"/>
                <a:ea typeface="Arial"/>
                <a:cs typeface="Arial"/>
                <a:sym typeface="Arial"/>
              </a:rPr>
              <a:t>橋を建設することになりました。</a:t>
            </a:r>
            <a:endParaRPr/>
          </a:p>
          <a:p>
            <a:pPr indent="0" lvl="0" marL="0" marR="0" rtl="0" algn="l">
              <a:lnSpc>
                <a:spcPct val="114000"/>
              </a:lnSpc>
              <a:spcBef>
                <a:spcPts val="0"/>
              </a:spcBef>
              <a:spcAft>
                <a:spcPts val="0"/>
              </a:spcAft>
              <a:buClr>
                <a:schemeClr val="dk1"/>
              </a:buClr>
              <a:buSzPts val="1100"/>
              <a:buFont typeface="Arial"/>
              <a:buNone/>
            </a:pPr>
            <a:r>
              <a:rPr lang="ja-JP" sz="1100">
                <a:solidFill>
                  <a:schemeClr val="dk1"/>
                </a:solidFill>
                <a:latin typeface="Arial"/>
                <a:ea typeface="Arial"/>
                <a:cs typeface="Arial"/>
                <a:sym typeface="Arial"/>
              </a:rPr>
              <a:t>橋の建設費用は400万円です。</a:t>
            </a:r>
            <a:endParaRPr sz="1100">
              <a:solidFill>
                <a:schemeClr val="dk1"/>
              </a:solidFill>
              <a:latin typeface="Arial"/>
              <a:ea typeface="Arial"/>
              <a:cs typeface="Arial"/>
              <a:sym typeface="Arial"/>
            </a:endParaRPr>
          </a:p>
          <a:p>
            <a:pPr indent="0" lvl="0" marL="0" marR="0" rtl="0" algn="l">
              <a:lnSpc>
                <a:spcPct val="114000"/>
              </a:lnSpc>
              <a:spcBef>
                <a:spcPts val="0"/>
              </a:spcBef>
              <a:spcAft>
                <a:spcPts val="0"/>
              </a:spcAft>
              <a:buClr>
                <a:schemeClr val="dk1"/>
              </a:buClr>
              <a:buSzPts val="1100"/>
              <a:buFont typeface="Arial"/>
              <a:buNone/>
            </a:pPr>
            <a:r>
              <a:rPr lang="ja-JP" sz="1100">
                <a:solidFill>
                  <a:schemeClr val="dk1"/>
                </a:solidFill>
                <a:latin typeface="Arial"/>
                <a:ea typeface="Arial"/>
                <a:cs typeface="Arial"/>
                <a:sym typeface="Arial"/>
              </a:rPr>
              <a:t>どのように負担すればいいと思いますか。</a:t>
            </a:r>
            <a:endParaRPr/>
          </a:p>
        </p:txBody>
      </p:sp>
      <p:sp>
        <p:nvSpPr>
          <p:cNvPr id="111" name="Google Shape;111;p13"/>
          <p:cNvSpPr/>
          <p:nvPr/>
        </p:nvSpPr>
        <p:spPr>
          <a:xfrm>
            <a:off x="811530" y="2583495"/>
            <a:ext cx="2000100" cy="177600"/>
          </a:xfrm>
          <a:prstGeom prst="rect">
            <a:avLst/>
          </a:prstGeom>
          <a:noFill/>
          <a:ln cap="flat" cmpd="sng" w="12700">
            <a:solidFill>
              <a:srgbClr val="C00000"/>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2400"/>
              <a:buFont typeface="Arial"/>
              <a:buNone/>
            </a:pPr>
            <a:r>
              <a:t/>
            </a:r>
            <a:endParaRPr b="0" i="0" sz="2400" u="none" cap="none" strike="noStrike">
              <a:solidFill>
                <a:schemeClr val="dk1"/>
              </a:solidFill>
              <a:latin typeface="Arial"/>
              <a:ea typeface="Arial"/>
              <a:cs typeface="Arial"/>
              <a:sym typeface="Arial"/>
            </a:endParaRPr>
          </a:p>
        </p:txBody>
      </p:sp>
      <p:sp>
        <p:nvSpPr>
          <p:cNvPr id="112" name="Google Shape;112;p13"/>
          <p:cNvSpPr/>
          <p:nvPr/>
        </p:nvSpPr>
        <p:spPr>
          <a:xfrm>
            <a:off x="324417" y="3888724"/>
            <a:ext cx="8495700" cy="2831700"/>
          </a:xfrm>
          <a:prstGeom prst="rect">
            <a:avLst/>
          </a:prstGeom>
          <a:solidFill>
            <a:srgbClr val="EBFAFF"/>
          </a:solidFill>
          <a:ln>
            <a:noFill/>
          </a:ln>
        </p:spPr>
        <p:txBody>
          <a:bodyPr anchorCtr="0" anchor="ctr" bIns="45700" lIns="91425" spcFirstLastPara="1" rIns="91425" wrap="square" tIns="45700">
            <a:noAutofit/>
          </a:bodyPr>
          <a:lstStyle/>
          <a:p>
            <a:pPr indent="0" lvl="0" marL="0" marR="0" rtl="0" algn="l">
              <a:lnSpc>
                <a:spcPct val="114000"/>
              </a:lnSpc>
              <a:spcBef>
                <a:spcPts val="0"/>
              </a:spcBef>
              <a:spcAft>
                <a:spcPts val="0"/>
              </a:spcAft>
              <a:buClr>
                <a:schemeClr val="dk1"/>
              </a:buClr>
              <a:buSzPts val="1100"/>
              <a:buFont typeface="Arial"/>
              <a:buNone/>
            </a:pPr>
            <a:r>
              <a:t/>
            </a:r>
            <a:endParaRPr sz="1100">
              <a:solidFill>
                <a:schemeClr val="dk1"/>
              </a:solidFill>
              <a:latin typeface="Arial"/>
              <a:ea typeface="Arial"/>
              <a:cs typeface="Arial"/>
              <a:sym typeface="Arial"/>
            </a:endParaRPr>
          </a:p>
        </p:txBody>
      </p:sp>
      <p:sp>
        <p:nvSpPr>
          <p:cNvPr id="113" name="Google Shape;113;p13"/>
          <p:cNvSpPr/>
          <p:nvPr/>
        </p:nvSpPr>
        <p:spPr>
          <a:xfrm>
            <a:off x="3928374" y="1541748"/>
            <a:ext cx="1843800" cy="1877700"/>
          </a:xfrm>
          <a:prstGeom prst="rect">
            <a:avLst/>
          </a:prstGeom>
          <a:solidFill>
            <a:srgbClr val="F2F2F2"/>
          </a:solidFill>
          <a:ln>
            <a:noFill/>
          </a:ln>
        </p:spPr>
        <p:txBody>
          <a:bodyPr anchorCtr="0" anchor="t" bIns="45700" lIns="91425" spcFirstLastPara="1" rIns="91425" wrap="square" tIns="90000">
            <a:noAutofit/>
          </a:bodyPr>
          <a:lstStyle/>
          <a:p>
            <a:pPr indent="0" lvl="0" marL="0" marR="0" rtl="0" algn="l">
              <a:lnSpc>
                <a:spcPct val="114000"/>
              </a:lnSpc>
              <a:spcBef>
                <a:spcPts val="0"/>
              </a:spcBef>
              <a:spcAft>
                <a:spcPts val="0"/>
              </a:spcAft>
              <a:buClr>
                <a:schemeClr val="dk1"/>
              </a:buClr>
              <a:buSzPts val="1100"/>
              <a:buFont typeface="Arial"/>
              <a:buNone/>
            </a:pPr>
            <a:r>
              <a:rPr lang="ja-JP" sz="1100">
                <a:solidFill>
                  <a:schemeClr val="dk1"/>
                </a:solidFill>
                <a:latin typeface="Arial"/>
                <a:ea typeface="Arial"/>
                <a:cs typeface="Arial"/>
                <a:sym typeface="Arial"/>
              </a:rPr>
              <a:t>各家の家族構成・所得金額・使用回数が同じ場合</a:t>
            </a:r>
            <a:endParaRPr sz="1100">
              <a:solidFill>
                <a:schemeClr val="dk1"/>
              </a:solidFill>
              <a:latin typeface="Arial"/>
              <a:ea typeface="Arial"/>
              <a:cs typeface="Arial"/>
              <a:sym typeface="Arial"/>
            </a:endParaRPr>
          </a:p>
          <a:p>
            <a:pPr indent="0" lvl="0" marL="0" marR="0" rtl="0" algn="l">
              <a:lnSpc>
                <a:spcPct val="114000"/>
              </a:lnSpc>
              <a:spcBef>
                <a:spcPts val="0"/>
              </a:spcBef>
              <a:spcAft>
                <a:spcPts val="0"/>
              </a:spcAft>
              <a:buClr>
                <a:schemeClr val="dk1"/>
              </a:buClr>
              <a:buSzPts val="1100"/>
              <a:buFont typeface="Arial"/>
              <a:buNone/>
            </a:pPr>
            <a:r>
              <a:t/>
            </a:r>
            <a:endParaRPr sz="1100">
              <a:solidFill>
                <a:schemeClr val="dk1"/>
              </a:solidFill>
              <a:latin typeface="Arial"/>
              <a:ea typeface="Arial"/>
              <a:cs typeface="Arial"/>
              <a:sym typeface="Arial"/>
            </a:endParaRPr>
          </a:p>
          <a:p>
            <a:pPr indent="-171450" lvl="0" marL="171450" marR="0" rtl="0" algn="l">
              <a:lnSpc>
                <a:spcPct val="114000"/>
              </a:lnSpc>
              <a:spcBef>
                <a:spcPts val="0"/>
              </a:spcBef>
              <a:spcAft>
                <a:spcPts val="0"/>
              </a:spcAft>
              <a:buClr>
                <a:schemeClr val="dk1"/>
              </a:buClr>
              <a:buSzPts val="1100"/>
              <a:buFont typeface="Noto Sans Symbols"/>
              <a:buChar char="●"/>
            </a:pPr>
            <a:r>
              <a:rPr b="1" lang="ja-JP" sz="1100">
                <a:solidFill>
                  <a:schemeClr val="dk1"/>
                </a:solidFill>
                <a:latin typeface="Arial"/>
                <a:ea typeface="Arial"/>
                <a:cs typeface="Arial"/>
                <a:sym typeface="Arial"/>
              </a:rPr>
              <a:t>ヒント</a:t>
            </a:r>
            <a:endParaRPr b="1" sz="1100">
              <a:solidFill>
                <a:schemeClr val="dk1"/>
              </a:solidFill>
              <a:latin typeface="Arial"/>
              <a:ea typeface="Arial"/>
              <a:cs typeface="Arial"/>
              <a:sym typeface="Arial"/>
            </a:endParaRPr>
          </a:p>
          <a:p>
            <a:pPr indent="0" lvl="0" marL="0" marR="0" rtl="0" algn="l">
              <a:lnSpc>
                <a:spcPct val="114000"/>
              </a:lnSpc>
              <a:spcBef>
                <a:spcPts val="0"/>
              </a:spcBef>
              <a:spcAft>
                <a:spcPts val="0"/>
              </a:spcAft>
              <a:buClr>
                <a:schemeClr val="dk1"/>
              </a:buClr>
              <a:buSzPts val="1100"/>
              <a:buFont typeface="Noto Sans Symbols"/>
              <a:buNone/>
            </a:pPr>
            <a:r>
              <a:rPr lang="ja-JP" sz="1100">
                <a:solidFill>
                  <a:schemeClr val="dk1"/>
                </a:solidFill>
                <a:latin typeface="Arial"/>
                <a:ea typeface="Arial"/>
                <a:cs typeface="Arial"/>
                <a:sym typeface="Arial"/>
              </a:rPr>
              <a:t>    ４軒とも同じ条件だから、</a:t>
            </a:r>
            <a:endParaRPr sz="1100">
              <a:solidFill>
                <a:schemeClr val="dk1"/>
              </a:solidFill>
              <a:latin typeface="Arial"/>
              <a:ea typeface="Arial"/>
              <a:cs typeface="Arial"/>
              <a:sym typeface="Arial"/>
            </a:endParaRPr>
          </a:p>
          <a:p>
            <a:pPr indent="0" lvl="0" marL="0" marR="0" rtl="0" algn="l">
              <a:lnSpc>
                <a:spcPct val="114000"/>
              </a:lnSpc>
              <a:spcBef>
                <a:spcPts val="0"/>
              </a:spcBef>
              <a:spcAft>
                <a:spcPts val="0"/>
              </a:spcAft>
              <a:buClr>
                <a:schemeClr val="dk1"/>
              </a:buClr>
              <a:buSzPts val="1100"/>
              <a:buFont typeface="Noto Sans Symbols"/>
              <a:buNone/>
            </a:pPr>
            <a:r>
              <a:rPr lang="ja-JP" sz="1100">
                <a:solidFill>
                  <a:schemeClr val="dk1"/>
                </a:solidFill>
                <a:latin typeface="Arial"/>
                <a:ea typeface="Arial"/>
                <a:cs typeface="Arial"/>
                <a:sym typeface="Arial"/>
              </a:rPr>
              <a:t>    公平に負担すると…</a:t>
            </a:r>
            <a:endParaRPr sz="1100">
              <a:solidFill>
                <a:schemeClr val="dk1"/>
              </a:solidFill>
              <a:latin typeface="Arial"/>
              <a:ea typeface="Arial"/>
              <a:cs typeface="Arial"/>
              <a:sym typeface="Arial"/>
            </a:endParaRPr>
          </a:p>
        </p:txBody>
      </p:sp>
      <p:graphicFrame>
        <p:nvGraphicFramePr>
          <p:cNvPr id="114" name="Google Shape;114;p13"/>
          <p:cNvGraphicFramePr/>
          <p:nvPr/>
        </p:nvGraphicFramePr>
        <p:xfrm>
          <a:off x="3009451" y="3900331"/>
          <a:ext cx="3000000" cy="3000000"/>
        </p:xfrm>
        <a:graphic>
          <a:graphicData uri="http://schemas.openxmlformats.org/drawingml/2006/table">
            <a:tbl>
              <a:tblPr bandRow="1" firstRow="1">
                <a:noFill/>
                <a:tableStyleId>{EDD6E753-2930-40FE-A78C-5DBA94F34718}</a:tableStyleId>
              </a:tblPr>
              <a:tblGrid>
                <a:gridCol w="487750"/>
                <a:gridCol w="487750"/>
                <a:gridCol w="826625"/>
                <a:gridCol w="826625"/>
                <a:gridCol w="1248475"/>
              </a:tblGrid>
              <a:tr h="482200">
                <a:tc>
                  <a:txBody>
                    <a:bodyPr/>
                    <a:lstStyle/>
                    <a:p>
                      <a:pPr indent="0" lvl="0" marL="0" marR="0" rtl="0" algn="ctr">
                        <a:spcBef>
                          <a:spcPts val="0"/>
                        </a:spcBef>
                        <a:spcAft>
                          <a:spcPts val="0"/>
                        </a:spcAft>
                        <a:buNone/>
                      </a:pPr>
                      <a:r>
                        <a:t/>
                      </a:r>
                      <a:endParaRPr b="0" sz="1100" u="none" cap="none" strike="noStrike">
                        <a:solidFill>
                          <a:schemeClr val="lt1"/>
                        </a:solidFill>
                      </a:endParaRPr>
                    </a:p>
                  </a:txBody>
                  <a:tcPr marT="45725" marB="45725" marR="91450" marL="91450" anchor="ctr">
                    <a:lnL cap="flat" cmpd="sng" w="12700">
                      <a:solidFill>
                        <a:schemeClr val="lt1"/>
                      </a:solidFill>
                      <a:prstDash val="solid"/>
                      <a:round/>
                      <a:headEnd len="sm" w="sm" type="none"/>
                      <a:tailEnd len="sm" w="sm" type="none"/>
                    </a:lnL>
                    <a:lnR cap="flat" cmpd="sng" w="12700">
                      <a:solidFill>
                        <a:srgbClr val="005BAD"/>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12700">
                      <a:solidFill>
                        <a:srgbClr val="005BAD"/>
                      </a:solidFill>
                      <a:prstDash val="solid"/>
                      <a:round/>
                      <a:headEnd len="sm" w="sm" type="none"/>
                      <a:tailEnd len="sm" w="sm" type="none"/>
                    </a:lnB>
                    <a:solidFill>
                      <a:srgbClr val="EBFAFF"/>
                    </a:solidFill>
                  </a:tcPr>
                </a:tc>
                <a:tc>
                  <a:txBody>
                    <a:bodyPr/>
                    <a:lstStyle/>
                    <a:p>
                      <a:pPr indent="0" lvl="0" marL="0" marR="0" rtl="0" algn="ctr">
                        <a:spcBef>
                          <a:spcPts val="0"/>
                        </a:spcBef>
                        <a:spcAft>
                          <a:spcPts val="0"/>
                        </a:spcAft>
                        <a:buNone/>
                      </a:pPr>
                      <a:r>
                        <a:rPr b="1" lang="ja-JP" sz="1100" u="none" cap="none" strike="noStrike">
                          <a:solidFill>
                            <a:schemeClr val="lt1"/>
                          </a:solidFill>
                        </a:rPr>
                        <a:t>家族</a:t>
                      </a:r>
                      <a:endParaRPr sz="1500"/>
                    </a:p>
                  </a:txBody>
                  <a:tcPr marT="45725" marB="45725" marR="91450" marL="91450" anchor="ctr">
                    <a:lnL cap="flat" cmpd="sng" w="12700">
                      <a:solidFill>
                        <a:srgbClr val="005BAD"/>
                      </a:solidFill>
                      <a:prstDash val="solid"/>
                      <a:round/>
                      <a:headEnd len="sm" w="sm" type="none"/>
                      <a:tailEnd len="sm" w="sm" type="none"/>
                    </a:lnL>
                    <a:lnR cap="flat" cmpd="sng" w="12700">
                      <a:solidFill>
                        <a:schemeClr val="lt1"/>
                      </a:solidFill>
                      <a:prstDash val="solid"/>
                      <a:round/>
                      <a:headEnd len="sm" w="sm" type="none"/>
                      <a:tailEnd len="sm" w="sm" type="none"/>
                    </a:lnR>
                    <a:lnT cap="flat" cmpd="sng" w="12700">
                      <a:solidFill>
                        <a:srgbClr val="005BAD"/>
                      </a:solidFill>
                      <a:prstDash val="solid"/>
                      <a:round/>
                      <a:headEnd len="sm" w="sm" type="none"/>
                      <a:tailEnd len="sm" w="sm" type="none"/>
                    </a:lnT>
                    <a:lnB cap="flat" cmpd="sng" w="12700">
                      <a:solidFill>
                        <a:srgbClr val="005BAD"/>
                      </a:solidFill>
                      <a:prstDash val="solid"/>
                      <a:round/>
                      <a:headEnd len="sm" w="sm" type="none"/>
                      <a:tailEnd len="sm" w="sm" type="none"/>
                    </a:lnB>
                    <a:solidFill>
                      <a:srgbClr val="005BAD"/>
                    </a:solidFill>
                  </a:tcPr>
                </a:tc>
                <a:tc>
                  <a:txBody>
                    <a:bodyPr/>
                    <a:lstStyle/>
                    <a:p>
                      <a:pPr indent="0" lvl="0" marL="0" marR="0" rtl="0" algn="ctr">
                        <a:spcBef>
                          <a:spcPts val="0"/>
                        </a:spcBef>
                        <a:spcAft>
                          <a:spcPts val="0"/>
                        </a:spcAft>
                        <a:buNone/>
                      </a:pPr>
                      <a:r>
                        <a:rPr b="1" lang="ja-JP" sz="1100" u="none" cap="none" strike="noStrike"/>
                        <a:t>所得金額</a:t>
                      </a:r>
                      <a:endParaRPr b="1" sz="900" u="none" cap="none" strike="noStrike">
                        <a:solidFill>
                          <a:schemeClr val="lt1"/>
                        </a:solidFill>
                        <a:latin typeface="Arial"/>
                        <a:ea typeface="Arial"/>
                        <a:cs typeface="Arial"/>
                        <a:sym typeface="Arial"/>
                      </a:endParaRPr>
                    </a:p>
                  </a:txBody>
                  <a:tcPr marT="45725" marB="45725" marR="91450" marL="91450" anchor="ctr">
                    <a:lnL cap="flat" cmpd="sng" w="12700">
                      <a:solidFill>
                        <a:schemeClr val="lt1"/>
                      </a:solidFill>
                      <a:prstDash val="solid"/>
                      <a:round/>
                      <a:headEnd len="sm" w="sm" type="none"/>
                      <a:tailEnd len="sm" w="sm" type="none"/>
                    </a:lnL>
                    <a:lnR cap="flat" cmpd="sng" w="12700">
                      <a:solidFill>
                        <a:schemeClr val="lt1"/>
                      </a:solidFill>
                      <a:prstDash val="solid"/>
                      <a:round/>
                      <a:headEnd len="sm" w="sm" type="none"/>
                      <a:tailEnd len="sm" w="sm" type="none"/>
                    </a:lnR>
                    <a:lnT cap="flat" cmpd="sng" w="12700">
                      <a:solidFill>
                        <a:srgbClr val="005BAD"/>
                      </a:solidFill>
                      <a:prstDash val="solid"/>
                      <a:round/>
                      <a:headEnd len="sm" w="sm" type="none"/>
                      <a:tailEnd len="sm" w="sm" type="none"/>
                    </a:lnT>
                    <a:lnB cap="flat" cmpd="sng" w="12700">
                      <a:solidFill>
                        <a:srgbClr val="005BAD"/>
                      </a:solidFill>
                      <a:prstDash val="solid"/>
                      <a:round/>
                      <a:headEnd len="sm" w="sm" type="none"/>
                      <a:tailEnd len="sm" w="sm" type="none"/>
                    </a:lnB>
                    <a:solidFill>
                      <a:srgbClr val="005BAD"/>
                    </a:solidFill>
                  </a:tcPr>
                </a:tc>
                <a:tc>
                  <a:txBody>
                    <a:bodyPr/>
                    <a:lstStyle/>
                    <a:p>
                      <a:pPr indent="0" lvl="0" marL="0" marR="0" rtl="0" algn="ctr">
                        <a:spcBef>
                          <a:spcPts val="0"/>
                        </a:spcBef>
                        <a:spcAft>
                          <a:spcPts val="0"/>
                        </a:spcAft>
                        <a:buNone/>
                      </a:pPr>
                      <a:r>
                        <a:rPr b="1" lang="ja-JP" sz="1100" u="none" cap="none" strike="noStrike"/>
                        <a:t>使用回数</a:t>
                      </a:r>
                      <a:endParaRPr sz="1500"/>
                    </a:p>
                  </a:txBody>
                  <a:tcPr marT="45725" marB="45725" marR="91450" marL="91450" anchor="ctr">
                    <a:lnL cap="flat" cmpd="sng" w="12700">
                      <a:solidFill>
                        <a:schemeClr val="lt1"/>
                      </a:solidFill>
                      <a:prstDash val="solid"/>
                      <a:round/>
                      <a:headEnd len="sm" w="sm" type="none"/>
                      <a:tailEnd len="sm" w="sm" type="none"/>
                    </a:lnL>
                    <a:lnR cap="flat" cmpd="sng" w="12700">
                      <a:solidFill>
                        <a:schemeClr val="lt1"/>
                      </a:solidFill>
                      <a:prstDash val="solid"/>
                      <a:round/>
                      <a:headEnd len="sm" w="sm" type="none"/>
                      <a:tailEnd len="sm" w="sm" type="none"/>
                    </a:lnR>
                    <a:lnT cap="flat" cmpd="sng" w="12700">
                      <a:solidFill>
                        <a:srgbClr val="005BAD"/>
                      </a:solidFill>
                      <a:prstDash val="solid"/>
                      <a:round/>
                      <a:headEnd len="sm" w="sm" type="none"/>
                      <a:tailEnd len="sm" w="sm" type="none"/>
                    </a:lnT>
                    <a:lnB cap="flat" cmpd="sng" w="12700">
                      <a:solidFill>
                        <a:srgbClr val="005BAD"/>
                      </a:solidFill>
                      <a:prstDash val="solid"/>
                      <a:round/>
                      <a:headEnd len="sm" w="sm" type="none"/>
                      <a:tailEnd len="sm" w="sm" type="none"/>
                    </a:lnB>
                    <a:solidFill>
                      <a:srgbClr val="005BAD"/>
                    </a:solidFill>
                  </a:tcPr>
                </a:tc>
                <a:tc>
                  <a:txBody>
                    <a:bodyPr/>
                    <a:lstStyle/>
                    <a:p>
                      <a:pPr indent="0" lvl="0" marL="0" marR="0" rtl="0" algn="ctr">
                        <a:spcBef>
                          <a:spcPts val="0"/>
                        </a:spcBef>
                        <a:spcAft>
                          <a:spcPts val="0"/>
                        </a:spcAft>
                        <a:buNone/>
                      </a:pPr>
                      <a:r>
                        <a:rPr b="1" lang="ja-JP" sz="1100" u="none" cap="none" strike="noStrike"/>
                        <a:t>負担金額</a:t>
                      </a:r>
                      <a:endParaRPr sz="1500"/>
                    </a:p>
                  </a:txBody>
                  <a:tcPr marT="45725" marB="45725" marR="91450" marL="91450" anchor="ctr">
                    <a:lnL cap="flat" cmpd="sng" w="12700">
                      <a:solidFill>
                        <a:schemeClr val="lt1"/>
                      </a:solidFill>
                      <a:prstDash val="solid"/>
                      <a:round/>
                      <a:headEnd len="sm" w="sm" type="none"/>
                      <a:tailEnd len="sm" w="sm" type="none"/>
                    </a:lnL>
                    <a:lnR cap="flat" cmpd="sng" w="12700">
                      <a:solidFill>
                        <a:srgbClr val="005BAD"/>
                      </a:solidFill>
                      <a:prstDash val="solid"/>
                      <a:round/>
                      <a:headEnd len="sm" w="sm" type="none"/>
                      <a:tailEnd len="sm" w="sm" type="none"/>
                    </a:lnR>
                    <a:lnT cap="flat" cmpd="sng" w="12700">
                      <a:solidFill>
                        <a:srgbClr val="005BAD"/>
                      </a:solidFill>
                      <a:prstDash val="solid"/>
                      <a:round/>
                      <a:headEnd len="sm" w="sm" type="none"/>
                      <a:tailEnd len="sm" w="sm" type="none"/>
                    </a:lnT>
                    <a:lnB cap="flat" cmpd="sng" w="12700">
                      <a:solidFill>
                        <a:srgbClr val="005BAD"/>
                      </a:solidFill>
                      <a:prstDash val="solid"/>
                      <a:round/>
                      <a:headEnd len="sm" w="sm" type="none"/>
                      <a:tailEnd len="sm" w="sm" type="none"/>
                    </a:lnB>
                    <a:solidFill>
                      <a:srgbClr val="005BAD"/>
                    </a:solidFill>
                  </a:tcPr>
                </a:tc>
              </a:tr>
              <a:tr h="468025">
                <a:tc>
                  <a:txBody>
                    <a:bodyPr/>
                    <a:lstStyle/>
                    <a:p>
                      <a:pPr indent="0" lvl="0" marL="0" marR="0" rtl="0" algn="ctr">
                        <a:spcBef>
                          <a:spcPts val="0"/>
                        </a:spcBef>
                        <a:spcAft>
                          <a:spcPts val="0"/>
                        </a:spcAft>
                        <a:buNone/>
                      </a:pPr>
                      <a:r>
                        <a:rPr b="1" lang="ja-JP" sz="1100" u="none" cap="none" strike="noStrike">
                          <a:latin typeface="Arial"/>
                          <a:ea typeface="Arial"/>
                          <a:cs typeface="Arial"/>
                          <a:sym typeface="Arial"/>
                        </a:rPr>
                        <a:t>Ａ家</a:t>
                      </a:r>
                      <a:endParaRPr sz="1500"/>
                    </a:p>
                  </a:txBody>
                  <a:tcPr marT="45725" marB="45725" marR="91450" marL="91450" anchor="ctr">
                    <a:lnL cap="flat" cmpd="sng" w="12700">
                      <a:solidFill>
                        <a:srgbClr val="005BAD"/>
                      </a:solidFill>
                      <a:prstDash val="solid"/>
                      <a:round/>
                      <a:headEnd len="sm" w="sm" type="none"/>
                      <a:tailEnd len="sm" w="sm" type="none"/>
                    </a:lnL>
                    <a:lnR cap="flat" cmpd="sng" w="12700">
                      <a:solidFill>
                        <a:srgbClr val="005BAD"/>
                      </a:solidFill>
                      <a:prstDash val="solid"/>
                      <a:round/>
                      <a:headEnd len="sm" w="sm" type="none"/>
                      <a:tailEnd len="sm" w="sm" type="none"/>
                    </a:lnR>
                    <a:lnT cap="flat" cmpd="sng" w="12700">
                      <a:solidFill>
                        <a:srgbClr val="005BAD"/>
                      </a:solidFill>
                      <a:prstDash val="solid"/>
                      <a:round/>
                      <a:headEnd len="sm" w="sm" type="none"/>
                      <a:tailEnd len="sm" w="sm" type="none"/>
                    </a:lnT>
                    <a:lnB cap="flat" cmpd="sng" w="12700">
                      <a:solidFill>
                        <a:srgbClr val="005BAD"/>
                      </a:solidFill>
                      <a:prstDash val="solid"/>
                      <a:round/>
                      <a:headEnd len="sm" w="sm" type="none"/>
                      <a:tailEnd len="sm" w="sm" type="none"/>
                    </a:lnB>
                    <a:solidFill>
                      <a:schemeClr val="lt1"/>
                    </a:solidFill>
                  </a:tcPr>
                </a:tc>
                <a:tc>
                  <a:txBody>
                    <a:bodyPr/>
                    <a:lstStyle/>
                    <a:p>
                      <a:pPr indent="0" lvl="0" marL="0" marR="0" rtl="0" algn="ctr">
                        <a:spcBef>
                          <a:spcPts val="0"/>
                        </a:spcBef>
                        <a:spcAft>
                          <a:spcPts val="0"/>
                        </a:spcAft>
                        <a:buNone/>
                      </a:pPr>
                      <a:r>
                        <a:rPr b="1" lang="ja-JP" sz="1100" u="none" cap="none" strike="noStrike">
                          <a:latin typeface="Arial"/>
                          <a:ea typeface="Arial"/>
                          <a:cs typeface="Arial"/>
                          <a:sym typeface="Arial"/>
                        </a:rPr>
                        <a:t>４人</a:t>
                      </a:r>
                      <a:endParaRPr sz="1500"/>
                    </a:p>
                  </a:txBody>
                  <a:tcPr marT="45725" marB="45725" marR="91450" marL="91450" anchor="ctr">
                    <a:lnL cap="flat" cmpd="sng" w="12700">
                      <a:solidFill>
                        <a:srgbClr val="005BAD"/>
                      </a:solidFill>
                      <a:prstDash val="solid"/>
                      <a:round/>
                      <a:headEnd len="sm" w="sm" type="none"/>
                      <a:tailEnd len="sm" w="sm" type="none"/>
                    </a:lnL>
                    <a:lnR cap="flat" cmpd="sng" w="12700">
                      <a:solidFill>
                        <a:srgbClr val="005BAD"/>
                      </a:solidFill>
                      <a:prstDash val="solid"/>
                      <a:round/>
                      <a:headEnd len="sm" w="sm" type="none"/>
                      <a:tailEnd len="sm" w="sm" type="none"/>
                    </a:lnR>
                    <a:lnT cap="flat" cmpd="sng" w="12700">
                      <a:solidFill>
                        <a:srgbClr val="005BAD"/>
                      </a:solidFill>
                      <a:prstDash val="solid"/>
                      <a:round/>
                      <a:headEnd len="sm" w="sm" type="none"/>
                      <a:tailEnd len="sm" w="sm" type="none"/>
                    </a:lnT>
                    <a:lnB cap="flat" cmpd="sng" w="12700">
                      <a:solidFill>
                        <a:srgbClr val="005BAD"/>
                      </a:solidFill>
                      <a:prstDash val="solid"/>
                      <a:round/>
                      <a:headEnd len="sm" w="sm" type="none"/>
                      <a:tailEnd len="sm" w="sm" type="none"/>
                    </a:lnB>
                    <a:solidFill>
                      <a:schemeClr val="lt1"/>
                    </a:solidFill>
                  </a:tcPr>
                </a:tc>
                <a:tc>
                  <a:txBody>
                    <a:bodyPr/>
                    <a:lstStyle/>
                    <a:p>
                      <a:pPr indent="0" lvl="0" marL="0" marR="0" rtl="0" algn="ctr">
                        <a:spcBef>
                          <a:spcPts val="0"/>
                        </a:spcBef>
                        <a:spcAft>
                          <a:spcPts val="0"/>
                        </a:spcAft>
                        <a:buNone/>
                      </a:pPr>
                      <a:r>
                        <a:rPr b="1" lang="ja-JP" sz="1100" u="none" cap="none" strike="noStrike">
                          <a:latin typeface="Arial"/>
                          <a:ea typeface="Arial"/>
                          <a:cs typeface="Arial"/>
                          <a:sym typeface="Arial"/>
                        </a:rPr>
                        <a:t>1,000万円</a:t>
                      </a:r>
                      <a:endParaRPr sz="1500"/>
                    </a:p>
                  </a:txBody>
                  <a:tcPr marT="45725" marB="45725" marR="91450" marL="91450" anchor="ctr">
                    <a:lnL cap="flat" cmpd="sng" w="12700">
                      <a:solidFill>
                        <a:srgbClr val="005BAD"/>
                      </a:solidFill>
                      <a:prstDash val="solid"/>
                      <a:round/>
                      <a:headEnd len="sm" w="sm" type="none"/>
                      <a:tailEnd len="sm" w="sm" type="none"/>
                    </a:lnL>
                    <a:lnR cap="flat" cmpd="sng" w="12700">
                      <a:solidFill>
                        <a:srgbClr val="005BAD"/>
                      </a:solidFill>
                      <a:prstDash val="solid"/>
                      <a:round/>
                      <a:headEnd len="sm" w="sm" type="none"/>
                      <a:tailEnd len="sm" w="sm" type="none"/>
                    </a:lnR>
                    <a:lnT cap="flat" cmpd="sng" w="12700">
                      <a:solidFill>
                        <a:srgbClr val="005BAD"/>
                      </a:solidFill>
                      <a:prstDash val="solid"/>
                      <a:round/>
                      <a:headEnd len="sm" w="sm" type="none"/>
                      <a:tailEnd len="sm" w="sm" type="none"/>
                    </a:lnT>
                    <a:lnB cap="flat" cmpd="sng" w="12700">
                      <a:solidFill>
                        <a:srgbClr val="005BAD"/>
                      </a:solidFill>
                      <a:prstDash val="solid"/>
                      <a:round/>
                      <a:headEnd len="sm" w="sm" type="none"/>
                      <a:tailEnd len="sm" w="sm" type="none"/>
                    </a:lnB>
                    <a:solidFill>
                      <a:schemeClr val="lt1"/>
                    </a:solidFill>
                  </a:tcPr>
                </a:tc>
                <a:tc>
                  <a:txBody>
                    <a:bodyPr/>
                    <a:lstStyle/>
                    <a:p>
                      <a:pPr indent="0" lvl="0" marL="0" marR="0" rtl="0" algn="ctr">
                        <a:spcBef>
                          <a:spcPts val="0"/>
                        </a:spcBef>
                        <a:spcAft>
                          <a:spcPts val="0"/>
                        </a:spcAft>
                        <a:buNone/>
                      </a:pPr>
                      <a:r>
                        <a:rPr b="1" lang="ja-JP" sz="1100" u="none" cap="none" strike="noStrike">
                          <a:latin typeface="Arial"/>
                          <a:ea typeface="Arial"/>
                          <a:cs typeface="Arial"/>
                          <a:sym typeface="Arial"/>
                        </a:rPr>
                        <a:t>月0回</a:t>
                      </a:r>
                      <a:endParaRPr sz="1500"/>
                    </a:p>
                  </a:txBody>
                  <a:tcPr marT="45725" marB="45725" marR="91450" marL="91450" anchor="ctr">
                    <a:lnL cap="flat" cmpd="sng" w="12700">
                      <a:solidFill>
                        <a:srgbClr val="005BAD"/>
                      </a:solidFill>
                      <a:prstDash val="solid"/>
                      <a:round/>
                      <a:headEnd len="sm" w="sm" type="none"/>
                      <a:tailEnd len="sm" w="sm" type="none"/>
                    </a:lnL>
                    <a:lnR cap="flat" cmpd="sng" w="12700">
                      <a:solidFill>
                        <a:srgbClr val="005BAD"/>
                      </a:solidFill>
                      <a:prstDash val="solid"/>
                      <a:round/>
                      <a:headEnd len="sm" w="sm" type="none"/>
                      <a:tailEnd len="sm" w="sm" type="none"/>
                    </a:lnR>
                    <a:lnT cap="flat" cmpd="sng" w="12700">
                      <a:solidFill>
                        <a:srgbClr val="005BAD"/>
                      </a:solidFill>
                      <a:prstDash val="solid"/>
                      <a:round/>
                      <a:headEnd len="sm" w="sm" type="none"/>
                      <a:tailEnd len="sm" w="sm" type="none"/>
                    </a:lnT>
                    <a:lnB cap="flat" cmpd="sng" w="12700">
                      <a:solidFill>
                        <a:srgbClr val="005BAD"/>
                      </a:solidFill>
                      <a:prstDash val="solid"/>
                      <a:round/>
                      <a:headEnd len="sm" w="sm" type="none"/>
                      <a:tailEnd len="sm" w="sm" type="none"/>
                    </a:lnB>
                    <a:solidFill>
                      <a:schemeClr val="lt1"/>
                    </a:solidFill>
                  </a:tcPr>
                </a:tc>
                <a:tc>
                  <a:txBody>
                    <a:bodyPr/>
                    <a:lstStyle/>
                    <a:p>
                      <a:pPr indent="0" lvl="0" marL="0" marR="0" rtl="0" algn="r">
                        <a:spcBef>
                          <a:spcPts val="0"/>
                        </a:spcBef>
                        <a:spcAft>
                          <a:spcPts val="0"/>
                        </a:spcAft>
                        <a:buNone/>
                      </a:pPr>
                      <a:r>
                        <a:rPr b="1" lang="ja-JP" sz="1100" u="none" cap="none" strike="noStrike">
                          <a:latin typeface="Arial"/>
                          <a:ea typeface="Arial"/>
                          <a:cs typeface="Arial"/>
                          <a:sym typeface="Arial"/>
                        </a:rPr>
                        <a:t>万円</a:t>
                      </a:r>
                      <a:endParaRPr sz="1500"/>
                    </a:p>
                  </a:txBody>
                  <a:tcPr marT="45725" marB="45725" marR="91450" marL="91450" anchor="ctr">
                    <a:lnL cap="flat" cmpd="sng" w="12700">
                      <a:solidFill>
                        <a:srgbClr val="005BAD"/>
                      </a:solidFill>
                      <a:prstDash val="solid"/>
                      <a:round/>
                      <a:headEnd len="sm" w="sm" type="none"/>
                      <a:tailEnd len="sm" w="sm" type="none"/>
                    </a:lnL>
                    <a:lnR cap="flat" cmpd="sng" w="12700">
                      <a:solidFill>
                        <a:srgbClr val="005BAD"/>
                      </a:solidFill>
                      <a:prstDash val="solid"/>
                      <a:round/>
                      <a:headEnd len="sm" w="sm" type="none"/>
                      <a:tailEnd len="sm" w="sm" type="none"/>
                    </a:lnR>
                    <a:lnT cap="flat" cmpd="sng" w="12700">
                      <a:solidFill>
                        <a:srgbClr val="005BAD"/>
                      </a:solidFill>
                      <a:prstDash val="solid"/>
                      <a:round/>
                      <a:headEnd len="sm" w="sm" type="none"/>
                      <a:tailEnd len="sm" w="sm" type="none"/>
                    </a:lnT>
                    <a:lnB cap="flat" cmpd="sng" w="12700">
                      <a:solidFill>
                        <a:srgbClr val="005BAD"/>
                      </a:solidFill>
                      <a:prstDash val="solid"/>
                      <a:round/>
                      <a:headEnd len="sm" w="sm" type="none"/>
                      <a:tailEnd len="sm" w="sm" type="none"/>
                    </a:lnB>
                    <a:solidFill>
                      <a:srgbClr val="EBFFFC"/>
                    </a:solidFill>
                  </a:tcPr>
                </a:tc>
              </a:tr>
              <a:tr h="468025">
                <a:tc>
                  <a:txBody>
                    <a:bodyPr/>
                    <a:lstStyle/>
                    <a:p>
                      <a:pPr indent="0" lvl="0" marL="0" marR="0" rtl="0" algn="ctr">
                        <a:spcBef>
                          <a:spcPts val="0"/>
                        </a:spcBef>
                        <a:spcAft>
                          <a:spcPts val="0"/>
                        </a:spcAft>
                        <a:buNone/>
                      </a:pPr>
                      <a:r>
                        <a:rPr b="1" lang="ja-JP" sz="1100" u="none" cap="none" strike="noStrike">
                          <a:latin typeface="Arial"/>
                          <a:ea typeface="Arial"/>
                          <a:cs typeface="Arial"/>
                          <a:sym typeface="Arial"/>
                        </a:rPr>
                        <a:t>Ｂ家</a:t>
                      </a:r>
                      <a:endParaRPr sz="1500"/>
                    </a:p>
                  </a:txBody>
                  <a:tcPr marT="45725" marB="45725" marR="91450" marL="91450" anchor="ctr">
                    <a:lnL cap="flat" cmpd="sng" w="12700">
                      <a:solidFill>
                        <a:srgbClr val="005BAD"/>
                      </a:solidFill>
                      <a:prstDash val="solid"/>
                      <a:round/>
                      <a:headEnd len="sm" w="sm" type="none"/>
                      <a:tailEnd len="sm" w="sm" type="none"/>
                    </a:lnL>
                    <a:lnR cap="flat" cmpd="sng" w="12700">
                      <a:solidFill>
                        <a:srgbClr val="005BAD"/>
                      </a:solidFill>
                      <a:prstDash val="solid"/>
                      <a:round/>
                      <a:headEnd len="sm" w="sm" type="none"/>
                      <a:tailEnd len="sm" w="sm" type="none"/>
                    </a:lnR>
                    <a:lnT cap="flat" cmpd="sng" w="12700">
                      <a:solidFill>
                        <a:srgbClr val="005BAD"/>
                      </a:solidFill>
                      <a:prstDash val="solid"/>
                      <a:round/>
                      <a:headEnd len="sm" w="sm" type="none"/>
                      <a:tailEnd len="sm" w="sm" type="none"/>
                    </a:lnT>
                    <a:lnB cap="flat" cmpd="sng" w="12700">
                      <a:solidFill>
                        <a:srgbClr val="005BAD"/>
                      </a:solidFill>
                      <a:prstDash val="solid"/>
                      <a:round/>
                      <a:headEnd len="sm" w="sm" type="none"/>
                      <a:tailEnd len="sm" w="sm" type="none"/>
                    </a:lnB>
                    <a:solidFill>
                      <a:schemeClr val="lt1"/>
                    </a:solidFill>
                  </a:tcPr>
                </a:tc>
                <a:tc>
                  <a:txBody>
                    <a:bodyPr/>
                    <a:lstStyle/>
                    <a:p>
                      <a:pPr indent="0" lvl="0" marL="0" marR="0" rtl="0" algn="ctr">
                        <a:spcBef>
                          <a:spcPts val="0"/>
                        </a:spcBef>
                        <a:spcAft>
                          <a:spcPts val="0"/>
                        </a:spcAft>
                        <a:buNone/>
                      </a:pPr>
                      <a:r>
                        <a:rPr b="1" lang="ja-JP" sz="1100" u="none" cap="none" strike="noStrike">
                          <a:latin typeface="Arial"/>
                          <a:ea typeface="Arial"/>
                          <a:cs typeface="Arial"/>
                          <a:sym typeface="Arial"/>
                        </a:rPr>
                        <a:t>４人</a:t>
                      </a:r>
                      <a:endParaRPr sz="1500"/>
                    </a:p>
                  </a:txBody>
                  <a:tcPr marT="45725" marB="45725" marR="91450" marL="91450" anchor="ctr">
                    <a:lnL cap="flat" cmpd="sng" w="12700">
                      <a:solidFill>
                        <a:srgbClr val="005BAD"/>
                      </a:solidFill>
                      <a:prstDash val="solid"/>
                      <a:round/>
                      <a:headEnd len="sm" w="sm" type="none"/>
                      <a:tailEnd len="sm" w="sm" type="none"/>
                    </a:lnL>
                    <a:lnR cap="flat" cmpd="sng" w="12700">
                      <a:solidFill>
                        <a:srgbClr val="005BAD"/>
                      </a:solidFill>
                      <a:prstDash val="solid"/>
                      <a:round/>
                      <a:headEnd len="sm" w="sm" type="none"/>
                      <a:tailEnd len="sm" w="sm" type="none"/>
                    </a:lnR>
                    <a:lnT cap="flat" cmpd="sng" w="12700">
                      <a:solidFill>
                        <a:srgbClr val="005BAD"/>
                      </a:solidFill>
                      <a:prstDash val="solid"/>
                      <a:round/>
                      <a:headEnd len="sm" w="sm" type="none"/>
                      <a:tailEnd len="sm" w="sm" type="none"/>
                    </a:lnT>
                    <a:lnB cap="flat" cmpd="sng" w="12700">
                      <a:solidFill>
                        <a:srgbClr val="005BAD"/>
                      </a:solidFill>
                      <a:prstDash val="solid"/>
                      <a:round/>
                      <a:headEnd len="sm" w="sm" type="none"/>
                      <a:tailEnd len="sm" w="sm" type="none"/>
                    </a:lnB>
                    <a:solidFill>
                      <a:schemeClr val="lt1"/>
                    </a:solidFill>
                  </a:tcPr>
                </a:tc>
                <a:tc>
                  <a:txBody>
                    <a:bodyPr/>
                    <a:lstStyle/>
                    <a:p>
                      <a:pPr indent="0" lvl="0" marL="0" marR="0" rtl="0" algn="ctr">
                        <a:spcBef>
                          <a:spcPts val="0"/>
                        </a:spcBef>
                        <a:spcAft>
                          <a:spcPts val="0"/>
                        </a:spcAft>
                        <a:buNone/>
                      </a:pPr>
                      <a:r>
                        <a:rPr b="1" lang="ja-JP" sz="1100" u="none" cap="none" strike="noStrike">
                          <a:latin typeface="Arial"/>
                          <a:ea typeface="Arial"/>
                          <a:cs typeface="Arial"/>
                          <a:sym typeface="Arial"/>
                        </a:rPr>
                        <a:t>600万円</a:t>
                      </a:r>
                      <a:endParaRPr sz="1500"/>
                    </a:p>
                  </a:txBody>
                  <a:tcPr marT="45725" marB="45725" marR="91450" marL="91450" anchor="ctr">
                    <a:lnL cap="flat" cmpd="sng" w="12700">
                      <a:solidFill>
                        <a:srgbClr val="005BAD"/>
                      </a:solidFill>
                      <a:prstDash val="solid"/>
                      <a:round/>
                      <a:headEnd len="sm" w="sm" type="none"/>
                      <a:tailEnd len="sm" w="sm" type="none"/>
                    </a:lnL>
                    <a:lnR cap="flat" cmpd="sng" w="12700">
                      <a:solidFill>
                        <a:srgbClr val="005BAD"/>
                      </a:solidFill>
                      <a:prstDash val="solid"/>
                      <a:round/>
                      <a:headEnd len="sm" w="sm" type="none"/>
                      <a:tailEnd len="sm" w="sm" type="none"/>
                    </a:lnR>
                    <a:lnT cap="flat" cmpd="sng" w="12700">
                      <a:solidFill>
                        <a:srgbClr val="005BAD"/>
                      </a:solidFill>
                      <a:prstDash val="solid"/>
                      <a:round/>
                      <a:headEnd len="sm" w="sm" type="none"/>
                      <a:tailEnd len="sm" w="sm" type="none"/>
                    </a:lnT>
                    <a:lnB cap="flat" cmpd="sng" w="12700">
                      <a:solidFill>
                        <a:srgbClr val="005BAD"/>
                      </a:solidFill>
                      <a:prstDash val="solid"/>
                      <a:round/>
                      <a:headEnd len="sm" w="sm" type="none"/>
                      <a:tailEnd len="sm" w="sm" type="none"/>
                    </a:lnB>
                    <a:solidFill>
                      <a:schemeClr val="lt1"/>
                    </a:solidFill>
                  </a:tcPr>
                </a:tc>
                <a:tc>
                  <a:txBody>
                    <a:bodyPr/>
                    <a:lstStyle/>
                    <a:p>
                      <a:pPr indent="0" lvl="0" marL="0" marR="0" rtl="0" algn="ctr">
                        <a:spcBef>
                          <a:spcPts val="0"/>
                        </a:spcBef>
                        <a:spcAft>
                          <a:spcPts val="0"/>
                        </a:spcAft>
                        <a:buNone/>
                      </a:pPr>
                      <a:r>
                        <a:rPr b="1" lang="ja-JP" sz="1100" u="none" cap="none" strike="noStrike">
                          <a:latin typeface="Arial"/>
                          <a:ea typeface="Arial"/>
                          <a:cs typeface="Arial"/>
                          <a:sym typeface="Arial"/>
                        </a:rPr>
                        <a:t>月10回</a:t>
                      </a:r>
                      <a:endParaRPr sz="1500"/>
                    </a:p>
                  </a:txBody>
                  <a:tcPr marT="45725" marB="45725" marR="91450" marL="91450" anchor="ctr">
                    <a:lnL cap="flat" cmpd="sng" w="12700">
                      <a:solidFill>
                        <a:srgbClr val="005BAD"/>
                      </a:solidFill>
                      <a:prstDash val="solid"/>
                      <a:round/>
                      <a:headEnd len="sm" w="sm" type="none"/>
                      <a:tailEnd len="sm" w="sm" type="none"/>
                    </a:lnL>
                    <a:lnR cap="flat" cmpd="sng" w="12700">
                      <a:solidFill>
                        <a:srgbClr val="005BAD"/>
                      </a:solidFill>
                      <a:prstDash val="solid"/>
                      <a:round/>
                      <a:headEnd len="sm" w="sm" type="none"/>
                      <a:tailEnd len="sm" w="sm" type="none"/>
                    </a:lnR>
                    <a:lnT cap="flat" cmpd="sng" w="12700">
                      <a:solidFill>
                        <a:srgbClr val="005BAD"/>
                      </a:solidFill>
                      <a:prstDash val="solid"/>
                      <a:round/>
                      <a:headEnd len="sm" w="sm" type="none"/>
                      <a:tailEnd len="sm" w="sm" type="none"/>
                    </a:lnT>
                    <a:lnB cap="flat" cmpd="sng" w="12700">
                      <a:solidFill>
                        <a:srgbClr val="005BAD"/>
                      </a:solidFill>
                      <a:prstDash val="solid"/>
                      <a:round/>
                      <a:headEnd len="sm" w="sm" type="none"/>
                      <a:tailEnd len="sm" w="sm" type="none"/>
                    </a:lnB>
                    <a:solidFill>
                      <a:schemeClr val="lt1"/>
                    </a:solidFill>
                  </a:tcPr>
                </a:tc>
                <a:tc>
                  <a:txBody>
                    <a:bodyPr/>
                    <a:lstStyle/>
                    <a:p>
                      <a:pPr indent="0" lvl="0" marL="0" marR="0" rtl="0" algn="r">
                        <a:spcBef>
                          <a:spcPts val="0"/>
                        </a:spcBef>
                        <a:spcAft>
                          <a:spcPts val="0"/>
                        </a:spcAft>
                        <a:buNone/>
                      </a:pPr>
                      <a:r>
                        <a:rPr b="1" lang="ja-JP" sz="1100" u="none" cap="none" strike="noStrike">
                          <a:latin typeface="Arial"/>
                          <a:ea typeface="Arial"/>
                          <a:cs typeface="Arial"/>
                          <a:sym typeface="Arial"/>
                        </a:rPr>
                        <a:t>万円</a:t>
                      </a:r>
                      <a:endParaRPr sz="1500"/>
                    </a:p>
                  </a:txBody>
                  <a:tcPr marT="45725" marB="45725" marR="91450" marL="91450" anchor="ctr">
                    <a:lnL cap="flat" cmpd="sng" w="12700">
                      <a:solidFill>
                        <a:srgbClr val="005BAD"/>
                      </a:solidFill>
                      <a:prstDash val="solid"/>
                      <a:round/>
                      <a:headEnd len="sm" w="sm" type="none"/>
                      <a:tailEnd len="sm" w="sm" type="none"/>
                    </a:lnL>
                    <a:lnR cap="flat" cmpd="sng" w="12700">
                      <a:solidFill>
                        <a:srgbClr val="005BAD"/>
                      </a:solidFill>
                      <a:prstDash val="solid"/>
                      <a:round/>
                      <a:headEnd len="sm" w="sm" type="none"/>
                      <a:tailEnd len="sm" w="sm" type="none"/>
                    </a:lnR>
                    <a:lnT cap="flat" cmpd="sng" w="12700">
                      <a:solidFill>
                        <a:srgbClr val="005BAD"/>
                      </a:solidFill>
                      <a:prstDash val="solid"/>
                      <a:round/>
                      <a:headEnd len="sm" w="sm" type="none"/>
                      <a:tailEnd len="sm" w="sm" type="none"/>
                    </a:lnT>
                    <a:lnB cap="flat" cmpd="sng" w="12700">
                      <a:solidFill>
                        <a:srgbClr val="005BAD"/>
                      </a:solidFill>
                      <a:prstDash val="solid"/>
                      <a:round/>
                      <a:headEnd len="sm" w="sm" type="none"/>
                      <a:tailEnd len="sm" w="sm" type="none"/>
                    </a:lnB>
                    <a:solidFill>
                      <a:srgbClr val="EBFFFC"/>
                    </a:solidFill>
                  </a:tcPr>
                </a:tc>
              </a:tr>
              <a:tr h="468025">
                <a:tc>
                  <a:txBody>
                    <a:bodyPr/>
                    <a:lstStyle/>
                    <a:p>
                      <a:pPr indent="0" lvl="0" marL="0" marR="0" rtl="0" algn="ctr">
                        <a:spcBef>
                          <a:spcPts val="0"/>
                        </a:spcBef>
                        <a:spcAft>
                          <a:spcPts val="0"/>
                        </a:spcAft>
                        <a:buNone/>
                      </a:pPr>
                      <a:r>
                        <a:rPr b="1" lang="ja-JP" sz="1100" u="none" cap="none" strike="noStrike">
                          <a:latin typeface="Arial"/>
                          <a:ea typeface="Arial"/>
                          <a:cs typeface="Arial"/>
                          <a:sym typeface="Arial"/>
                        </a:rPr>
                        <a:t>Ｃ家</a:t>
                      </a:r>
                      <a:endParaRPr sz="1500"/>
                    </a:p>
                  </a:txBody>
                  <a:tcPr marT="45725" marB="45725" marR="91450" marL="91450" anchor="ctr">
                    <a:lnL cap="flat" cmpd="sng" w="12700">
                      <a:solidFill>
                        <a:srgbClr val="005BAD"/>
                      </a:solidFill>
                      <a:prstDash val="solid"/>
                      <a:round/>
                      <a:headEnd len="sm" w="sm" type="none"/>
                      <a:tailEnd len="sm" w="sm" type="none"/>
                    </a:lnL>
                    <a:lnR cap="flat" cmpd="sng" w="12700">
                      <a:solidFill>
                        <a:srgbClr val="005BAD"/>
                      </a:solidFill>
                      <a:prstDash val="solid"/>
                      <a:round/>
                      <a:headEnd len="sm" w="sm" type="none"/>
                      <a:tailEnd len="sm" w="sm" type="none"/>
                    </a:lnR>
                    <a:lnT cap="flat" cmpd="sng" w="12700">
                      <a:solidFill>
                        <a:srgbClr val="005BAD"/>
                      </a:solidFill>
                      <a:prstDash val="solid"/>
                      <a:round/>
                      <a:headEnd len="sm" w="sm" type="none"/>
                      <a:tailEnd len="sm" w="sm" type="none"/>
                    </a:lnT>
                    <a:lnB cap="flat" cmpd="sng" w="12700">
                      <a:solidFill>
                        <a:srgbClr val="005BAD"/>
                      </a:solidFill>
                      <a:prstDash val="solid"/>
                      <a:round/>
                      <a:headEnd len="sm" w="sm" type="none"/>
                      <a:tailEnd len="sm" w="sm" type="none"/>
                    </a:lnB>
                    <a:solidFill>
                      <a:schemeClr val="lt1"/>
                    </a:solidFill>
                  </a:tcPr>
                </a:tc>
                <a:tc>
                  <a:txBody>
                    <a:bodyPr/>
                    <a:lstStyle/>
                    <a:p>
                      <a:pPr indent="0" lvl="0" marL="0" marR="0" rtl="0" algn="ctr">
                        <a:spcBef>
                          <a:spcPts val="0"/>
                        </a:spcBef>
                        <a:spcAft>
                          <a:spcPts val="0"/>
                        </a:spcAft>
                        <a:buNone/>
                      </a:pPr>
                      <a:r>
                        <a:rPr b="1" lang="ja-JP" sz="1100" u="none" cap="none" strike="noStrike">
                          <a:latin typeface="Arial"/>
                          <a:ea typeface="Arial"/>
                          <a:cs typeface="Arial"/>
                          <a:sym typeface="Arial"/>
                        </a:rPr>
                        <a:t>４人</a:t>
                      </a:r>
                      <a:endParaRPr sz="1500"/>
                    </a:p>
                  </a:txBody>
                  <a:tcPr marT="45725" marB="45725" marR="91450" marL="91450" anchor="ctr">
                    <a:lnL cap="flat" cmpd="sng" w="12700">
                      <a:solidFill>
                        <a:srgbClr val="005BAD"/>
                      </a:solidFill>
                      <a:prstDash val="solid"/>
                      <a:round/>
                      <a:headEnd len="sm" w="sm" type="none"/>
                      <a:tailEnd len="sm" w="sm" type="none"/>
                    </a:lnL>
                    <a:lnR cap="flat" cmpd="sng" w="12700">
                      <a:solidFill>
                        <a:srgbClr val="005BAD"/>
                      </a:solidFill>
                      <a:prstDash val="solid"/>
                      <a:round/>
                      <a:headEnd len="sm" w="sm" type="none"/>
                      <a:tailEnd len="sm" w="sm" type="none"/>
                    </a:lnR>
                    <a:lnT cap="flat" cmpd="sng" w="12700">
                      <a:solidFill>
                        <a:srgbClr val="005BAD"/>
                      </a:solidFill>
                      <a:prstDash val="solid"/>
                      <a:round/>
                      <a:headEnd len="sm" w="sm" type="none"/>
                      <a:tailEnd len="sm" w="sm" type="none"/>
                    </a:lnT>
                    <a:lnB cap="flat" cmpd="sng" w="12700">
                      <a:solidFill>
                        <a:srgbClr val="005BAD"/>
                      </a:solidFill>
                      <a:prstDash val="solid"/>
                      <a:round/>
                      <a:headEnd len="sm" w="sm" type="none"/>
                      <a:tailEnd len="sm" w="sm" type="none"/>
                    </a:lnB>
                    <a:solidFill>
                      <a:schemeClr val="lt1"/>
                    </a:solidFill>
                  </a:tcPr>
                </a:tc>
                <a:tc>
                  <a:txBody>
                    <a:bodyPr/>
                    <a:lstStyle/>
                    <a:p>
                      <a:pPr indent="0" lvl="0" marL="0" marR="0" rtl="0" algn="ctr">
                        <a:spcBef>
                          <a:spcPts val="0"/>
                        </a:spcBef>
                        <a:spcAft>
                          <a:spcPts val="0"/>
                        </a:spcAft>
                        <a:buNone/>
                      </a:pPr>
                      <a:r>
                        <a:rPr b="1" lang="ja-JP" sz="1100" u="none" cap="none" strike="noStrike">
                          <a:latin typeface="Arial"/>
                          <a:ea typeface="Arial"/>
                          <a:cs typeface="Arial"/>
                          <a:sym typeface="Arial"/>
                        </a:rPr>
                        <a:t>300万円</a:t>
                      </a:r>
                      <a:endParaRPr sz="1500"/>
                    </a:p>
                  </a:txBody>
                  <a:tcPr marT="45725" marB="45725" marR="91450" marL="91450" anchor="ctr">
                    <a:lnL cap="flat" cmpd="sng" w="12700">
                      <a:solidFill>
                        <a:srgbClr val="005BAD"/>
                      </a:solidFill>
                      <a:prstDash val="solid"/>
                      <a:round/>
                      <a:headEnd len="sm" w="sm" type="none"/>
                      <a:tailEnd len="sm" w="sm" type="none"/>
                    </a:lnL>
                    <a:lnR cap="flat" cmpd="sng" w="12700">
                      <a:solidFill>
                        <a:srgbClr val="005BAD"/>
                      </a:solidFill>
                      <a:prstDash val="solid"/>
                      <a:round/>
                      <a:headEnd len="sm" w="sm" type="none"/>
                      <a:tailEnd len="sm" w="sm" type="none"/>
                    </a:lnR>
                    <a:lnT cap="flat" cmpd="sng" w="12700">
                      <a:solidFill>
                        <a:srgbClr val="005BAD"/>
                      </a:solidFill>
                      <a:prstDash val="solid"/>
                      <a:round/>
                      <a:headEnd len="sm" w="sm" type="none"/>
                      <a:tailEnd len="sm" w="sm" type="none"/>
                    </a:lnT>
                    <a:lnB cap="flat" cmpd="sng" w="12700">
                      <a:solidFill>
                        <a:srgbClr val="005BAD"/>
                      </a:solidFill>
                      <a:prstDash val="solid"/>
                      <a:round/>
                      <a:headEnd len="sm" w="sm" type="none"/>
                      <a:tailEnd len="sm" w="sm" type="none"/>
                    </a:lnB>
                    <a:solidFill>
                      <a:schemeClr val="lt1"/>
                    </a:solidFill>
                  </a:tcPr>
                </a:tc>
                <a:tc>
                  <a:txBody>
                    <a:bodyPr/>
                    <a:lstStyle/>
                    <a:p>
                      <a:pPr indent="0" lvl="0" marL="0" marR="0" rtl="0" algn="ctr">
                        <a:spcBef>
                          <a:spcPts val="0"/>
                        </a:spcBef>
                        <a:spcAft>
                          <a:spcPts val="0"/>
                        </a:spcAft>
                        <a:buNone/>
                      </a:pPr>
                      <a:r>
                        <a:rPr b="1" lang="ja-JP" sz="1100" u="none" cap="none" strike="noStrike">
                          <a:latin typeface="Arial"/>
                          <a:ea typeface="Arial"/>
                          <a:cs typeface="Arial"/>
                          <a:sym typeface="Arial"/>
                        </a:rPr>
                        <a:t>月10回</a:t>
                      </a:r>
                      <a:endParaRPr sz="1500"/>
                    </a:p>
                  </a:txBody>
                  <a:tcPr marT="45725" marB="45725" marR="91450" marL="91450" anchor="ctr">
                    <a:lnL cap="flat" cmpd="sng" w="12700">
                      <a:solidFill>
                        <a:srgbClr val="005BAD"/>
                      </a:solidFill>
                      <a:prstDash val="solid"/>
                      <a:round/>
                      <a:headEnd len="sm" w="sm" type="none"/>
                      <a:tailEnd len="sm" w="sm" type="none"/>
                    </a:lnL>
                    <a:lnR cap="flat" cmpd="sng" w="12700">
                      <a:solidFill>
                        <a:srgbClr val="005BAD"/>
                      </a:solidFill>
                      <a:prstDash val="solid"/>
                      <a:round/>
                      <a:headEnd len="sm" w="sm" type="none"/>
                      <a:tailEnd len="sm" w="sm" type="none"/>
                    </a:lnR>
                    <a:lnT cap="flat" cmpd="sng" w="12700">
                      <a:solidFill>
                        <a:srgbClr val="005BAD"/>
                      </a:solidFill>
                      <a:prstDash val="solid"/>
                      <a:round/>
                      <a:headEnd len="sm" w="sm" type="none"/>
                      <a:tailEnd len="sm" w="sm" type="none"/>
                    </a:lnT>
                    <a:lnB cap="flat" cmpd="sng" w="12700">
                      <a:solidFill>
                        <a:srgbClr val="005BAD"/>
                      </a:solidFill>
                      <a:prstDash val="solid"/>
                      <a:round/>
                      <a:headEnd len="sm" w="sm" type="none"/>
                      <a:tailEnd len="sm" w="sm" type="none"/>
                    </a:lnB>
                    <a:solidFill>
                      <a:schemeClr val="lt1"/>
                    </a:solidFill>
                  </a:tcPr>
                </a:tc>
                <a:tc>
                  <a:txBody>
                    <a:bodyPr/>
                    <a:lstStyle/>
                    <a:p>
                      <a:pPr indent="0" lvl="0" marL="0" marR="0" rtl="0" algn="r">
                        <a:spcBef>
                          <a:spcPts val="0"/>
                        </a:spcBef>
                        <a:spcAft>
                          <a:spcPts val="0"/>
                        </a:spcAft>
                        <a:buNone/>
                      </a:pPr>
                      <a:r>
                        <a:rPr b="1" lang="ja-JP" sz="1100" u="none" cap="none" strike="noStrike">
                          <a:latin typeface="Arial"/>
                          <a:ea typeface="Arial"/>
                          <a:cs typeface="Arial"/>
                          <a:sym typeface="Arial"/>
                        </a:rPr>
                        <a:t>万円</a:t>
                      </a:r>
                      <a:endParaRPr sz="1500"/>
                    </a:p>
                  </a:txBody>
                  <a:tcPr marT="45725" marB="45725" marR="91450" marL="91450" anchor="ctr">
                    <a:lnL cap="flat" cmpd="sng" w="12700">
                      <a:solidFill>
                        <a:srgbClr val="005BAD"/>
                      </a:solidFill>
                      <a:prstDash val="solid"/>
                      <a:round/>
                      <a:headEnd len="sm" w="sm" type="none"/>
                      <a:tailEnd len="sm" w="sm" type="none"/>
                    </a:lnL>
                    <a:lnR cap="flat" cmpd="sng" w="12700">
                      <a:solidFill>
                        <a:srgbClr val="005BAD"/>
                      </a:solidFill>
                      <a:prstDash val="solid"/>
                      <a:round/>
                      <a:headEnd len="sm" w="sm" type="none"/>
                      <a:tailEnd len="sm" w="sm" type="none"/>
                    </a:lnR>
                    <a:lnT cap="flat" cmpd="sng" w="12700">
                      <a:solidFill>
                        <a:srgbClr val="005BAD"/>
                      </a:solidFill>
                      <a:prstDash val="solid"/>
                      <a:round/>
                      <a:headEnd len="sm" w="sm" type="none"/>
                      <a:tailEnd len="sm" w="sm" type="none"/>
                    </a:lnT>
                    <a:lnB cap="flat" cmpd="sng" w="12700">
                      <a:solidFill>
                        <a:srgbClr val="005BAD"/>
                      </a:solidFill>
                      <a:prstDash val="solid"/>
                      <a:round/>
                      <a:headEnd len="sm" w="sm" type="none"/>
                      <a:tailEnd len="sm" w="sm" type="none"/>
                    </a:lnB>
                    <a:solidFill>
                      <a:srgbClr val="EBFFFC"/>
                    </a:solidFill>
                  </a:tcPr>
                </a:tc>
              </a:tr>
              <a:tr h="468025">
                <a:tc>
                  <a:txBody>
                    <a:bodyPr/>
                    <a:lstStyle/>
                    <a:p>
                      <a:pPr indent="0" lvl="0" marL="0" marR="0" rtl="0" algn="ctr">
                        <a:spcBef>
                          <a:spcPts val="0"/>
                        </a:spcBef>
                        <a:spcAft>
                          <a:spcPts val="0"/>
                        </a:spcAft>
                        <a:buNone/>
                      </a:pPr>
                      <a:r>
                        <a:rPr b="1" lang="ja-JP" sz="1100" u="none" cap="none" strike="noStrike">
                          <a:latin typeface="Arial"/>
                          <a:ea typeface="Arial"/>
                          <a:cs typeface="Arial"/>
                          <a:sym typeface="Arial"/>
                        </a:rPr>
                        <a:t>Ｄ家</a:t>
                      </a:r>
                      <a:endParaRPr sz="1500"/>
                    </a:p>
                  </a:txBody>
                  <a:tcPr marT="45725" marB="45725" marR="91450" marL="91450" anchor="ctr">
                    <a:lnL cap="flat" cmpd="sng" w="12700">
                      <a:solidFill>
                        <a:srgbClr val="005BAD"/>
                      </a:solidFill>
                      <a:prstDash val="solid"/>
                      <a:round/>
                      <a:headEnd len="sm" w="sm" type="none"/>
                      <a:tailEnd len="sm" w="sm" type="none"/>
                    </a:lnL>
                    <a:lnR cap="flat" cmpd="sng" w="12700">
                      <a:solidFill>
                        <a:srgbClr val="005BAD"/>
                      </a:solidFill>
                      <a:prstDash val="solid"/>
                      <a:round/>
                      <a:headEnd len="sm" w="sm" type="none"/>
                      <a:tailEnd len="sm" w="sm" type="none"/>
                    </a:lnR>
                    <a:lnT cap="flat" cmpd="sng" w="12700">
                      <a:solidFill>
                        <a:srgbClr val="005BAD"/>
                      </a:solidFill>
                      <a:prstDash val="solid"/>
                      <a:round/>
                      <a:headEnd len="sm" w="sm" type="none"/>
                      <a:tailEnd len="sm" w="sm" type="none"/>
                    </a:lnT>
                    <a:lnB cap="flat" cmpd="sng" w="12700">
                      <a:solidFill>
                        <a:srgbClr val="005BAD"/>
                      </a:solidFill>
                      <a:prstDash val="solid"/>
                      <a:round/>
                      <a:headEnd len="sm" w="sm" type="none"/>
                      <a:tailEnd len="sm" w="sm" type="none"/>
                    </a:lnB>
                    <a:solidFill>
                      <a:schemeClr val="lt1"/>
                    </a:solidFill>
                  </a:tcPr>
                </a:tc>
                <a:tc>
                  <a:txBody>
                    <a:bodyPr/>
                    <a:lstStyle/>
                    <a:p>
                      <a:pPr indent="0" lvl="0" marL="0" marR="0" rtl="0" algn="ctr">
                        <a:spcBef>
                          <a:spcPts val="0"/>
                        </a:spcBef>
                        <a:spcAft>
                          <a:spcPts val="0"/>
                        </a:spcAft>
                        <a:buNone/>
                      </a:pPr>
                      <a:r>
                        <a:rPr b="1" lang="ja-JP" sz="1100" u="none" cap="none" strike="noStrike">
                          <a:latin typeface="Arial"/>
                          <a:ea typeface="Arial"/>
                          <a:cs typeface="Arial"/>
                          <a:sym typeface="Arial"/>
                        </a:rPr>
                        <a:t>４人</a:t>
                      </a:r>
                      <a:endParaRPr sz="1500"/>
                    </a:p>
                  </a:txBody>
                  <a:tcPr marT="45725" marB="45725" marR="91450" marL="91450" anchor="ctr">
                    <a:lnL cap="flat" cmpd="sng" w="12700">
                      <a:solidFill>
                        <a:srgbClr val="005BAD"/>
                      </a:solidFill>
                      <a:prstDash val="solid"/>
                      <a:round/>
                      <a:headEnd len="sm" w="sm" type="none"/>
                      <a:tailEnd len="sm" w="sm" type="none"/>
                    </a:lnL>
                    <a:lnR cap="flat" cmpd="sng" w="12700">
                      <a:solidFill>
                        <a:srgbClr val="005BAD"/>
                      </a:solidFill>
                      <a:prstDash val="solid"/>
                      <a:round/>
                      <a:headEnd len="sm" w="sm" type="none"/>
                      <a:tailEnd len="sm" w="sm" type="none"/>
                    </a:lnR>
                    <a:lnT cap="flat" cmpd="sng" w="12700">
                      <a:solidFill>
                        <a:srgbClr val="005BAD"/>
                      </a:solidFill>
                      <a:prstDash val="solid"/>
                      <a:round/>
                      <a:headEnd len="sm" w="sm" type="none"/>
                      <a:tailEnd len="sm" w="sm" type="none"/>
                    </a:lnT>
                    <a:lnB cap="flat" cmpd="sng" w="12700">
                      <a:solidFill>
                        <a:srgbClr val="005BAD"/>
                      </a:solidFill>
                      <a:prstDash val="solid"/>
                      <a:round/>
                      <a:headEnd len="sm" w="sm" type="none"/>
                      <a:tailEnd len="sm" w="sm" type="none"/>
                    </a:lnB>
                    <a:solidFill>
                      <a:schemeClr val="lt1"/>
                    </a:solidFill>
                  </a:tcPr>
                </a:tc>
                <a:tc>
                  <a:txBody>
                    <a:bodyPr/>
                    <a:lstStyle/>
                    <a:p>
                      <a:pPr indent="0" lvl="0" marL="0" marR="0" rtl="0" algn="ctr">
                        <a:spcBef>
                          <a:spcPts val="0"/>
                        </a:spcBef>
                        <a:spcAft>
                          <a:spcPts val="0"/>
                        </a:spcAft>
                        <a:buNone/>
                      </a:pPr>
                      <a:r>
                        <a:rPr b="1" lang="ja-JP" sz="1100" u="none" cap="none" strike="noStrike">
                          <a:latin typeface="Arial"/>
                          <a:ea typeface="Arial"/>
                          <a:cs typeface="Arial"/>
                          <a:sym typeface="Arial"/>
                        </a:rPr>
                        <a:t>100万円</a:t>
                      </a:r>
                      <a:endParaRPr sz="1500"/>
                    </a:p>
                  </a:txBody>
                  <a:tcPr marT="45725" marB="45725" marR="91450" marL="91450" anchor="ctr">
                    <a:lnL cap="flat" cmpd="sng" w="12700">
                      <a:solidFill>
                        <a:srgbClr val="005BAD"/>
                      </a:solidFill>
                      <a:prstDash val="solid"/>
                      <a:round/>
                      <a:headEnd len="sm" w="sm" type="none"/>
                      <a:tailEnd len="sm" w="sm" type="none"/>
                    </a:lnL>
                    <a:lnR cap="flat" cmpd="sng" w="12700">
                      <a:solidFill>
                        <a:srgbClr val="005BAD"/>
                      </a:solidFill>
                      <a:prstDash val="solid"/>
                      <a:round/>
                      <a:headEnd len="sm" w="sm" type="none"/>
                      <a:tailEnd len="sm" w="sm" type="none"/>
                    </a:lnR>
                    <a:lnT cap="flat" cmpd="sng" w="12700">
                      <a:solidFill>
                        <a:srgbClr val="005BAD"/>
                      </a:solidFill>
                      <a:prstDash val="solid"/>
                      <a:round/>
                      <a:headEnd len="sm" w="sm" type="none"/>
                      <a:tailEnd len="sm" w="sm" type="none"/>
                    </a:lnT>
                    <a:lnB cap="flat" cmpd="sng" w="12700">
                      <a:solidFill>
                        <a:srgbClr val="005BAD"/>
                      </a:solidFill>
                      <a:prstDash val="solid"/>
                      <a:round/>
                      <a:headEnd len="sm" w="sm" type="none"/>
                      <a:tailEnd len="sm" w="sm" type="none"/>
                    </a:lnB>
                    <a:solidFill>
                      <a:schemeClr val="lt1"/>
                    </a:solidFill>
                  </a:tcPr>
                </a:tc>
                <a:tc>
                  <a:txBody>
                    <a:bodyPr/>
                    <a:lstStyle/>
                    <a:p>
                      <a:pPr indent="0" lvl="0" marL="0" marR="0" rtl="0" algn="ctr">
                        <a:spcBef>
                          <a:spcPts val="0"/>
                        </a:spcBef>
                        <a:spcAft>
                          <a:spcPts val="0"/>
                        </a:spcAft>
                        <a:buNone/>
                      </a:pPr>
                      <a:r>
                        <a:rPr b="1" lang="ja-JP" sz="1100" u="none" cap="none" strike="noStrike">
                          <a:latin typeface="Arial"/>
                          <a:ea typeface="Arial"/>
                          <a:cs typeface="Arial"/>
                          <a:sym typeface="Arial"/>
                        </a:rPr>
                        <a:t>月20回</a:t>
                      </a:r>
                      <a:endParaRPr sz="1500"/>
                    </a:p>
                  </a:txBody>
                  <a:tcPr marT="45725" marB="45725" marR="91450" marL="91450" anchor="ctr">
                    <a:lnL cap="flat" cmpd="sng" w="12700">
                      <a:solidFill>
                        <a:srgbClr val="005BAD"/>
                      </a:solidFill>
                      <a:prstDash val="solid"/>
                      <a:round/>
                      <a:headEnd len="sm" w="sm" type="none"/>
                      <a:tailEnd len="sm" w="sm" type="none"/>
                    </a:lnL>
                    <a:lnR cap="flat" cmpd="sng" w="12700">
                      <a:solidFill>
                        <a:srgbClr val="005BAD"/>
                      </a:solidFill>
                      <a:prstDash val="solid"/>
                      <a:round/>
                      <a:headEnd len="sm" w="sm" type="none"/>
                      <a:tailEnd len="sm" w="sm" type="none"/>
                    </a:lnR>
                    <a:lnT cap="flat" cmpd="sng" w="12700">
                      <a:solidFill>
                        <a:srgbClr val="005BAD"/>
                      </a:solidFill>
                      <a:prstDash val="solid"/>
                      <a:round/>
                      <a:headEnd len="sm" w="sm" type="none"/>
                      <a:tailEnd len="sm" w="sm" type="none"/>
                    </a:lnT>
                    <a:lnB cap="flat" cmpd="sng" w="12700">
                      <a:solidFill>
                        <a:srgbClr val="005BAD"/>
                      </a:solidFill>
                      <a:prstDash val="solid"/>
                      <a:round/>
                      <a:headEnd len="sm" w="sm" type="none"/>
                      <a:tailEnd len="sm" w="sm" type="none"/>
                    </a:lnB>
                    <a:solidFill>
                      <a:schemeClr val="lt1"/>
                    </a:solidFill>
                  </a:tcPr>
                </a:tc>
                <a:tc>
                  <a:txBody>
                    <a:bodyPr/>
                    <a:lstStyle/>
                    <a:p>
                      <a:pPr indent="0" lvl="0" marL="0" marR="0" rtl="0" algn="r">
                        <a:spcBef>
                          <a:spcPts val="0"/>
                        </a:spcBef>
                        <a:spcAft>
                          <a:spcPts val="0"/>
                        </a:spcAft>
                        <a:buNone/>
                      </a:pPr>
                      <a:r>
                        <a:rPr b="1" lang="ja-JP" sz="1100" u="none" cap="none" strike="noStrike">
                          <a:latin typeface="Arial"/>
                          <a:ea typeface="Arial"/>
                          <a:cs typeface="Arial"/>
                          <a:sym typeface="Arial"/>
                        </a:rPr>
                        <a:t>万円</a:t>
                      </a:r>
                      <a:endParaRPr sz="1500"/>
                    </a:p>
                  </a:txBody>
                  <a:tcPr marT="45725" marB="45725" marR="91450" marL="91450" anchor="ctr">
                    <a:lnL cap="flat" cmpd="sng" w="12700">
                      <a:solidFill>
                        <a:srgbClr val="005BAD"/>
                      </a:solidFill>
                      <a:prstDash val="solid"/>
                      <a:round/>
                      <a:headEnd len="sm" w="sm" type="none"/>
                      <a:tailEnd len="sm" w="sm" type="none"/>
                    </a:lnL>
                    <a:lnR cap="flat" cmpd="sng" w="12700">
                      <a:solidFill>
                        <a:srgbClr val="005BAD"/>
                      </a:solidFill>
                      <a:prstDash val="solid"/>
                      <a:round/>
                      <a:headEnd len="sm" w="sm" type="none"/>
                      <a:tailEnd len="sm" w="sm" type="none"/>
                    </a:lnR>
                    <a:lnT cap="flat" cmpd="sng" w="12700">
                      <a:solidFill>
                        <a:srgbClr val="005BAD"/>
                      </a:solidFill>
                      <a:prstDash val="solid"/>
                      <a:round/>
                      <a:headEnd len="sm" w="sm" type="none"/>
                      <a:tailEnd len="sm" w="sm" type="none"/>
                    </a:lnT>
                    <a:lnB cap="flat" cmpd="sng" w="12700">
                      <a:solidFill>
                        <a:srgbClr val="005BAD"/>
                      </a:solidFill>
                      <a:prstDash val="solid"/>
                      <a:round/>
                      <a:headEnd len="sm" w="sm" type="none"/>
                      <a:tailEnd len="sm" w="sm" type="none"/>
                    </a:lnB>
                    <a:solidFill>
                      <a:srgbClr val="EBFFFC"/>
                    </a:solidFill>
                  </a:tcPr>
                </a:tc>
              </a:tr>
              <a:tr h="468025">
                <a:tc gridSpan="4">
                  <a:txBody>
                    <a:bodyPr/>
                    <a:lstStyle/>
                    <a:p>
                      <a:pPr indent="0" lvl="0" marL="0" marR="0" rtl="0" algn="ctr">
                        <a:spcBef>
                          <a:spcPts val="0"/>
                        </a:spcBef>
                        <a:spcAft>
                          <a:spcPts val="0"/>
                        </a:spcAft>
                        <a:buNone/>
                      </a:pPr>
                      <a:r>
                        <a:rPr b="1" lang="ja-JP" sz="1100" u="none" cap="none" strike="noStrike">
                          <a:latin typeface="Arial"/>
                          <a:ea typeface="Arial"/>
                          <a:cs typeface="Arial"/>
                          <a:sym typeface="Arial"/>
                        </a:rPr>
                        <a:t>合計</a:t>
                      </a:r>
                      <a:endParaRPr sz="1500"/>
                    </a:p>
                  </a:txBody>
                  <a:tcPr marT="45725" marB="45725" marR="91450" marL="91450" anchor="ctr">
                    <a:lnL cap="flat" cmpd="sng" w="12700">
                      <a:solidFill>
                        <a:srgbClr val="005BAD"/>
                      </a:solidFill>
                      <a:prstDash val="solid"/>
                      <a:round/>
                      <a:headEnd len="sm" w="sm" type="none"/>
                      <a:tailEnd len="sm" w="sm" type="none"/>
                    </a:lnL>
                    <a:lnR cap="flat" cmpd="sng" w="12700">
                      <a:solidFill>
                        <a:srgbClr val="005BAD"/>
                      </a:solidFill>
                      <a:prstDash val="solid"/>
                      <a:round/>
                      <a:headEnd len="sm" w="sm" type="none"/>
                      <a:tailEnd len="sm" w="sm" type="none"/>
                    </a:lnR>
                    <a:lnT cap="flat" cmpd="sng" w="12700">
                      <a:solidFill>
                        <a:srgbClr val="005BAD"/>
                      </a:solidFill>
                      <a:prstDash val="solid"/>
                      <a:round/>
                      <a:headEnd len="sm" w="sm" type="none"/>
                      <a:tailEnd len="sm" w="sm" type="none"/>
                    </a:lnT>
                    <a:lnB cap="flat" cmpd="sng" w="12700">
                      <a:solidFill>
                        <a:srgbClr val="005BAD"/>
                      </a:solidFill>
                      <a:prstDash val="solid"/>
                      <a:round/>
                      <a:headEnd len="sm" w="sm" type="none"/>
                      <a:tailEnd len="sm" w="sm" type="none"/>
                    </a:lnB>
                    <a:solidFill>
                      <a:srgbClr val="CEEEFE"/>
                    </a:solidFill>
                  </a:tcPr>
                </a:tc>
                <a:tc hMerge="1"/>
                <a:tc hMerge="1"/>
                <a:tc hMerge="1"/>
                <a:tc>
                  <a:txBody>
                    <a:bodyPr/>
                    <a:lstStyle/>
                    <a:p>
                      <a:pPr indent="0" lvl="0" marL="0" marR="0" rtl="0" algn="r">
                        <a:spcBef>
                          <a:spcPts val="0"/>
                        </a:spcBef>
                        <a:spcAft>
                          <a:spcPts val="0"/>
                        </a:spcAft>
                        <a:buNone/>
                      </a:pPr>
                      <a:r>
                        <a:rPr b="1" lang="ja-JP" sz="1100" u="none" cap="none" strike="noStrike">
                          <a:latin typeface="Arial"/>
                          <a:ea typeface="Arial"/>
                          <a:cs typeface="Arial"/>
                          <a:sym typeface="Arial"/>
                        </a:rPr>
                        <a:t>400万円</a:t>
                      </a:r>
                      <a:endParaRPr sz="1500"/>
                    </a:p>
                  </a:txBody>
                  <a:tcPr marT="45725" marB="45725" marR="91450" marL="91450" anchor="ctr">
                    <a:lnL cap="flat" cmpd="sng" w="12700">
                      <a:solidFill>
                        <a:srgbClr val="005BAD"/>
                      </a:solidFill>
                      <a:prstDash val="solid"/>
                      <a:round/>
                      <a:headEnd len="sm" w="sm" type="none"/>
                      <a:tailEnd len="sm" w="sm" type="none"/>
                    </a:lnL>
                    <a:lnR cap="flat" cmpd="sng" w="12700">
                      <a:solidFill>
                        <a:srgbClr val="005BAD"/>
                      </a:solidFill>
                      <a:prstDash val="solid"/>
                      <a:round/>
                      <a:headEnd len="sm" w="sm" type="none"/>
                      <a:tailEnd len="sm" w="sm" type="none"/>
                    </a:lnR>
                    <a:lnT cap="flat" cmpd="sng" w="12700">
                      <a:solidFill>
                        <a:srgbClr val="005BAD"/>
                      </a:solidFill>
                      <a:prstDash val="solid"/>
                      <a:round/>
                      <a:headEnd len="sm" w="sm" type="none"/>
                      <a:tailEnd len="sm" w="sm" type="none"/>
                    </a:lnT>
                    <a:lnB cap="flat" cmpd="sng" w="12700">
                      <a:solidFill>
                        <a:srgbClr val="005BAD"/>
                      </a:solidFill>
                      <a:prstDash val="solid"/>
                      <a:round/>
                      <a:headEnd len="sm" w="sm" type="none"/>
                      <a:tailEnd len="sm" w="sm" type="none"/>
                    </a:lnB>
                    <a:solidFill>
                      <a:srgbClr val="CEEEFE"/>
                    </a:solidFill>
                  </a:tcPr>
                </a:tc>
              </a:tr>
            </a:tbl>
          </a:graphicData>
        </a:graphic>
      </p:graphicFrame>
      <p:sp>
        <p:nvSpPr>
          <p:cNvPr id="115" name="Google Shape;115;p13"/>
          <p:cNvSpPr/>
          <p:nvPr/>
        </p:nvSpPr>
        <p:spPr>
          <a:xfrm>
            <a:off x="323642" y="5376928"/>
            <a:ext cx="3455400" cy="621300"/>
          </a:xfrm>
          <a:prstGeom prst="rect">
            <a:avLst/>
          </a:prstGeom>
          <a:noFill/>
          <a:ln>
            <a:noFill/>
          </a:ln>
        </p:spPr>
        <p:txBody>
          <a:bodyPr anchorCtr="0" anchor="ctr" bIns="45700" lIns="91425" spcFirstLastPara="1" rIns="91425" wrap="square" tIns="45700">
            <a:noAutofit/>
          </a:bodyPr>
          <a:lstStyle/>
          <a:p>
            <a:pPr indent="-171450" lvl="0" marL="171450" marR="0" rtl="0" algn="l">
              <a:lnSpc>
                <a:spcPct val="114000"/>
              </a:lnSpc>
              <a:spcBef>
                <a:spcPts val="0"/>
              </a:spcBef>
              <a:spcAft>
                <a:spcPts val="0"/>
              </a:spcAft>
              <a:buClr>
                <a:srgbClr val="005BAD"/>
              </a:buClr>
              <a:buSzPts val="1400"/>
              <a:buFont typeface="Noto Sans Symbols"/>
              <a:buChar char="●"/>
            </a:pPr>
            <a:r>
              <a:rPr lang="ja-JP" sz="1400">
                <a:solidFill>
                  <a:srgbClr val="005BAD"/>
                </a:solidFill>
                <a:latin typeface="Arial"/>
                <a:ea typeface="Arial"/>
                <a:cs typeface="Arial"/>
                <a:sym typeface="Arial"/>
              </a:rPr>
              <a:t>ヒント</a:t>
            </a:r>
            <a:endParaRPr/>
          </a:p>
          <a:p>
            <a:pPr indent="0" lvl="0" marL="0" marR="0" rtl="0" algn="l">
              <a:lnSpc>
                <a:spcPct val="114000"/>
              </a:lnSpc>
              <a:spcBef>
                <a:spcPts val="0"/>
              </a:spcBef>
              <a:spcAft>
                <a:spcPts val="0"/>
              </a:spcAft>
              <a:buClr>
                <a:schemeClr val="dk1"/>
              </a:buClr>
              <a:buSzPts val="1200"/>
              <a:buFont typeface="Noto Sans Symbols"/>
              <a:buNone/>
            </a:pPr>
            <a:r>
              <a:rPr lang="ja-JP" sz="1200">
                <a:solidFill>
                  <a:schemeClr val="dk1"/>
                </a:solidFill>
                <a:latin typeface="Arial"/>
                <a:ea typeface="Arial"/>
                <a:cs typeface="Arial"/>
                <a:sym typeface="Arial"/>
              </a:rPr>
              <a:t>  </a:t>
            </a:r>
            <a:r>
              <a:rPr lang="ja-JP" sz="1200">
                <a:solidFill>
                  <a:schemeClr val="dk1"/>
                </a:solidFill>
                <a:latin typeface="Arial"/>
                <a:ea typeface="Arial"/>
                <a:cs typeface="Arial"/>
                <a:sym typeface="Arial"/>
              </a:rPr>
              <a:t> </a:t>
            </a:r>
            <a:r>
              <a:rPr lang="ja-JP" sz="1200">
                <a:solidFill>
                  <a:schemeClr val="dk1"/>
                </a:solidFill>
                <a:latin typeface="Arial"/>
                <a:ea typeface="Arial"/>
                <a:cs typeface="Arial"/>
                <a:sym typeface="Arial"/>
              </a:rPr>
              <a:t>いくつかの負担方法を組み合わせる</a:t>
            </a:r>
            <a:endParaRPr sz="1200">
              <a:solidFill>
                <a:schemeClr val="dk1"/>
              </a:solidFill>
              <a:latin typeface="Arial"/>
              <a:ea typeface="Arial"/>
              <a:cs typeface="Arial"/>
              <a:sym typeface="Arial"/>
            </a:endParaRPr>
          </a:p>
          <a:p>
            <a:pPr indent="0" lvl="0" marL="0" marR="0" rtl="0" algn="l">
              <a:lnSpc>
                <a:spcPct val="114000"/>
              </a:lnSpc>
              <a:spcBef>
                <a:spcPts val="0"/>
              </a:spcBef>
              <a:spcAft>
                <a:spcPts val="0"/>
              </a:spcAft>
              <a:buClr>
                <a:schemeClr val="dk1"/>
              </a:buClr>
              <a:buSzPts val="1200"/>
              <a:buFont typeface="Noto Sans Symbols"/>
              <a:buNone/>
            </a:pPr>
            <a:r>
              <a:rPr lang="ja-JP" sz="1200">
                <a:solidFill>
                  <a:schemeClr val="dk1"/>
                </a:solidFill>
                <a:latin typeface="Arial"/>
                <a:ea typeface="Arial"/>
                <a:cs typeface="Arial"/>
                <a:sym typeface="Arial"/>
              </a:rPr>
              <a:t>   方法も考えてみよう！</a:t>
            </a:r>
            <a:endParaRPr/>
          </a:p>
        </p:txBody>
      </p:sp>
      <p:sp>
        <p:nvSpPr>
          <p:cNvPr id="116" name="Google Shape;116;p13"/>
          <p:cNvSpPr txBox="1"/>
          <p:nvPr>
            <p:ph idx="1" type="body"/>
          </p:nvPr>
        </p:nvSpPr>
        <p:spPr>
          <a:xfrm>
            <a:off x="5660000" y="4520800"/>
            <a:ext cx="866100" cy="184800"/>
          </a:xfrm>
          <a:prstGeom prst="rect">
            <a:avLst/>
          </a:prstGeom>
          <a:noFill/>
          <a:ln>
            <a:noFill/>
          </a:ln>
        </p:spPr>
        <p:txBody>
          <a:bodyPr anchorCtr="0" anchor="ctr" bIns="45700" lIns="36000" spcFirstLastPara="1" rIns="36000" wrap="square" tIns="45700">
            <a:noAutofit/>
          </a:bodyPr>
          <a:lstStyle>
            <a:lvl1pPr indent="-228600" lvl="0" marL="457200" marR="0" algn="r">
              <a:lnSpc>
                <a:spcPct val="90000"/>
              </a:lnSpc>
              <a:spcBef>
                <a:spcPts val="1000"/>
              </a:spcBef>
              <a:spcAft>
                <a:spcPts val="0"/>
              </a:spcAft>
              <a:buClr>
                <a:schemeClr val="dk1"/>
              </a:buClr>
              <a:buSzPts val="1200"/>
              <a:buFont typeface="Arial"/>
              <a:buNone/>
              <a:defRPr b="0" i="0" sz="1200" u="none" cap="none" strike="noStrike">
                <a:solidFill>
                  <a:schemeClr val="dk1"/>
                </a:solidFill>
                <a:latin typeface="Arial"/>
                <a:ea typeface="Arial"/>
                <a:cs typeface="Arial"/>
                <a:sym typeface="Arial"/>
              </a:defRPr>
            </a:lvl1pPr>
            <a:lvl2pPr indent="-292100" lvl="1" marL="914400" marR="0" algn="l">
              <a:lnSpc>
                <a:spcPct val="90000"/>
              </a:lnSpc>
              <a:spcBef>
                <a:spcPts val="500"/>
              </a:spcBef>
              <a:spcAft>
                <a:spcPts val="0"/>
              </a:spcAft>
              <a:buClr>
                <a:schemeClr val="dk1"/>
              </a:buClr>
              <a:buSzPts val="1000"/>
              <a:buFont typeface="Arial"/>
              <a:buChar char="•"/>
              <a:defRPr b="0" i="0" sz="1000" u="none" cap="none" strike="noStrike">
                <a:solidFill>
                  <a:schemeClr val="dk1"/>
                </a:solidFill>
                <a:latin typeface="Arial"/>
                <a:ea typeface="Arial"/>
                <a:cs typeface="Arial"/>
                <a:sym typeface="Arial"/>
              </a:defRPr>
            </a:lvl2pPr>
            <a:lvl3pPr indent="-292100" lvl="2" marL="1371600" marR="0" algn="l">
              <a:lnSpc>
                <a:spcPct val="90000"/>
              </a:lnSpc>
              <a:spcBef>
                <a:spcPts val="500"/>
              </a:spcBef>
              <a:spcAft>
                <a:spcPts val="0"/>
              </a:spcAft>
              <a:buClr>
                <a:schemeClr val="dk1"/>
              </a:buClr>
              <a:buSzPts val="1000"/>
              <a:buFont typeface="Arial"/>
              <a:buChar char="•"/>
              <a:defRPr b="0" i="0" sz="1000" u="none" cap="none" strike="noStrike">
                <a:solidFill>
                  <a:schemeClr val="dk1"/>
                </a:solidFill>
                <a:latin typeface="Arial"/>
                <a:ea typeface="Arial"/>
                <a:cs typeface="Arial"/>
                <a:sym typeface="Arial"/>
              </a:defRPr>
            </a:lvl3pPr>
            <a:lvl4pPr indent="-292100" lvl="3" marL="1828800" marR="0" algn="l">
              <a:lnSpc>
                <a:spcPct val="90000"/>
              </a:lnSpc>
              <a:spcBef>
                <a:spcPts val="500"/>
              </a:spcBef>
              <a:spcAft>
                <a:spcPts val="0"/>
              </a:spcAft>
              <a:buClr>
                <a:schemeClr val="dk1"/>
              </a:buClr>
              <a:buSzPts val="1000"/>
              <a:buFont typeface="Arial"/>
              <a:buChar char="•"/>
              <a:defRPr b="0" i="0" sz="1000" u="none" cap="none" strike="noStrike">
                <a:solidFill>
                  <a:schemeClr val="dk1"/>
                </a:solidFill>
                <a:latin typeface="Arial"/>
                <a:ea typeface="Arial"/>
                <a:cs typeface="Arial"/>
                <a:sym typeface="Arial"/>
              </a:defRPr>
            </a:lvl4pPr>
            <a:lvl5pPr indent="-292100" lvl="4" marL="2286000" marR="0" algn="l">
              <a:lnSpc>
                <a:spcPct val="90000"/>
              </a:lnSpc>
              <a:spcBef>
                <a:spcPts val="500"/>
              </a:spcBef>
              <a:spcAft>
                <a:spcPts val="0"/>
              </a:spcAft>
              <a:buClr>
                <a:schemeClr val="dk1"/>
              </a:buClr>
              <a:buSzPts val="1000"/>
              <a:buFont typeface="Arial"/>
              <a:buChar char="•"/>
              <a:defRPr b="0" i="0" sz="1000" u="none" cap="none" strike="noStrike">
                <a:solidFill>
                  <a:schemeClr val="dk1"/>
                </a:solidFill>
                <a:latin typeface="Arial"/>
                <a:ea typeface="Arial"/>
                <a:cs typeface="Arial"/>
                <a:sym typeface="Arial"/>
              </a:defRPr>
            </a:lvl5pPr>
            <a:lvl6pPr indent="-342900" lvl="5" marL="27432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6pPr>
            <a:lvl7pPr indent="-342900" lvl="6" marL="32004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7pPr>
            <a:lvl8pPr indent="-342900" lvl="7" marL="36576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8pPr>
            <a:lvl9pPr indent="-342900" lvl="8" marL="41148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9pPr>
          </a:lstStyle>
          <a:p/>
        </p:txBody>
      </p:sp>
      <p:sp>
        <p:nvSpPr>
          <p:cNvPr id="117" name="Google Shape;117;p13"/>
          <p:cNvSpPr txBox="1"/>
          <p:nvPr>
            <p:ph idx="2" type="body"/>
          </p:nvPr>
        </p:nvSpPr>
        <p:spPr>
          <a:xfrm>
            <a:off x="5660000" y="5001751"/>
            <a:ext cx="866100" cy="184800"/>
          </a:xfrm>
          <a:prstGeom prst="rect">
            <a:avLst/>
          </a:prstGeom>
          <a:noFill/>
          <a:ln>
            <a:noFill/>
          </a:ln>
        </p:spPr>
        <p:txBody>
          <a:bodyPr anchorCtr="0" anchor="ctr" bIns="45700" lIns="36000" spcFirstLastPara="1" rIns="36000" wrap="square" tIns="45700">
            <a:noAutofit/>
          </a:bodyPr>
          <a:lstStyle>
            <a:lvl1pPr indent="-228600" lvl="0" marL="457200" marR="0" algn="r">
              <a:lnSpc>
                <a:spcPct val="90000"/>
              </a:lnSpc>
              <a:spcBef>
                <a:spcPts val="1000"/>
              </a:spcBef>
              <a:spcAft>
                <a:spcPts val="0"/>
              </a:spcAft>
              <a:buClr>
                <a:schemeClr val="dk1"/>
              </a:buClr>
              <a:buSzPts val="1200"/>
              <a:buFont typeface="Arial"/>
              <a:buNone/>
              <a:defRPr b="0" i="0" sz="1200" u="none" cap="none" strike="noStrike">
                <a:solidFill>
                  <a:schemeClr val="dk1"/>
                </a:solidFill>
                <a:latin typeface="Arial"/>
                <a:ea typeface="Arial"/>
                <a:cs typeface="Arial"/>
                <a:sym typeface="Arial"/>
              </a:defRPr>
            </a:lvl1pPr>
            <a:lvl2pPr indent="-292100" lvl="1" marL="914400" marR="0" algn="l">
              <a:lnSpc>
                <a:spcPct val="90000"/>
              </a:lnSpc>
              <a:spcBef>
                <a:spcPts val="500"/>
              </a:spcBef>
              <a:spcAft>
                <a:spcPts val="0"/>
              </a:spcAft>
              <a:buClr>
                <a:schemeClr val="dk1"/>
              </a:buClr>
              <a:buSzPts val="1000"/>
              <a:buFont typeface="Arial"/>
              <a:buChar char="•"/>
              <a:defRPr b="0" i="0" sz="1000" u="none" cap="none" strike="noStrike">
                <a:solidFill>
                  <a:schemeClr val="dk1"/>
                </a:solidFill>
                <a:latin typeface="Arial"/>
                <a:ea typeface="Arial"/>
                <a:cs typeface="Arial"/>
                <a:sym typeface="Arial"/>
              </a:defRPr>
            </a:lvl2pPr>
            <a:lvl3pPr indent="-292100" lvl="2" marL="1371600" marR="0" algn="l">
              <a:lnSpc>
                <a:spcPct val="90000"/>
              </a:lnSpc>
              <a:spcBef>
                <a:spcPts val="500"/>
              </a:spcBef>
              <a:spcAft>
                <a:spcPts val="0"/>
              </a:spcAft>
              <a:buClr>
                <a:schemeClr val="dk1"/>
              </a:buClr>
              <a:buSzPts val="1000"/>
              <a:buFont typeface="Arial"/>
              <a:buChar char="•"/>
              <a:defRPr b="0" i="0" sz="1000" u="none" cap="none" strike="noStrike">
                <a:solidFill>
                  <a:schemeClr val="dk1"/>
                </a:solidFill>
                <a:latin typeface="Arial"/>
                <a:ea typeface="Arial"/>
                <a:cs typeface="Arial"/>
                <a:sym typeface="Arial"/>
              </a:defRPr>
            </a:lvl3pPr>
            <a:lvl4pPr indent="-292100" lvl="3" marL="1828800" marR="0" algn="l">
              <a:lnSpc>
                <a:spcPct val="90000"/>
              </a:lnSpc>
              <a:spcBef>
                <a:spcPts val="500"/>
              </a:spcBef>
              <a:spcAft>
                <a:spcPts val="0"/>
              </a:spcAft>
              <a:buClr>
                <a:schemeClr val="dk1"/>
              </a:buClr>
              <a:buSzPts val="1000"/>
              <a:buFont typeface="Arial"/>
              <a:buChar char="•"/>
              <a:defRPr b="0" i="0" sz="1000" u="none" cap="none" strike="noStrike">
                <a:solidFill>
                  <a:schemeClr val="dk1"/>
                </a:solidFill>
                <a:latin typeface="Arial"/>
                <a:ea typeface="Arial"/>
                <a:cs typeface="Arial"/>
                <a:sym typeface="Arial"/>
              </a:defRPr>
            </a:lvl4pPr>
            <a:lvl5pPr indent="-292100" lvl="4" marL="2286000" marR="0" algn="l">
              <a:lnSpc>
                <a:spcPct val="90000"/>
              </a:lnSpc>
              <a:spcBef>
                <a:spcPts val="500"/>
              </a:spcBef>
              <a:spcAft>
                <a:spcPts val="0"/>
              </a:spcAft>
              <a:buClr>
                <a:schemeClr val="dk1"/>
              </a:buClr>
              <a:buSzPts val="1000"/>
              <a:buFont typeface="Arial"/>
              <a:buChar char="•"/>
              <a:defRPr b="0" i="0" sz="1000" u="none" cap="none" strike="noStrike">
                <a:solidFill>
                  <a:schemeClr val="dk1"/>
                </a:solidFill>
                <a:latin typeface="Arial"/>
                <a:ea typeface="Arial"/>
                <a:cs typeface="Arial"/>
                <a:sym typeface="Arial"/>
              </a:defRPr>
            </a:lvl5pPr>
            <a:lvl6pPr indent="-342900" lvl="5" marL="27432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6pPr>
            <a:lvl7pPr indent="-342900" lvl="6" marL="32004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7pPr>
            <a:lvl8pPr indent="-342900" lvl="7" marL="36576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8pPr>
            <a:lvl9pPr indent="-342900" lvl="8" marL="41148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9pPr>
          </a:lstStyle>
          <a:p/>
        </p:txBody>
      </p:sp>
      <p:sp>
        <p:nvSpPr>
          <p:cNvPr id="118" name="Google Shape;118;p13"/>
          <p:cNvSpPr txBox="1"/>
          <p:nvPr>
            <p:ph idx="3" type="body"/>
          </p:nvPr>
        </p:nvSpPr>
        <p:spPr>
          <a:xfrm>
            <a:off x="5660000" y="5466527"/>
            <a:ext cx="866100" cy="184800"/>
          </a:xfrm>
          <a:prstGeom prst="rect">
            <a:avLst/>
          </a:prstGeom>
          <a:noFill/>
          <a:ln>
            <a:noFill/>
          </a:ln>
        </p:spPr>
        <p:txBody>
          <a:bodyPr anchorCtr="0" anchor="ctr" bIns="45700" lIns="36000" spcFirstLastPara="1" rIns="36000" wrap="square" tIns="45700">
            <a:noAutofit/>
          </a:bodyPr>
          <a:lstStyle>
            <a:lvl1pPr indent="-228600" lvl="0" marL="457200" marR="0" algn="r">
              <a:lnSpc>
                <a:spcPct val="90000"/>
              </a:lnSpc>
              <a:spcBef>
                <a:spcPts val="1000"/>
              </a:spcBef>
              <a:spcAft>
                <a:spcPts val="0"/>
              </a:spcAft>
              <a:buClr>
                <a:schemeClr val="dk1"/>
              </a:buClr>
              <a:buSzPts val="1200"/>
              <a:buFont typeface="Arial"/>
              <a:buNone/>
              <a:defRPr b="0" i="0" sz="1200" u="none" cap="none" strike="noStrike">
                <a:solidFill>
                  <a:schemeClr val="dk1"/>
                </a:solidFill>
                <a:latin typeface="Arial"/>
                <a:ea typeface="Arial"/>
                <a:cs typeface="Arial"/>
                <a:sym typeface="Arial"/>
              </a:defRPr>
            </a:lvl1pPr>
            <a:lvl2pPr indent="-292100" lvl="1" marL="914400" marR="0" algn="l">
              <a:lnSpc>
                <a:spcPct val="90000"/>
              </a:lnSpc>
              <a:spcBef>
                <a:spcPts val="500"/>
              </a:spcBef>
              <a:spcAft>
                <a:spcPts val="0"/>
              </a:spcAft>
              <a:buClr>
                <a:schemeClr val="dk1"/>
              </a:buClr>
              <a:buSzPts val="1000"/>
              <a:buFont typeface="Arial"/>
              <a:buChar char="•"/>
              <a:defRPr b="0" i="0" sz="1000" u="none" cap="none" strike="noStrike">
                <a:solidFill>
                  <a:schemeClr val="dk1"/>
                </a:solidFill>
                <a:latin typeface="Arial"/>
                <a:ea typeface="Arial"/>
                <a:cs typeface="Arial"/>
                <a:sym typeface="Arial"/>
              </a:defRPr>
            </a:lvl2pPr>
            <a:lvl3pPr indent="-292100" lvl="2" marL="1371600" marR="0" algn="l">
              <a:lnSpc>
                <a:spcPct val="90000"/>
              </a:lnSpc>
              <a:spcBef>
                <a:spcPts val="500"/>
              </a:spcBef>
              <a:spcAft>
                <a:spcPts val="0"/>
              </a:spcAft>
              <a:buClr>
                <a:schemeClr val="dk1"/>
              </a:buClr>
              <a:buSzPts val="1000"/>
              <a:buFont typeface="Arial"/>
              <a:buChar char="•"/>
              <a:defRPr b="0" i="0" sz="1000" u="none" cap="none" strike="noStrike">
                <a:solidFill>
                  <a:schemeClr val="dk1"/>
                </a:solidFill>
                <a:latin typeface="Arial"/>
                <a:ea typeface="Arial"/>
                <a:cs typeface="Arial"/>
                <a:sym typeface="Arial"/>
              </a:defRPr>
            </a:lvl3pPr>
            <a:lvl4pPr indent="-292100" lvl="3" marL="1828800" marR="0" algn="l">
              <a:lnSpc>
                <a:spcPct val="90000"/>
              </a:lnSpc>
              <a:spcBef>
                <a:spcPts val="500"/>
              </a:spcBef>
              <a:spcAft>
                <a:spcPts val="0"/>
              </a:spcAft>
              <a:buClr>
                <a:schemeClr val="dk1"/>
              </a:buClr>
              <a:buSzPts val="1000"/>
              <a:buFont typeface="Arial"/>
              <a:buChar char="•"/>
              <a:defRPr b="0" i="0" sz="1000" u="none" cap="none" strike="noStrike">
                <a:solidFill>
                  <a:schemeClr val="dk1"/>
                </a:solidFill>
                <a:latin typeface="Arial"/>
                <a:ea typeface="Arial"/>
                <a:cs typeface="Arial"/>
                <a:sym typeface="Arial"/>
              </a:defRPr>
            </a:lvl4pPr>
            <a:lvl5pPr indent="-292100" lvl="4" marL="2286000" marR="0" algn="l">
              <a:lnSpc>
                <a:spcPct val="90000"/>
              </a:lnSpc>
              <a:spcBef>
                <a:spcPts val="500"/>
              </a:spcBef>
              <a:spcAft>
                <a:spcPts val="0"/>
              </a:spcAft>
              <a:buClr>
                <a:schemeClr val="dk1"/>
              </a:buClr>
              <a:buSzPts val="1000"/>
              <a:buFont typeface="Arial"/>
              <a:buChar char="•"/>
              <a:defRPr b="0" i="0" sz="1000" u="none" cap="none" strike="noStrike">
                <a:solidFill>
                  <a:schemeClr val="dk1"/>
                </a:solidFill>
                <a:latin typeface="Arial"/>
                <a:ea typeface="Arial"/>
                <a:cs typeface="Arial"/>
                <a:sym typeface="Arial"/>
              </a:defRPr>
            </a:lvl5pPr>
            <a:lvl6pPr indent="-342900" lvl="5" marL="27432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6pPr>
            <a:lvl7pPr indent="-342900" lvl="6" marL="32004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7pPr>
            <a:lvl8pPr indent="-342900" lvl="7" marL="36576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8pPr>
            <a:lvl9pPr indent="-342900" lvl="8" marL="41148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9pPr>
          </a:lstStyle>
          <a:p/>
        </p:txBody>
      </p:sp>
      <p:sp>
        <p:nvSpPr>
          <p:cNvPr id="119" name="Google Shape;119;p13"/>
          <p:cNvSpPr txBox="1"/>
          <p:nvPr>
            <p:ph idx="4" type="body"/>
          </p:nvPr>
        </p:nvSpPr>
        <p:spPr>
          <a:xfrm>
            <a:off x="5660000" y="5936498"/>
            <a:ext cx="866100" cy="184800"/>
          </a:xfrm>
          <a:prstGeom prst="rect">
            <a:avLst/>
          </a:prstGeom>
          <a:noFill/>
          <a:ln>
            <a:noFill/>
          </a:ln>
        </p:spPr>
        <p:txBody>
          <a:bodyPr anchorCtr="0" anchor="ctr" bIns="45700" lIns="36000" spcFirstLastPara="1" rIns="36000" wrap="square" tIns="45700">
            <a:noAutofit/>
          </a:bodyPr>
          <a:lstStyle>
            <a:lvl1pPr indent="-228600" lvl="0" marL="457200" marR="0" algn="r">
              <a:lnSpc>
                <a:spcPct val="90000"/>
              </a:lnSpc>
              <a:spcBef>
                <a:spcPts val="1000"/>
              </a:spcBef>
              <a:spcAft>
                <a:spcPts val="0"/>
              </a:spcAft>
              <a:buClr>
                <a:schemeClr val="dk1"/>
              </a:buClr>
              <a:buSzPts val="1200"/>
              <a:buFont typeface="Arial"/>
              <a:buNone/>
              <a:defRPr b="0" i="0" sz="1200" u="none" cap="none" strike="noStrike">
                <a:solidFill>
                  <a:schemeClr val="dk1"/>
                </a:solidFill>
                <a:latin typeface="Arial"/>
                <a:ea typeface="Arial"/>
                <a:cs typeface="Arial"/>
                <a:sym typeface="Arial"/>
              </a:defRPr>
            </a:lvl1pPr>
            <a:lvl2pPr indent="-292100" lvl="1" marL="914400" marR="0" algn="l">
              <a:lnSpc>
                <a:spcPct val="90000"/>
              </a:lnSpc>
              <a:spcBef>
                <a:spcPts val="500"/>
              </a:spcBef>
              <a:spcAft>
                <a:spcPts val="0"/>
              </a:spcAft>
              <a:buClr>
                <a:schemeClr val="dk1"/>
              </a:buClr>
              <a:buSzPts val="1000"/>
              <a:buFont typeface="Arial"/>
              <a:buChar char="•"/>
              <a:defRPr b="0" i="0" sz="1000" u="none" cap="none" strike="noStrike">
                <a:solidFill>
                  <a:schemeClr val="dk1"/>
                </a:solidFill>
                <a:latin typeface="Arial"/>
                <a:ea typeface="Arial"/>
                <a:cs typeface="Arial"/>
                <a:sym typeface="Arial"/>
              </a:defRPr>
            </a:lvl2pPr>
            <a:lvl3pPr indent="-292100" lvl="2" marL="1371600" marR="0" algn="l">
              <a:lnSpc>
                <a:spcPct val="90000"/>
              </a:lnSpc>
              <a:spcBef>
                <a:spcPts val="500"/>
              </a:spcBef>
              <a:spcAft>
                <a:spcPts val="0"/>
              </a:spcAft>
              <a:buClr>
                <a:schemeClr val="dk1"/>
              </a:buClr>
              <a:buSzPts val="1000"/>
              <a:buFont typeface="Arial"/>
              <a:buChar char="•"/>
              <a:defRPr b="0" i="0" sz="1000" u="none" cap="none" strike="noStrike">
                <a:solidFill>
                  <a:schemeClr val="dk1"/>
                </a:solidFill>
                <a:latin typeface="Arial"/>
                <a:ea typeface="Arial"/>
                <a:cs typeface="Arial"/>
                <a:sym typeface="Arial"/>
              </a:defRPr>
            </a:lvl3pPr>
            <a:lvl4pPr indent="-292100" lvl="3" marL="1828800" marR="0" algn="l">
              <a:lnSpc>
                <a:spcPct val="90000"/>
              </a:lnSpc>
              <a:spcBef>
                <a:spcPts val="500"/>
              </a:spcBef>
              <a:spcAft>
                <a:spcPts val="0"/>
              </a:spcAft>
              <a:buClr>
                <a:schemeClr val="dk1"/>
              </a:buClr>
              <a:buSzPts val="1000"/>
              <a:buFont typeface="Arial"/>
              <a:buChar char="•"/>
              <a:defRPr b="0" i="0" sz="1000" u="none" cap="none" strike="noStrike">
                <a:solidFill>
                  <a:schemeClr val="dk1"/>
                </a:solidFill>
                <a:latin typeface="Arial"/>
                <a:ea typeface="Arial"/>
                <a:cs typeface="Arial"/>
                <a:sym typeface="Arial"/>
              </a:defRPr>
            </a:lvl4pPr>
            <a:lvl5pPr indent="-292100" lvl="4" marL="2286000" marR="0" algn="l">
              <a:lnSpc>
                <a:spcPct val="90000"/>
              </a:lnSpc>
              <a:spcBef>
                <a:spcPts val="500"/>
              </a:spcBef>
              <a:spcAft>
                <a:spcPts val="0"/>
              </a:spcAft>
              <a:buClr>
                <a:schemeClr val="dk1"/>
              </a:buClr>
              <a:buSzPts val="1000"/>
              <a:buFont typeface="Arial"/>
              <a:buChar char="•"/>
              <a:defRPr b="0" i="0" sz="1000" u="none" cap="none" strike="noStrike">
                <a:solidFill>
                  <a:schemeClr val="dk1"/>
                </a:solidFill>
                <a:latin typeface="Arial"/>
                <a:ea typeface="Arial"/>
                <a:cs typeface="Arial"/>
                <a:sym typeface="Arial"/>
              </a:defRPr>
            </a:lvl5pPr>
            <a:lvl6pPr indent="-342900" lvl="5" marL="27432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6pPr>
            <a:lvl7pPr indent="-342900" lvl="6" marL="32004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7pPr>
            <a:lvl8pPr indent="-342900" lvl="7" marL="36576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8pPr>
            <a:lvl9pPr indent="-342900" lvl="8" marL="41148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9pPr>
          </a:lstStyle>
          <a:p/>
        </p:txBody>
      </p:sp>
      <p:sp>
        <p:nvSpPr>
          <p:cNvPr id="120" name="Google Shape;120;p13"/>
          <p:cNvSpPr/>
          <p:nvPr/>
        </p:nvSpPr>
        <p:spPr>
          <a:xfrm>
            <a:off x="323642" y="4022517"/>
            <a:ext cx="3667500" cy="518400"/>
          </a:xfrm>
          <a:prstGeom prst="rect">
            <a:avLst/>
          </a:prstGeom>
          <a:noFill/>
          <a:ln>
            <a:noFill/>
          </a:ln>
        </p:spPr>
        <p:txBody>
          <a:bodyPr anchorCtr="0" anchor="ctr" bIns="45700" lIns="91425" spcFirstLastPara="1" rIns="91425" wrap="square" tIns="45700">
            <a:noAutofit/>
          </a:bodyPr>
          <a:lstStyle/>
          <a:p>
            <a:pPr indent="0" lvl="0" marL="0" marR="0" rtl="0" algn="l">
              <a:lnSpc>
                <a:spcPct val="114000"/>
              </a:lnSpc>
              <a:spcBef>
                <a:spcPts val="0"/>
              </a:spcBef>
              <a:spcAft>
                <a:spcPts val="0"/>
              </a:spcAft>
              <a:buClr>
                <a:srgbClr val="005BAD"/>
              </a:buClr>
              <a:buSzPts val="1600"/>
              <a:buFont typeface="Arial"/>
              <a:buNone/>
            </a:pPr>
            <a:r>
              <a:rPr lang="ja-JP" sz="1600">
                <a:solidFill>
                  <a:srgbClr val="005BAD"/>
                </a:solidFill>
                <a:latin typeface="Arial"/>
                <a:ea typeface="Arial"/>
                <a:cs typeface="Arial"/>
                <a:sym typeface="Arial"/>
              </a:rPr>
              <a:t>各家の所得金額</a:t>
            </a:r>
            <a:r>
              <a:rPr lang="ja-JP" sz="1400">
                <a:solidFill>
                  <a:srgbClr val="005BAD"/>
                </a:solidFill>
                <a:latin typeface="Arial"/>
                <a:ea typeface="Arial"/>
                <a:cs typeface="Arial"/>
                <a:sym typeface="Arial"/>
              </a:rPr>
              <a:t>（もうけ）</a:t>
            </a:r>
            <a:r>
              <a:rPr lang="ja-JP" sz="1600">
                <a:solidFill>
                  <a:srgbClr val="005BAD"/>
                </a:solidFill>
                <a:latin typeface="Arial"/>
                <a:ea typeface="Arial"/>
                <a:cs typeface="Arial"/>
                <a:sym typeface="Arial"/>
              </a:rPr>
              <a:t>と</a:t>
            </a:r>
            <a:endParaRPr sz="1600">
              <a:solidFill>
                <a:srgbClr val="005BAD"/>
              </a:solidFill>
              <a:latin typeface="Arial"/>
              <a:ea typeface="Arial"/>
              <a:cs typeface="Arial"/>
              <a:sym typeface="Arial"/>
            </a:endParaRPr>
          </a:p>
          <a:p>
            <a:pPr indent="0" lvl="0" marL="0" marR="0" rtl="0" algn="l">
              <a:lnSpc>
                <a:spcPct val="114000"/>
              </a:lnSpc>
              <a:spcBef>
                <a:spcPts val="0"/>
              </a:spcBef>
              <a:spcAft>
                <a:spcPts val="0"/>
              </a:spcAft>
              <a:buClr>
                <a:srgbClr val="005BAD"/>
              </a:buClr>
              <a:buSzPts val="1600"/>
              <a:buFont typeface="Arial"/>
              <a:buNone/>
            </a:pPr>
            <a:r>
              <a:rPr lang="ja-JP" sz="1600">
                <a:solidFill>
                  <a:srgbClr val="005BAD"/>
                </a:solidFill>
                <a:latin typeface="Arial"/>
                <a:ea typeface="Arial"/>
                <a:cs typeface="Arial"/>
                <a:sym typeface="Arial"/>
              </a:rPr>
              <a:t>橋の使用回数が異なる場合</a:t>
            </a:r>
            <a:endParaRPr/>
          </a:p>
        </p:txBody>
      </p:sp>
      <p:sp>
        <p:nvSpPr>
          <p:cNvPr id="121" name="Google Shape;121;p13"/>
          <p:cNvSpPr/>
          <p:nvPr/>
        </p:nvSpPr>
        <p:spPr>
          <a:xfrm>
            <a:off x="3928374" y="1257115"/>
            <a:ext cx="1332600" cy="226800"/>
          </a:xfrm>
          <a:prstGeom prst="rect">
            <a:avLst/>
          </a:prstGeom>
          <a:noFill/>
          <a:ln cap="flat" cmpd="sng" w="19050">
            <a:solidFill>
              <a:srgbClr val="262626"/>
            </a:solidFill>
            <a:prstDash val="solid"/>
            <a:round/>
            <a:headEnd len="sm" w="sm" type="none"/>
            <a:tailEnd len="sm" w="sm" type="none"/>
          </a:ln>
        </p:spPr>
        <p:txBody>
          <a:bodyPr anchorCtr="0" anchor="ctr" bIns="36000" lIns="72000" spcFirstLastPara="1" rIns="72000" wrap="square" tIns="36000">
            <a:noAutofit/>
          </a:bodyPr>
          <a:lstStyle/>
          <a:p>
            <a:pPr indent="0" lvl="0" marL="0" marR="0" rtl="0" algn="ctr">
              <a:lnSpc>
                <a:spcPct val="100000"/>
              </a:lnSpc>
              <a:spcBef>
                <a:spcPts val="0"/>
              </a:spcBef>
              <a:spcAft>
                <a:spcPts val="0"/>
              </a:spcAft>
              <a:buClr>
                <a:schemeClr val="dk1"/>
              </a:buClr>
              <a:buSzPts val="1300"/>
              <a:buFont typeface="Arial"/>
              <a:buNone/>
            </a:pPr>
            <a:r>
              <a:rPr b="0" i="0" lang="ja-JP" sz="1300" u="none" cap="none" strike="noStrike">
                <a:solidFill>
                  <a:schemeClr val="dk1"/>
                </a:solidFill>
                <a:latin typeface="Arial"/>
                <a:ea typeface="Arial"/>
                <a:cs typeface="Arial"/>
                <a:sym typeface="Arial"/>
              </a:rPr>
              <a:t>パターン１</a:t>
            </a:r>
            <a:r>
              <a:rPr b="0" i="0" lang="ja-JP" sz="1200" u="none" cap="none" strike="noStrike">
                <a:solidFill>
                  <a:schemeClr val="dk1"/>
                </a:solidFill>
                <a:latin typeface="Arial"/>
                <a:ea typeface="Arial"/>
                <a:cs typeface="Arial"/>
                <a:sym typeface="Arial"/>
              </a:rPr>
              <a:t>（参考）</a:t>
            </a:r>
            <a:endParaRPr b="0" i="0" sz="1300" u="none" cap="none" strike="noStrike">
              <a:solidFill>
                <a:schemeClr val="dk1"/>
              </a:solidFill>
              <a:latin typeface="Arial"/>
              <a:ea typeface="Arial"/>
              <a:cs typeface="Arial"/>
              <a:sym typeface="Arial"/>
            </a:endParaRPr>
          </a:p>
        </p:txBody>
      </p:sp>
      <p:sp>
        <p:nvSpPr>
          <p:cNvPr id="122" name="Google Shape;122;p13"/>
          <p:cNvSpPr/>
          <p:nvPr/>
        </p:nvSpPr>
        <p:spPr>
          <a:xfrm>
            <a:off x="323642" y="4576465"/>
            <a:ext cx="3455400" cy="621300"/>
          </a:xfrm>
          <a:prstGeom prst="rect">
            <a:avLst/>
          </a:prstGeom>
          <a:noFill/>
          <a:ln>
            <a:noFill/>
          </a:ln>
        </p:spPr>
        <p:txBody>
          <a:bodyPr anchorCtr="0" anchor="ctr" bIns="45700" lIns="91425" spcFirstLastPara="1" rIns="91425" wrap="square" tIns="45700">
            <a:noAutofit/>
          </a:bodyPr>
          <a:lstStyle/>
          <a:p>
            <a:pPr indent="0" lvl="0" marL="0" marR="0" rtl="0" algn="l">
              <a:lnSpc>
                <a:spcPct val="114000"/>
              </a:lnSpc>
              <a:spcBef>
                <a:spcPts val="0"/>
              </a:spcBef>
              <a:spcAft>
                <a:spcPts val="0"/>
              </a:spcAft>
              <a:buClr>
                <a:srgbClr val="005BAD"/>
              </a:buClr>
              <a:buSzPts val="1050"/>
              <a:buFont typeface="Noto Sans Symbols"/>
              <a:buNone/>
            </a:pPr>
            <a:r>
              <a:rPr lang="ja-JP" sz="1050">
                <a:solidFill>
                  <a:srgbClr val="005BAD"/>
                </a:solidFill>
                <a:latin typeface="Arial"/>
                <a:ea typeface="Arial"/>
                <a:cs typeface="Arial"/>
                <a:sym typeface="Arial"/>
              </a:rPr>
              <a:t>※グループの意見を集約し、「負担金額」を</a:t>
            </a:r>
            <a:endParaRPr sz="1050">
              <a:solidFill>
                <a:srgbClr val="005BAD"/>
              </a:solidFill>
              <a:latin typeface="Arial"/>
              <a:ea typeface="Arial"/>
              <a:cs typeface="Arial"/>
              <a:sym typeface="Arial"/>
            </a:endParaRPr>
          </a:p>
          <a:p>
            <a:pPr indent="0" lvl="0" marL="0" marR="0" rtl="0" algn="l">
              <a:lnSpc>
                <a:spcPct val="114000"/>
              </a:lnSpc>
              <a:spcBef>
                <a:spcPts val="0"/>
              </a:spcBef>
              <a:spcAft>
                <a:spcPts val="0"/>
              </a:spcAft>
              <a:buClr>
                <a:srgbClr val="005BAD"/>
              </a:buClr>
              <a:buSzPts val="1050"/>
              <a:buFont typeface="Noto Sans Symbols"/>
              <a:buNone/>
            </a:pPr>
            <a:r>
              <a:rPr lang="ja-JP" sz="1050">
                <a:solidFill>
                  <a:srgbClr val="005BAD"/>
                </a:solidFill>
                <a:latin typeface="Arial"/>
                <a:ea typeface="Arial"/>
                <a:cs typeface="Arial"/>
                <a:sym typeface="Arial"/>
              </a:rPr>
              <a:t>   記入しましょう！</a:t>
            </a:r>
            <a:endParaRPr/>
          </a:p>
        </p:txBody>
      </p:sp>
      <p:sp>
        <p:nvSpPr>
          <p:cNvPr id="123" name="Google Shape;123;p13"/>
          <p:cNvSpPr/>
          <p:nvPr/>
        </p:nvSpPr>
        <p:spPr>
          <a:xfrm>
            <a:off x="6940632" y="3944289"/>
            <a:ext cx="1879500" cy="621300"/>
          </a:xfrm>
          <a:prstGeom prst="rect">
            <a:avLst/>
          </a:prstGeom>
          <a:noFill/>
          <a:ln>
            <a:noFill/>
          </a:ln>
        </p:spPr>
        <p:txBody>
          <a:bodyPr anchorCtr="0" anchor="ctr" bIns="45700" lIns="91425" spcFirstLastPara="1" rIns="91425" wrap="square" tIns="45700">
            <a:noAutofit/>
          </a:bodyPr>
          <a:lstStyle/>
          <a:p>
            <a:pPr indent="0" lvl="0" marL="0" marR="0" rtl="0" algn="l">
              <a:lnSpc>
                <a:spcPct val="114000"/>
              </a:lnSpc>
              <a:spcBef>
                <a:spcPts val="0"/>
              </a:spcBef>
              <a:spcAft>
                <a:spcPts val="0"/>
              </a:spcAft>
              <a:buClr>
                <a:srgbClr val="005BAD"/>
              </a:buClr>
              <a:buSzPts val="900"/>
              <a:buFont typeface="Noto Sans Symbols"/>
              <a:buNone/>
            </a:pPr>
            <a:r>
              <a:rPr lang="ja-JP" sz="900">
                <a:solidFill>
                  <a:srgbClr val="005BAD"/>
                </a:solidFill>
                <a:latin typeface="Arial"/>
                <a:ea typeface="Arial"/>
                <a:cs typeface="Arial"/>
                <a:sym typeface="Arial"/>
              </a:rPr>
              <a:t>※グループでは、どの要素をどれくらい重要視しますか？下の図のどの辺りに位置するか★を動かしてみましょう！</a:t>
            </a:r>
            <a:endParaRPr/>
          </a:p>
        </p:txBody>
      </p:sp>
      <p:grpSp>
        <p:nvGrpSpPr>
          <p:cNvPr id="124" name="Google Shape;124;p13"/>
          <p:cNvGrpSpPr/>
          <p:nvPr/>
        </p:nvGrpSpPr>
        <p:grpSpPr>
          <a:xfrm>
            <a:off x="7088512" y="4832765"/>
            <a:ext cx="1529700" cy="1529700"/>
            <a:chOff x="7088512" y="4886555"/>
            <a:chExt cx="1529700" cy="1529700"/>
          </a:xfrm>
        </p:grpSpPr>
        <p:sp>
          <p:nvSpPr>
            <p:cNvPr id="125" name="Google Shape;125;p13"/>
            <p:cNvSpPr/>
            <p:nvPr/>
          </p:nvSpPr>
          <p:spPr>
            <a:xfrm>
              <a:off x="7660654" y="5458697"/>
              <a:ext cx="385500" cy="385500"/>
            </a:xfrm>
            <a:prstGeom prst="ellipse">
              <a:avLst/>
            </a:prstGeom>
            <a:noFill/>
            <a:ln cap="flat" cmpd="sng" w="9525">
              <a:solidFill>
                <a:srgbClr val="005BAD"/>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2400"/>
                <a:buFont typeface="Arial"/>
                <a:buNone/>
              </a:pPr>
              <a:r>
                <a:t/>
              </a:r>
              <a:endParaRPr b="0" i="0" sz="2400" u="none" cap="none" strike="noStrike">
                <a:solidFill>
                  <a:schemeClr val="dk1"/>
                </a:solidFill>
                <a:latin typeface="Arial"/>
                <a:ea typeface="Arial"/>
                <a:cs typeface="Arial"/>
                <a:sym typeface="Arial"/>
              </a:endParaRPr>
            </a:p>
          </p:txBody>
        </p:sp>
        <p:sp>
          <p:nvSpPr>
            <p:cNvPr id="126" name="Google Shape;126;p13"/>
            <p:cNvSpPr/>
            <p:nvPr/>
          </p:nvSpPr>
          <p:spPr>
            <a:xfrm>
              <a:off x="7355624" y="5153667"/>
              <a:ext cx="995700" cy="995700"/>
            </a:xfrm>
            <a:prstGeom prst="ellipse">
              <a:avLst/>
            </a:prstGeom>
            <a:noFill/>
            <a:ln cap="flat" cmpd="sng" w="9525">
              <a:solidFill>
                <a:srgbClr val="005BAD"/>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2400"/>
                <a:buFont typeface="Arial"/>
                <a:buNone/>
              </a:pPr>
              <a:r>
                <a:t/>
              </a:r>
              <a:endParaRPr b="0" i="0" sz="2400" u="none" cap="none" strike="noStrike">
                <a:solidFill>
                  <a:schemeClr val="dk1"/>
                </a:solidFill>
                <a:latin typeface="Arial"/>
                <a:ea typeface="Arial"/>
                <a:cs typeface="Arial"/>
                <a:sym typeface="Arial"/>
              </a:endParaRPr>
            </a:p>
          </p:txBody>
        </p:sp>
        <p:sp>
          <p:nvSpPr>
            <p:cNvPr id="127" name="Google Shape;127;p13"/>
            <p:cNvSpPr/>
            <p:nvPr/>
          </p:nvSpPr>
          <p:spPr>
            <a:xfrm>
              <a:off x="7088512" y="4886555"/>
              <a:ext cx="1529700" cy="1529700"/>
            </a:xfrm>
            <a:prstGeom prst="ellipse">
              <a:avLst/>
            </a:prstGeom>
            <a:noFill/>
            <a:ln cap="flat" cmpd="sng" w="9525">
              <a:solidFill>
                <a:srgbClr val="005BAD"/>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2400"/>
                <a:buFont typeface="Arial"/>
                <a:buNone/>
              </a:pPr>
              <a:r>
                <a:t/>
              </a:r>
              <a:endParaRPr b="0" i="0" sz="2400" u="none" cap="none" strike="noStrike">
                <a:solidFill>
                  <a:schemeClr val="dk1"/>
                </a:solidFill>
                <a:latin typeface="Arial"/>
                <a:ea typeface="Arial"/>
                <a:cs typeface="Arial"/>
                <a:sym typeface="Arial"/>
              </a:endParaRPr>
            </a:p>
          </p:txBody>
        </p:sp>
      </p:grpSp>
      <p:sp>
        <p:nvSpPr>
          <p:cNvPr id="128" name="Google Shape;128;p13"/>
          <p:cNvSpPr/>
          <p:nvPr/>
        </p:nvSpPr>
        <p:spPr>
          <a:xfrm flipH="1" rot="2627637">
            <a:off x="8042328" y="4872393"/>
            <a:ext cx="213339" cy="869533"/>
          </a:xfrm>
          <a:custGeom>
            <a:rect b="b" l="l" r="r" t="t"/>
            <a:pathLst>
              <a:path extrusionOk="0" h="2826162" w="635031">
                <a:moveTo>
                  <a:pt x="477774" y="549783"/>
                </a:moveTo>
                <a:lnTo>
                  <a:pt x="635032" y="549783"/>
                </a:lnTo>
                <a:lnTo>
                  <a:pt x="317468" y="0"/>
                </a:lnTo>
                <a:lnTo>
                  <a:pt x="0" y="549783"/>
                </a:lnTo>
                <a:lnTo>
                  <a:pt x="157163" y="549783"/>
                </a:lnTo>
                <a:lnTo>
                  <a:pt x="317468" y="2826163"/>
                </a:lnTo>
                <a:lnTo>
                  <a:pt x="477774" y="549783"/>
                </a:lnTo>
                <a:close/>
              </a:path>
            </a:pathLst>
          </a:custGeom>
          <a:gradFill>
            <a:gsLst>
              <a:gs pos="0">
                <a:srgbClr val="005BAD"/>
              </a:gs>
              <a:gs pos="100000">
                <a:srgbClr val="005BAD">
                  <a:alpha val="0"/>
                </a:srgbClr>
              </a:gs>
            </a:gsLst>
            <a:lin ang="5400012" scaled="0"/>
          </a:gra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129" name="Google Shape;129;p13"/>
          <p:cNvSpPr/>
          <p:nvPr/>
        </p:nvSpPr>
        <p:spPr>
          <a:xfrm>
            <a:off x="6932817" y="4690493"/>
            <a:ext cx="663000" cy="139500"/>
          </a:xfrm>
          <a:prstGeom prst="rect">
            <a:avLst/>
          </a:prstGeom>
          <a:noFill/>
          <a:ln cap="flat" cmpd="sng" w="9525">
            <a:solidFill>
              <a:srgbClr val="005BAD"/>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14000"/>
              </a:lnSpc>
              <a:spcBef>
                <a:spcPts val="0"/>
              </a:spcBef>
              <a:spcAft>
                <a:spcPts val="0"/>
              </a:spcAft>
              <a:buClr>
                <a:srgbClr val="005BAD"/>
              </a:buClr>
              <a:buSzPts val="900"/>
              <a:buFont typeface="Noto Sans Symbols"/>
              <a:buNone/>
            </a:pPr>
            <a:r>
              <a:rPr lang="ja-JP" sz="900">
                <a:solidFill>
                  <a:srgbClr val="005BAD"/>
                </a:solidFill>
                <a:latin typeface="Arial"/>
                <a:ea typeface="Arial"/>
                <a:cs typeface="Arial"/>
                <a:sym typeface="Arial"/>
              </a:rPr>
              <a:t>所得金額</a:t>
            </a:r>
            <a:endParaRPr/>
          </a:p>
        </p:txBody>
      </p:sp>
      <p:sp>
        <p:nvSpPr>
          <p:cNvPr id="130" name="Google Shape;130;p13"/>
          <p:cNvSpPr/>
          <p:nvPr/>
        </p:nvSpPr>
        <p:spPr>
          <a:xfrm>
            <a:off x="8117381" y="4690493"/>
            <a:ext cx="663000" cy="139500"/>
          </a:xfrm>
          <a:prstGeom prst="rect">
            <a:avLst/>
          </a:prstGeom>
          <a:noFill/>
          <a:ln cap="flat" cmpd="sng" w="9525">
            <a:solidFill>
              <a:srgbClr val="005BAD"/>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14000"/>
              </a:lnSpc>
              <a:spcBef>
                <a:spcPts val="0"/>
              </a:spcBef>
              <a:spcAft>
                <a:spcPts val="0"/>
              </a:spcAft>
              <a:buClr>
                <a:srgbClr val="005BAD"/>
              </a:buClr>
              <a:buSzPts val="900"/>
              <a:buFont typeface="Noto Sans Symbols"/>
              <a:buNone/>
            </a:pPr>
            <a:r>
              <a:rPr lang="ja-JP" sz="900">
                <a:solidFill>
                  <a:srgbClr val="005BAD"/>
                </a:solidFill>
                <a:latin typeface="Arial"/>
                <a:ea typeface="Arial"/>
                <a:cs typeface="Arial"/>
                <a:sym typeface="Arial"/>
              </a:rPr>
              <a:t>使用回数</a:t>
            </a:r>
            <a:endParaRPr/>
          </a:p>
        </p:txBody>
      </p:sp>
      <p:sp>
        <p:nvSpPr>
          <p:cNvPr id="131" name="Google Shape;131;p13"/>
          <p:cNvSpPr/>
          <p:nvPr/>
        </p:nvSpPr>
        <p:spPr>
          <a:xfrm>
            <a:off x="7410353" y="6532801"/>
            <a:ext cx="886200" cy="139500"/>
          </a:xfrm>
          <a:prstGeom prst="rect">
            <a:avLst/>
          </a:prstGeom>
          <a:noFill/>
          <a:ln cap="flat" cmpd="sng" w="9525">
            <a:solidFill>
              <a:srgbClr val="005BAD"/>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14000"/>
              </a:lnSpc>
              <a:spcBef>
                <a:spcPts val="0"/>
              </a:spcBef>
              <a:spcAft>
                <a:spcPts val="0"/>
              </a:spcAft>
              <a:buClr>
                <a:srgbClr val="005BAD"/>
              </a:buClr>
              <a:buSzPts val="900"/>
              <a:buFont typeface="Noto Sans Symbols"/>
              <a:buNone/>
            </a:pPr>
            <a:r>
              <a:rPr lang="ja-JP" sz="900">
                <a:solidFill>
                  <a:srgbClr val="005BAD"/>
                </a:solidFill>
                <a:latin typeface="Arial"/>
                <a:ea typeface="Arial"/>
                <a:cs typeface="Arial"/>
                <a:sym typeface="Arial"/>
              </a:rPr>
              <a:t>その他の要素</a:t>
            </a:r>
            <a:endParaRPr/>
          </a:p>
        </p:txBody>
      </p:sp>
      <p:sp>
        <p:nvSpPr>
          <p:cNvPr id="132" name="Google Shape;132;p13"/>
          <p:cNvSpPr/>
          <p:nvPr/>
        </p:nvSpPr>
        <p:spPr>
          <a:xfrm rot="-2591476">
            <a:off x="7454554" y="4862587"/>
            <a:ext cx="213398" cy="869533"/>
          </a:xfrm>
          <a:custGeom>
            <a:rect b="b" l="l" r="r" t="t"/>
            <a:pathLst>
              <a:path extrusionOk="0" h="2826162" w="635031">
                <a:moveTo>
                  <a:pt x="477774" y="549783"/>
                </a:moveTo>
                <a:lnTo>
                  <a:pt x="635032" y="549783"/>
                </a:lnTo>
                <a:lnTo>
                  <a:pt x="317468" y="0"/>
                </a:lnTo>
                <a:lnTo>
                  <a:pt x="0" y="549783"/>
                </a:lnTo>
                <a:lnTo>
                  <a:pt x="157163" y="549783"/>
                </a:lnTo>
                <a:lnTo>
                  <a:pt x="317468" y="2826163"/>
                </a:lnTo>
                <a:lnTo>
                  <a:pt x="477774" y="549783"/>
                </a:lnTo>
                <a:close/>
              </a:path>
            </a:pathLst>
          </a:custGeom>
          <a:gradFill>
            <a:gsLst>
              <a:gs pos="0">
                <a:srgbClr val="005BAD"/>
              </a:gs>
              <a:gs pos="100000">
                <a:srgbClr val="005BAD">
                  <a:alpha val="0"/>
                </a:srgbClr>
              </a:gs>
            </a:gsLst>
            <a:lin ang="5400012" scaled="0"/>
          </a:gra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133" name="Google Shape;133;p13"/>
          <p:cNvSpPr/>
          <p:nvPr/>
        </p:nvSpPr>
        <p:spPr>
          <a:xfrm rot="10800000">
            <a:off x="7747405" y="5570197"/>
            <a:ext cx="212735" cy="869045"/>
          </a:xfrm>
          <a:custGeom>
            <a:rect b="b" l="l" r="r" t="t"/>
            <a:pathLst>
              <a:path extrusionOk="0" h="2826162" w="635031">
                <a:moveTo>
                  <a:pt x="477774" y="549783"/>
                </a:moveTo>
                <a:lnTo>
                  <a:pt x="635032" y="549783"/>
                </a:lnTo>
                <a:lnTo>
                  <a:pt x="317468" y="0"/>
                </a:lnTo>
                <a:lnTo>
                  <a:pt x="0" y="549783"/>
                </a:lnTo>
                <a:lnTo>
                  <a:pt x="157163" y="549783"/>
                </a:lnTo>
                <a:lnTo>
                  <a:pt x="317468" y="2826163"/>
                </a:lnTo>
                <a:lnTo>
                  <a:pt x="477774" y="549783"/>
                </a:lnTo>
                <a:close/>
              </a:path>
            </a:pathLst>
          </a:custGeom>
          <a:gradFill>
            <a:gsLst>
              <a:gs pos="0">
                <a:srgbClr val="005BAD"/>
              </a:gs>
              <a:gs pos="100000">
                <a:srgbClr val="005BAD">
                  <a:alpha val="0"/>
                </a:srgbClr>
              </a:gs>
            </a:gsLst>
            <a:lin ang="5400012" scaled="0"/>
          </a:gra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134" name="Google Shape;134;p13"/>
          <p:cNvSpPr/>
          <p:nvPr/>
        </p:nvSpPr>
        <p:spPr>
          <a:xfrm>
            <a:off x="7797217" y="5541470"/>
            <a:ext cx="112500" cy="112500"/>
          </a:xfrm>
          <a:prstGeom prst="ellipse">
            <a:avLst/>
          </a:prstGeom>
          <a:solidFill>
            <a:srgbClr val="005BAD">
              <a:alpha val="69800"/>
            </a:srgbClr>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2400"/>
              <a:buFont typeface="Arial"/>
              <a:buNone/>
            </a:pPr>
            <a:r>
              <a:t/>
            </a:r>
            <a:endParaRPr b="0" i="0" sz="2400" u="none" cap="none" strike="noStrike">
              <a:solidFill>
                <a:srgbClr val="FFC000"/>
              </a:solidFill>
              <a:latin typeface="Arial"/>
              <a:ea typeface="Arial"/>
              <a:cs typeface="Arial"/>
              <a:sym typeface="Arial"/>
            </a:endParaRPr>
          </a:p>
        </p:txBody>
      </p:sp>
      <p:graphicFrame>
        <p:nvGraphicFramePr>
          <p:cNvPr id="135" name="Google Shape;135;p13"/>
          <p:cNvGraphicFramePr/>
          <p:nvPr/>
        </p:nvGraphicFramePr>
        <p:xfrm>
          <a:off x="5772274" y="1541747"/>
          <a:ext cx="3000000" cy="3000000"/>
        </p:xfrm>
        <a:graphic>
          <a:graphicData uri="http://schemas.openxmlformats.org/drawingml/2006/table">
            <a:tbl>
              <a:tblPr bandRow="1" firstRow="1">
                <a:noFill/>
                <a:tableStyleId>{EDD6E753-2930-40FE-A78C-5DBA94F34718}</a:tableStyleId>
              </a:tblPr>
              <a:tblGrid>
                <a:gridCol w="506775"/>
                <a:gridCol w="482700"/>
                <a:gridCol w="654250"/>
                <a:gridCol w="687375"/>
                <a:gridCol w="716975"/>
              </a:tblGrid>
              <a:tr h="361700">
                <a:tc>
                  <a:txBody>
                    <a:bodyPr/>
                    <a:lstStyle/>
                    <a:p>
                      <a:pPr indent="0" lvl="0" marL="0" marR="0" rtl="0" algn="ctr">
                        <a:spcBef>
                          <a:spcPts val="0"/>
                        </a:spcBef>
                        <a:spcAft>
                          <a:spcPts val="0"/>
                        </a:spcAft>
                        <a:buNone/>
                      </a:pPr>
                      <a:r>
                        <a:t/>
                      </a:r>
                      <a:endParaRPr b="0" sz="900" u="none" cap="none" strike="noStrike">
                        <a:solidFill>
                          <a:schemeClr val="lt1"/>
                        </a:solidFill>
                      </a:endParaRPr>
                    </a:p>
                  </a:txBody>
                  <a:tcPr marT="45725" marB="45725" marR="91450" marL="91450" anchor="ctr">
                    <a:lnL cap="flat" cmpd="sng" w="9525">
                      <a:solidFill>
                        <a:srgbClr val="000000">
                          <a:alpha val="0"/>
                        </a:srgbClr>
                      </a:solidFill>
                      <a:prstDash val="solid"/>
                      <a:round/>
                      <a:headEnd len="sm" w="sm" type="none"/>
                      <a:tailEnd len="sm" w="sm" type="none"/>
                    </a:lnL>
                    <a:lnR cap="flat" cmpd="sng" w="12700">
                      <a:solidFill>
                        <a:schemeClr val="dk1"/>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12700">
                      <a:solidFill>
                        <a:schemeClr val="dk1"/>
                      </a:solidFill>
                      <a:prstDash val="solid"/>
                      <a:round/>
                      <a:headEnd len="sm" w="sm" type="none"/>
                      <a:tailEnd len="sm" w="sm" type="none"/>
                    </a:lnB>
                    <a:solidFill>
                      <a:srgbClr val="F2F2F2"/>
                    </a:solidFill>
                  </a:tcPr>
                </a:tc>
                <a:tc>
                  <a:txBody>
                    <a:bodyPr/>
                    <a:lstStyle/>
                    <a:p>
                      <a:pPr indent="0" lvl="0" marL="0" marR="0" rtl="0" algn="ctr">
                        <a:spcBef>
                          <a:spcPts val="0"/>
                        </a:spcBef>
                        <a:spcAft>
                          <a:spcPts val="0"/>
                        </a:spcAft>
                        <a:buNone/>
                      </a:pPr>
                      <a:r>
                        <a:rPr b="1" lang="ja-JP" sz="900" u="none" cap="none" strike="noStrike">
                          <a:solidFill>
                            <a:schemeClr val="lt1"/>
                          </a:solidFill>
                        </a:rPr>
                        <a:t>家族</a:t>
                      </a:r>
                      <a:endParaRPr sz="1500"/>
                    </a:p>
                  </a:txBody>
                  <a:tcPr marT="45725" marB="45725" marR="91450" marL="91450" anchor="ctr">
                    <a:lnL cap="flat" cmpd="sng" w="12700">
                      <a:solidFill>
                        <a:schemeClr val="dk1"/>
                      </a:solidFill>
                      <a:prstDash val="solid"/>
                      <a:round/>
                      <a:headEnd len="sm" w="sm" type="none"/>
                      <a:tailEnd len="sm" w="sm" type="none"/>
                    </a:lnL>
                    <a:lnR cap="flat" cmpd="sng" w="12700">
                      <a:solidFill>
                        <a:schemeClr val="lt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7F7F7F"/>
                    </a:solidFill>
                  </a:tcPr>
                </a:tc>
                <a:tc>
                  <a:txBody>
                    <a:bodyPr/>
                    <a:lstStyle/>
                    <a:p>
                      <a:pPr indent="0" lvl="0" marL="0" marR="0" rtl="0" algn="ctr">
                        <a:spcBef>
                          <a:spcPts val="0"/>
                        </a:spcBef>
                        <a:spcAft>
                          <a:spcPts val="0"/>
                        </a:spcAft>
                        <a:buNone/>
                      </a:pPr>
                      <a:r>
                        <a:rPr lang="ja-JP" sz="900" u="none" cap="none" strike="noStrike"/>
                        <a:t>所得金額</a:t>
                      </a:r>
                      <a:endParaRPr b="0" sz="700" u="none" cap="none" strike="noStrike">
                        <a:solidFill>
                          <a:schemeClr val="lt1"/>
                        </a:solidFill>
                        <a:latin typeface="Arial"/>
                        <a:ea typeface="Arial"/>
                        <a:cs typeface="Arial"/>
                        <a:sym typeface="Arial"/>
                      </a:endParaRPr>
                    </a:p>
                  </a:txBody>
                  <a:tcPr marT="45725" marB="45725" marR="91450" marL="91450" anchor="ctr">
                    <a:lnL cap="flat" cmpd="sng" w="12700">
                      <a:solidFill>
                        <a:schemeClr val="lt1"/>
                      </a:solidFill>
                      <a:prstDash val="solid"/>
                      <a:round/>
                      <a:headEnd len="sm" w="sm" type="none"/>
                      <a:tailEnd len="sm" w="sm" type="none"/>
                    </a:lnL>
                    <a:lnR cap="flat" cmpd="sng" w="12700">
                      <a:solidFill>
                        <a:schemeClr val="lt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7F7F7F"/>
                    </a:solidFill>
                  </a:tcPr>
                </a:tc>
                <a:tc>
                  <a:txBody>
                    <a:bodyPr/>
                    <a:lstStyle/>
                    <a:p>
                      <a:pPr indent="0" lvl="0" marL="0" marR="0" rtl="0" algn="ctr">
                        <a:spcBef>
                          <a:spcPts val="0"/>
                        </a:spcBef>
                        <a:spcAft>
                          <a:spcPts val="0"/>
                        </a:spcAft>
                        <a:buNone/>
                      </a:pPr>
                      <a:r>
                        <a:rPr lang="ja-JP" sz="900" u="none" cap="none" strike="noStrike"/>
                        <a:t>使用回数</a:t>
                      </a:r>
                      <a:endParaRPr sz="1500"/>
                    </a:p>
                  </a:txBody>
                  <a:tcPr marT="45725" marB="45725" marR="91450" marL="91450" anchor="ctr">
                    <a:lnL cap="flat" cmpd="sng" w="12700">
                      <a:solidFill>
                        <a:schemeClr val="lt1"/>
                      </a:solidFill>
                      <a:prstDash val="solid"/>
                      <a:round/>
                      <a:headEnd len="sm" w="sm" type="none"/>
                      <a:tailEnd len="sm" w="sm" type="none"/>
                    </a:lnL>
                    <a:lnR cap="flat" cmpd="sng" w="12700">
                      <a:solidFill>
                        <a:schemeClr val="lt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7F7F7F"/>
                    </a:solidFill>
                  </a:tcPr>
                </a:tc>
                <a:tc>
                  <a:txBody>
                    <a:bodyPr/>
                    <a:lstStyle/>
                    <a:p>
                      <a:pPr indent="0" lvl="0" marL="0" marR="0" rtl="0" algn="ctr">
                        <a:spcBef>
                          <a:spcPts val="0"/>
                        </a:spcBef>
                        <a:spcAft>
                          <a:spcPts val="0"/>
                        </a:spcAft>
                        <a:buNone/>
                      </a:pPr>
                      <a:r>
                        <a:rPr lang="ja-JP" sz="900" u="none" cap="none" strike="noStrike"/>
                        <a:t>負担金額</a:t>
                      </a:r>
                      <a:endParaRPr sz="1500"/>
                    </a:p>
                  </a:txBody>
                  <a:tcPr marT="45725" marB="45725" marR="91450" marL="91450" anchor="ctr">
                    <a:lnL cap="flat" cmpd="sng" w="12700">
                      <a:solidFill>
                        <a:schemeClr val="lt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7F7F7F"/>
                    </a:solidFill>
                  </a:tcPr>
                </a:tc>
              </a:tr>
              <a:tr h="288000">
                <a:tc>
                  <a:txBody>
                    <a:bodyPr/>
                    <a:lstStyle/>
                    <a:p>
                      <a:pPr indent="0" lvl="0" marL="0" marR="0" rtl="0" algn="ctr">
                        <a:spcBef>
                          <a:spcPts val="0"/>
                        </a:spcBef>
                        <a:spcAft>
                          <a:spcPts val="0"/>
                        </a:spcAft>
                        <a:buNone/>
                      </a:pPr>
                      <a:r>
                        <a:rPr b="1" lang="ja-JP" sz="900" u="none" cap="none" strike="noStrike">
                          <a:latin typeface="Arial"/>
                          <a:ea typeface="Arial"/>
                          <a:cs typeface="Arial"/>
                          <a:sym typeface="Arial"/>
                        </a:rPr>
                        <a:t>Ａ家</a:t>
                      </a:r>
                      <a:endParaRPr sz="1500"/>
                    </a:p>
                  </a:txBody>
                  <a:tcPr marT="45725" marB="45725" marR="91450" marL="91450" anchor="ctr">
                    <a:lnL cap="flat" cmpd="sng" w="12700">
                      <a:solidFill>
                        <a:schemeClr val="dk1"/>
                      </a:solidFill>
                      <a:prstDash val="solid"/>
                      <a:round/>
                      <a:headEnd len="sm" w="sm" type="none"/>
                      <a:tailEnd len="sm" w="sm" type="none"/>
                    </a:lnL>
                    <a:lnR cap="flat" cmpd="sng" w="9525">
                      <a:solidFill>
                        <a:schemeClr val="dk1"/>
                      </a:solidFill>
                      <a:prstDash val="dash"/>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ctr">
                        <a:spcBef>
                          <a:spcPts val="0"/>
                        </a:spcBef>
                        <a:spcAft>
                          <a:spcPts val="0"/>
                        </a:spcAft>
                        <a:buNone/>
                      </a:pPr>
                      <a:r>
                        <a:rPr b="1" lang="ja-JP" sz="900" u="none" cap="none" strike="noStrike">
                          <a:latin typeface="Arial"/>
                          <a:ea typeface="Arial"/>
                          <a:cs typeface="Arial"/>
                          <a:sym typeface="Arial"/>
                        </a:rPr>
                        <a:t>４人</a:t>
                      </a:r>
                      <a:endParaRPr sz="1500"/>
                    </a:p>
                  </a:txBody>
                  <a:tcPr marT="45725" marB="45725" marR="91450" marL="91450" anchor="ctr">
                    <a:lnL cap="flat" cmpd="sng" w="9525">
                      <a:solidFill>
                        <a:schemeClr val="dk1"/>
                      </a:solidFill>
                      <a:prstDash val="dash"/>
                      <a:round/>
                      <a:headEnd len="sm" w="sm" type="none"/>
                      <a:tailEnd len="sm" w="sm" type="none"/>
                    </a:lnL>
                    <a:lnR cap="flat" cmpd="sng" w="9525">
                      <a:solidFill>
                        <a:schemeClr val="dk1"/>
                      </a:solidFill>
                      <a:prstDash val="dash"/>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ctr">
                        <a:spcBef>
                          <a:spcPts val="0"/>
                        </a:spcBef>
                        <a:spcAft>
                          <a:spcPts val="0"/>
                        </a:spcAft>
                        <a:buNone/>
                      </a:pPr>
                      <a:r>
                        <a:rPr b="1" lang="ja-JP" sz="900" u="none" cap="none" strike="noStrike">
                          <a:latin typeface="Arial"/>
                          <a:ea typeface="Arial"/>
                          <a:cs typeface="Arial"/>
                          <a:sym typeface="Arial"/>
                        </a:rPr>
                        <a:t>500万円</a:t>
                      </a:r>
                      <a:endParaRPr sz="1500"/>
                    </a:p>
                  </a:txBody>
                  <a:tcPr marT="45725" marB="45725" marR="91450" marL="91450" anchor="ctr">
                    <a:lnL cap="flat" cmpd="sng" w="9525">
                      <a:solidFill>
                        <a:schemeClr val="dk1"/>
                      </a:solidFill>
                      <a:prstDash val="dash"/>
                      <a:round/>
                      <a:headEnd len="sm" w="sm" type="none"/>
                      <a:tailEnd len="sm" w="sm" type="none"/>
                    </a:lnL>
                    <a:lnR cap="flat" cmpd="sng" w="9525">
                      <a:solidFill>
                        <a:schemeClr val="dk1"/>
                      </a:solidFill>
                      <a:prstDash val="dash"/>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ctr">
                        <a:spcBef>
                          <a:spcPts val="0"/>
                        </a:spcBef>
                        <a:spcAft>
                          <a:spcPts val="0"/>
                        </a:spcAft>
                        <a:buNone/>
                      </a:pPr>
                      <a:r>
                        <a:rPr b="1" lang="ja-JP" sz="900" u="none" cap="none" strike="noStrike">
                          <a:latin typeface="Arial"/>
                          <a:ea typeface="Arial"/>
                          <a:cs typeface="Arial"/>
                          <a:sym typeface="Arial"/>
                        </a:rPr>
                        <a:t>月10回</a:t>
                      </a:r>
                      <a:endParaRPr sz="1500"/>
                    </a:p>
                  </a:txBody>
                  <a:tcPr marT="45725" marB="45725" marR="91450" marL="91450" anchor="ctr">
                    <a:lnL cap="flat" cmpd="sng" w="9525">
                      <a:solidFill>
                        <a:schemeClr val="dk1"/>
                      </a:solidFill>
                      <a:prstDash val="dash"/>
                      <a:round/>
                      <a:headEnd len="sm" w="sm" type="none"/>
                      <a:tailEnd len="sm" w="sm" type="none"/>
                    </a:lnL>
                    <a:lnR cap="flat" cmpd="sng" w="9525">
                      <a:solidFill>
                        <a:schemeClr val="dk1"/>
                      </a:solidFill>
                      <a:prstDash val="dash"/>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ctr">
                        <a:spcBef>
                          <a:spcPts val="0"/>
                        </a:spcBef>
                        <a:spcAft>
                          <a:spcPts val="0"/>
                        </a:spcAft>
                        <a:buNone/>
                      </a:pPr>
                      <a:r>
                        <a:rPr b="1" lang="ja-JP" sz="900" u="none" cap="none" strike="noStrike">
                          <a:latin typeface="Arial"/>
                          <a:ea typeface="Arial"/>
                          <a:cs typeface="Arial"/>
                          <a:sym typeface="Arial"/>
                        </a:rPr>
                        <a:t>100万円</a:t>
                      </a:r>
                      <a:endParaRPr sz="1500"/>
                    </a:p>
                  </a:txBody>
                  <a:tcPr marT="45725" marB="45725" marR="91450" marL="91450" anchor="ctr">
                    <a:lnL cap="flat" cmpd="sng" w="9525">
                      <a:solidFill>
                        <a:schemeClr val="dk1"/>
                      </a:solidFill>
                      <a:prstDash val="dash"/>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r>
              <a:tr h="288000">
                <a:tc>
                  <a:txBody>
                    <a:bodyPr/>
                    <a:lstStyle/>
                    <a:p>
                      <a:pPr indent="0" lvl="0" marL="0" marR="0" rtl="0" algn="ctr">
                        <a:spcBef>
                          <a:spcPts val="0"/>
                        </a:spcBef>
                        <a:spcAft>
                          <a:spcPts val="0"/>
                        </a:spcAft>
                        <a:buNone/>
                      </a:pPr>
                      <a:r>
                        <a:rPr b="1" lang="ja-JP" sz="900" u="none" cap="none" strike="noStrike">
                          <a:latin typeface="Arial"/>
                          <a:ea typeface="Arial"/>
                          <a:cs typeface="Arial"/>
                          <a:sym typeface="Arial"/>
                        </a:rPr>
                        <a:t>Ｂ家</a:t>
                      </a:r>
                      <a:endParaRPr sz="1500"/>
                    </a:p>
                  </a:txBody>
                  <a:tcPr marT="45725" marB="45725" marR="91450" marL="91450" anchor="ctr">
                    <a:lnL cap="flat" cmpd="sng" w="12700">
                      <a:solidFill>
                        <a:schemeClr val="dk1"/>
                      </a:solidFill>
                      <a:prstDash val="solid"/>
                      <a:round/>
                      <a:headEnd len="sm" w="sm" type="none"/>
                      <a:tailEnd len="sm" w="sm" type="none"/>
                    </a:lnL>
                    <a:lnR cap="flat" cmpd="sng" w="9525">
                      <a:solidFill>
                        <a:schemeClr val="dk1"/>
                      </a:solidFill>
                      <a:prstDash val="dash"/>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ctr">
                        <a:spcBef>
                          <a:spcPts val="0"/>
                        </a:spcBef>
                        <a:spcAft>
                          <a:spcPts val="0"/>
                        </a:spcAft>
                        <a:buNone/>
                      </a:pPr>
                      <a:r>
                        <a:rPr b="1" lang="ja-JP" sz="900" u="none" cap="none" strike="noStrike">
                          <a:latin typeface="Arial"/>
                          <a:ea typeface="Arial"/>
                          <a:cs typeface="Arial"/>
                          <a:sym typeface="Arial"/>
                        </a:rPr>
                        <a:t>４人</a:t>
                      </a:r>
                      <a:endParaRPr sz="1500"/>
                    </a:p>
                  </a:txBody>
                  <a:tcPr marT="45725" marB="45725" marR="91450" marL="91450" anchor="ctr">
                    <a:lnL cap="flat" cmpd="sng" w="9525">
                      <a:solidFill>
                        <a:schemeClr val="dk1"/>
                      </a:solidFill>
                      <a:prstDash val="dash"/>
                      <a:round/>
                      <a:headEnd len="sm" w="sm" type="none"/>
                      <a:tailEnd len="sm" w="sm" type="none"/>
                    </a:lnL>
                    <a:lnR cap="flat" cmpd="sng" w="9525">
                      <a:solidFill>
                        <a:schemeClr val="dk1"/>
                      </a:solidFill>
                      <a:prstDash val="dash"/>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ctr">
                        <a:spcBef>
                          <a:spcPts val="0"/>
                        </a:spcBef>
                        <a:spcAft>
                          <a:spcPts val="0"/>
                        </a:spcAft>
                        <a:buNone/>
                      </a:pPr>
                      <a:r>
                        <a:rPr b="1" lang="ja-JP" sz="900" u="none" cap="none" strike="noStrike">
                          <a:latin typeface="Arial"/>
                          <a:ea typeface="Arial"/>
                          <a:cs typeface="Arial"/>
                          <a:sym typeface="Arial"/>
                        </a:rPr>
                        <a:t>500万円</a:t>
                      </a:r>
                      <a:endParaRPr sz="1500"/>
                    </a:p>
                  </a:txBody>
                  <a:tcPr marT="45725" marB="45725" marR="91450" marL="91450" anchor="ctr">
                    <a:lnL cap="flat" cmpd="sng" w="9525">
                      <a:solidFill>
                        <a:schemeClr val="dk1"/>
                      </a:solidFill>
                      <a:prstDash val="dash"/>
                      <a:round/>
                      <a:headEnd len="sm" w="sm" type="none"/>
                      <a:tailEnd len="sm" w="sm" type="none"/>
                    </a:lnL>
                    <a:lnR cap="flat" cmpd="sng" w="9525">
                      <a:solidFill>
                        <a:schemeClr val="dk1"/>
                      </a:solidFill>
                      <a:prstDash val="dash"/>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ctr">
                        <a:spcBef>
                          <a:spcPts val="0"/>
                        </a:spcBef>
                        <a:spcAft>
                          <a:spcPts val="0"/>
                        </a:spcAft>
                        <a:buNone/>
                      </a:pPr>
                      <a:r>
                        <a:rPr b="1" lang="ja-JP" sz="900" u="none" cap="none" strike="noStrike">
                          <a:latin typeface="Arial"/>
                          <a:ea typeface="Arial"/>
                          <a:cs typeface="Arial"/>
                          <a:sym typeface="Arial"/>
                        </a:rPr>
                        <a:t>月10回</a:t>
                      </a:r>
                      <a:endParaRPr sz="1500"/>
                    </a:p>
                  </a:txBody>
                  <a:tcPr marT="45725" marB="45725" marR="91450" marL="91450" anchor="ctr">
                    <a:lnL cap="flat" cmpd="sng" w="9525">
                      <a:solidFill>
                        <a:schemeClr val="dk1"/>
                      </a:solidFill>
                      <a:prstDash val="dash"/>
                      <a:round/>
                      <a:headEnd len="sm" w="sm" type="none"/>
                      <a:tailEnd len="sm" w="sm" type="none"/>
                    </a:lnL>
                    <a:lnR cap="flat" cmpd="sng" w="9525">
                      <a:solidFill>
                        <a:schemeClr val="dk1"/>
                      </a:solidFill>
                      <a:prstDash val="dash"/>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ctr">
                        <a:spcBef>
                          <a:spcPts val="0"/>
                        </a:spcBef>
                        <a:spcAft>
                          <a:spcPts val="0"/>
                        </a:spcAft>
                        <a:buNone/>
                      </a:pPr>
                      <a:r>
                        <a:rPr b="1" lang="ja-JP" sz="900" u="none" cap="none" strike="noStrike">
                          <a:latin typeface="Arial"/>
                          <a:ea typeface="Arial"/>
                          <a:cs typeface="Arial"/>
                          <a:sym typeface="Arial"/>
                        </a:rPr>
                        <a:t>100万円</a:t>
                      </a:r>
                      <a:endParaRPr sz="1500"/>
                    </a:p>
                  </a:txBody>
                  <a:tcPr marT="45725" marB="45725" marR="91450" marL="91450" anchor="ctr">
                    <a:lnL cap="flat" cmpd="sng" w="9525">
                      <a:solidFill>
                        <a:schemeClr val="dk1"/>
                      </a:solidFill>
                      <a:prstDash val="dash"/>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r>
              <a:tr h="288000">
                <a:tc>
                  <a:txBody>
                    <a:bodyPr/>
                    <a:lstStyle/>
                    <a:p>
                      <a:pPr indent="0" lvl="0" marL="0" marR="0" rtl="0" algn="ctr">
                        <a:spcBef>
                          <a:spcPts val="0"/>
                        </a:spcBef>
                        <a:spcAft>
                          <a:spcPts val="0"/>
                        </a:spcAft>
                        <a:buNone/>
                      </a:pPr>
                      <a:r>
                        <a:rPr b="1" lang="ja-JP" sz="900" u="none" cap="none" strike="noStrike">
                          <a:latin typeface="Arial"/>
                          <a:ea typeface="Arial"/>
                          <a:cs typeface="Arial"/>
                          <a:sym typeface="Arial"/>
                        </a:rPr>
                        <a:t>Ｃ家</a:t>
                      </a:r>
                      <a:endParaRPr sz="1500"/>
                    </a:p>
                  </a:txBody>
                  <a:tcPr marT="45725" marB="45725" marR="91450" marL="91450" anchor="ctr">
                    <a:lnL cap="flat" cmpd="sng" w="12700">
                      <a:solidFill>
                        <a:schemeClr val="dk1"/>
                      </a:solidFill>
                      <a:prstDash val="solid"/>
                      <a:round/>
                      <a:headEnd len="sm" w="sm" type="none"/>
                      <a:tailEnd len="sm" w="sm" type="none"/>
                    </a:lnL>
                    <a:lnR cap="flat" cmpd="sng" w="9525">
                      <a:solidFill>
                        <a:schemeClr val="dk1"/>
                      </a:solidFill>
                      <a:prstDash val="dash"/>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ctr">
                        <a:spcBef>
                          <a:spcPts val="0"/>
                        </a:spcBef>
                        <a:spcAft>
                          <a:spcPts val="0"/>
                        </a:spcAft>
                        <a:buNone/>
                      </a:pPr>
                      <a:r>
                        <a:rPr b="1" lang="ja-JP" sz="900" u="none" cap="none" strike="noStrike">
                          <a:latin typeface="Arial"/>
                          <a:ea typeface="Arial"/>
                          <a:cs typeface="Arial"/>
                          <a:sym typeface="Arial"/>
                        </a:rPr>
                        <a:t>４人</a:t>
                      </a:r>
                      <a:endParaRPr sz="1500"/>
                    </a:p>
                  </a:txBody>
                  <a:tcPr marT="45725" marB="45725" marR="91450" marL="91450" anchor="ctr">
                    <a:lnL cap="flat" cmpd="sng" w="9525">
                      <a:solidFill>
                        <a:schemeClr val="dk1"/>
                      </a:solidFill>
                      <a:prstDash val="dash"/>
                      <a:round/>
                      <a:headEnd len="sm" w="sm" type="none"/>
                      <a:tailEnd len="sm" w="sm" type="none"/>
                    </a:lnL>
                    <a:lnR cap="flat" cmpd="sng" w="9525">
                      <a:solidFill>
                        <a:schemeClr val="dk1"/>
                      </a:solidFill>
                      <a:prstDash val="dash"/>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ctr">
                        <a:spcBef>
                          <a:spcPts val="0"/>
                        </a:spcBef>
                        <a:spcAft>
                          <a:spcPts val="0"/>
                        </a:spcAft>
                        <a:buNone/>
                      </a:pPr>
                      <a:r>
                        <a:rPr b="1" lang="ja-JP" sz="900" u="none" cap="none" strike="noStrike">
                          <a:latin typeface="Arial"/>
                          <a:ea typeface="Arial"/>
                          <a:cs typeface="Arial"/>
                          <a:sym typeface="Arial"/>
                        </a:rPr>
                        <a:t>500万円</a:t>
                      </a:r>
                      <a:endParaRPr sz="1500"/>
                    </a:p>
                  </a:txBody>
                  <a:tcPr marT="45725" marB="45725" marR="91450" marL="91450" anchor="ctr">
                    <a:lnL cap="flat" cmpd="sng" w="9525">
                      <a:solidFill>
                        <a:schemeClr val="dk1"/>
                      </a:solidFill>
                      <a:prstDash val="dash"/>
                      <a:round/>
                      <a:headEnd len="sm" w="sm" type="none"/>
                      <a:tailEnd len="sm" w="sm" type="none"/>
                    </a:lnL>
                    <a:lnR cap="flat" cmpd="sng" w="9525">
                      <a:solidFill>
                        <a:schemeClr val="dk1"/>
                      </a:solidFill>
                      <a:prstDash val="dash"/>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ctr">
                        <a:spcBef>
                          <a:spcPts val="0"/>
                        </a:spcBef>
                        <a:spcAft>
                          <a:spcPts val="0"/>
                        </a:spcAft>
                        <a:buNone/>
                      </a:pPr>
                      <a:r>
                        <a:rPr b="1" lang="ja-JP" sz="900" u="none" cap="none" strike="noStrike">
                          <a:latin typeface="Arial"/>
                          <a:ea typeface="Arial"/>
                          <a:cs typeface="Arial"/>
                          <a:sym typeface="Arial"/>
                        </a:rPr>
                        <a:t>月10回</a:t>
                      </a:r>
                      <a:endParaRPr sz="1500"/>
                    </a:p>
                  </a:txBody>
                  <a:tcPr marT="45725" marB="45725" marR="91450" marL="91450" anchor="ctr">
                    <a:lnL cap="flat" cmpd="sng" w="9525">
                      <a:solidFill>
                        <a:schemeClr val="dk1"/>
                      </a:solidFill>
                      <a:prstDash val="dash"/>
                      <a:round/>
                      <a:headEnd len="sm" w="sm" type="none"/>
                      <a:tailEnd len="sm" w="sm" type="none"/>
                    </a:lnL>
                    <a:lnR cap="flat" cmpd="sng" w="9525">
                      <a:solidFill>
                        <a:schemeClr val="dk1"/>
                      </a:solidFill>
                      <a:prstDash val="dash"/>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ctr">
                        <a:spcBef>
                          <a:spcPts val="0"/>
                        </a:spcBef>
                        <a:spcAft>
                          <a:spcPts val="0"/>
                        </a:spcAft>
                        <a:buNone/>
                      </a:pPr>
                      <a:r>
                        <a:rPr b="1" lang="ja-JP" sz="900" u="none" cap="none" strike="noStrike">
                          <a:latin typeface="Arial"/>
                          <a:ea typeface="Arial"/>
                          <a:cs typeface="Arial"/>
                          <a:sym typeface="Arial"/>
                        </a:rPr>
                        <a:t>100万円</a:t>
                      </a:r>
                      <a:endParaRPr sz="1500"/>
                    </a:p>
                  </a:txBody>
                  <a:tcPr marT="45725" marB="45725" marR="91450" marL="91450" anchor="ctr">
                    <a:lnL cap="flat" cmpd="sng" w="9525">
                      <a:solidFill>
                        <a:schemeClr val="dk1"/>
                      </a:solidFill>
                      <a:prstDash val="dash"/>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r>
              <a:tr h="288000">
                <a:tc>
                  <a:txBody>
                    <a:bodyPr/>
                    <a:lstStyle/>
                    <a:p>
                      <a:pPr indent="0" lvl="0" marL="0" marR="0" rtl="0" algn="ctr">
                        <a:spcBef>
                          <a:spcPts val="0"/>
                        </a:spcBef>
                        <a:spcAft>
                          <a:spcPts val="0"/>
                        </a:spcAft>
                        <a:buNone/>
                      </a:pPr>
                      <a:r>
                        <a:rPr b="1" lang="ja-JP" sz="900" u="none" cap="none" strike="noStrike">
                          <a:latin typeface="Arial"/>
                          <a:ea typeface="Arial"/>
                          <a:cs typeface="Arial"/>
                          <a:sym typeface="Arial"/>
                        </a:rPr>
                        <a:t>Ｄ家</a:t>
                      </a:r>
                      <a:endParaRPr sz="1500"/>
                    </a:p>
                  </a:txBody>
                  <a:tcPr marT="45725" marB="45725" marR="91450" marL="91450" anchor="ctr">
                    <a:lnL cap="flat" cmpd="sng" w="12700">
                      <a:solidFill>
                        <a:schemeClr val="dk1"/>
                      </a:solidFill>
                      <a:prstDash val="solid"/>
                      <a:round/>
                      <a:headEnd len="sm" w="sm" type="none"/>
                      <a:tailEnd len="sm" w="sm" type="none"/>
                    </a:lnL>
                    <a:lnR cap="flat" cmpd="sng" w="9525">
                      <a:solidFill>
                        <a:schemeClr val="dk1"/>
                      </a:solidFill>
                      <a:prstDash val="dash"/>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ctr">
                        <a:spcBef>
                          <a:spcPts val="0"/>
                        </a:spcBef>
                        <a:spcAft>
                          <a:spcPts val="0"/>
                        </a:spcAft>
                        <a:buNone/>
                      </a:pPr>
                      <a:r>
                        <a:rPr b="1" lang="ja-JP" sz="900" u="none" cap="none" strike="noStrike">
                          <a:latin typeface="Arial"/>
                          <a:ea typeface="Arial"/>
                          <a:cs typeface="Arial"/>
                          <a:sym typeface="Arial"/>
                        </a:rPr>
                        <a:t>４人</a:t>
                      </a:r>
                      <a:endParaRPr sz="1500"/>
                    </a:p>
                  </a:txBody>
                  <a:tcPr marT="45725" marB="45725" marR="91450" marL="91450" anchor="ctr">
                    <a:lnL cap="flat" cmpd="sng" w="9525">
                      <a:solidFill>
                        <a:schemeClr val="dk1"/>
                      </a:solidFill>
                      <a:prstDash val="dash"/>
                      <a:round/>
                      <a:headEnd len="sm" w="sm" type="none"/>
                      <a:tailEnd len="sm" w="sm" type="none"/>
                    </a:lnL>
                    <a:lnR cap="flat" cmpd="sng" w="9525">
                      <a:solidFill>
                        <a:schemeClr val="dk1"/>
                      </a:solidFill>
                      <a:prstDash val="dash"/>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ctr">
                        <a:spcBef>
                          <a:spcPts val="0"/>
                        </a:spcBef>
                        <a:spcAft>
                          <a:spcPts val="0"/>
                        </a:spcAft>
                        <a:buNone/>
                      </a:pPr>
                      <a:r>
                        <a:rPr b="1" lang="ja-JP" sz="900" u="none" cap="none" strike="noStrike">
                          <a:latin typeface="Arial"/>
                          <a:ea typeface="Arial"/>
                          <a:cs typeface="Arial"/>
                          <a:sym typeface="Arial"/>
                        </a:rPr>
                        <a:t>500万円</a:t>
                      </a:r>
                      <a:endParaRPr sz="1500"/>
                    </a:p>
                  </a:txBody>
                  <a:tcPr marT="45725" marB="45725" marR="91450" marL="91450" anchor="ctr">
                    <a:lnL cap="flat" cmpd="sng" w="9525">
                      <a:solidFill>
                        <a:schemeClr val="dk1"/>
                      </a:solidFill>
                      <a:prstDash val="dash"/>
                      <a:round/>
                      <a:headEnd len="sm" w="sm" type="none"/>
                      <a:tailEnd len="sm" w="sm" type="none"/>
                    </a:lnL>
                    <a:lnR cap="flat" cmpd="sng" w="9525">
                      <a:solidFill>
                        <a:schemeClr val="dk1"/>
                      </a:solidFill>
                      <a:prstDash val="dash"/>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ctr">
                        <a:spcBef>
                          <a:spcPts val="0"/>
                        </a:spcBef>
                        <a:spcAft>
                          <a:spcPts val="0"/>
                        </a:spcAft>
                        <a:buNone/>
                      </a:pPr>
                      <a:r>
                        <a:rPr b="1" lang="ja-JP" sz="900" u="none" cap="none" strike="noStrike">
                          <a:latin typeface="Arial"/>
                          <a:ea typeface="Arial"/>
                          <a:cs typeface="Arial"/>
                          <a:sym typeface="Arial"/>
                        </a:rPr>
                        <a:t>月10回</a:t>
                      </a:r>
                      <a:endParaRPr sz="1500"/>
                    </a:p>
                  </a:txBody>
                  <a:tcPr marT="45725" marB="45725" marR="91450" marL="91450" anchor="ctr">
                    <a:lnL cap="flat" cmpd="sng" w="9525">
                      <a:solidFill>
                        <a:schemeClr val="dk1"/>
                      </a:solidFill>
                      <a:prstDash val="dash"/>
                      <a:round/>
                      <a:headEnd len="sm" w="sm" type="none"/>
                      <a:tailEnd len="sm" w="sm" type="none"/>
                    </a:lnL>
                    <a:lnR cap="flat" cmpd="sng" w="9525">
                      <a:solidFill>
                        <a:schemeClr val="dk1"/>
                      </a:solidFill>
                      <a:prstDash val="dash"/>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ctr">
                        <a:spcBef>
                          <a:spcPts val="0"/>
                        </a:spcBef>
                        <a:spcAft>
                          <a:spcPts val="0"/>
                        </a:spcAft>
                        <a:buNone/>
                      </a:pPr>
                      <a:r>
                        <a:rPr b="1" lang="ja-JP" sz="900" u="none" cap="none" strike="noStrike">
                          <a:latin typeface="Arial"/>
                          <a:ea typeface="Arial"/>
                          <a:cs typeface="Arial"/>
                          <a:sym typeface="Arial"/>
                        </a:rPr>
                        <a:t>100万円</a:t>
                      </a:r>
                      <a:endParaRPr sz="1500"/>
                    </a:p>
                  </a:txBody>
                  <a:tcPr marT="45725" marB="45725" marR="91450" marL="91450" anchor="ctr">
                    <a:lnL cap="flat" cmpd="sng" w="9525">
                      <a:solidFill>
                        <a:schemeClr val="dk1"/>
                      </a:solidFill>
                      <a:prstDash val="dash"/>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r>
              <a:tr h="114300">
                <a:tc gridSpan="4">
                  <a:txBody>
                    <a:bodyPr/>
                    <a:lstStyle/>
                    <a:p>
                      <a:pPr indent="0" lvl="0" marL="0" marR="0" rtl="0" algn="ctr">
                        <a:spcBef>
                          <a:spcPts val="0"/>
                        </a:spcBef>
                        <a:spcAft>
                          <a:spcPts val="0"/>
                        </a:spcAft>
                        <a:buNone/>
                      </a:pPr>
                      <a:r>
                        <a:rPr b="1" lang="ja-JP" sz="900" u="none" cap="none" strike="noStrike">
                          <a:latin typeface="Arial"/>
                          <a:ea typeface="Arial"/>
                          <a:cs typeface="Arial"/>
                          <a:sym typeface="Arial"/>
                        </a:rPr>
                        <a:t>合計</a:t>
                      </a:r>
                      <a:endParaRPr sz="1500"/>
                    </a:p>
                  </a:txBody>
                  <a:tcPr marT="45725" marB="45725" marR="91450" marL="91450" anchor="ctr">
                    <a:lnL cap="flat" cmpd="sng" w="12700">
                      <a:solidFill>
                        <a:schemeClr val="dk1"/>
                      </a:solidFill>
                      <a:prstDash val="solid"/>
                      <a:round/>
                      <a:headEnd len="sm" w="sm" type="none"/>
                      <a:tailEnd len="sm" w="sm" type="none"/>
                    </a:lnL>
                    <a:lnR cap="flat" cmpd="sng" w="9525">
                      <a:solidFill>
                        <a:schemeClr val="dk1"/>
                      </a:solidFill>
                      <a:prstDash val="dash"/>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hMerge="1"/>
                <a:tc hMerge="1"/>
                <a:tc hMerge="1"/>
                <a:tc>
                  <a:txBody>
                    <a:bodyPr/>
                    <a:lstStyle/>
                    <a:p>
                      <a:pPr indent="0" lvl="0" marL="0" marR="0" rtl="0" algn="ctr">
                        <a:spcBef>
                          <a:spcPts val="0"/>
                        </a:spcBef>
                        <a:spcAft>
                          <a:spcPts val="0"/>
                        </a:spcAft>
                        <a:buNone/>
                      </a:pPr>
                      <a:r>
                        <a:rPr b="1" lang="ja-JP" sz="900" u="none" cap="none" strike="noStrike">
                          <a:latin typeface="Arial"/>
                          <a:ea typeface="Arial"/>
                          <a:cs typeface="Arial"/>
                          <a:sym typeface="Arial"/>
                        </a:rPr>
                        <a:t>400万円</a:t>
                      </a:r>
                      <a:endParaRPr sz="1500"/>
                    </a:p>
                  </a:txBody>
                  <a:tcPr marT="45725" marB="45725" marR="91450" marL="91450" anchor="ctr">
                    <a:lnL cap="flat" cmpd="sng" w="9525">
                      <a:solidFill>
                        <a:schemeClr val="dk1"/>
                      </a:solidFill>
                      <a:prstDash val="dash"/>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r>
            </a:tbl>
          </a:graphicData>
        </a:graphic>
      </p:graphicFrame>
    </p:spTree>
  </p:cSld>
  <p:clrMapOvr>
    <a:masterClrMapping/>
  </p:clrMapOvr>
  <p:extLst>
    <p:ext uri="{DCECCB84-F9BA-43D5-87BE-67443E8EF086}">
      <p15:sldGuideLst>
        <p15:guide id="1" orient="horz">
          <p15:clr>
            <a:srgbClr val="FBAE40"/>
          </p15:clr>
        </p15:guide>
        <p15:guide id="2" pos="5760">
          <p15:clr>
            <a:srgbClr val="FBAE40"/>
          </p15:clr>
        </p15:guide>
      </p15:sldGuideLst>
    </p:ext>
  </p:extLst>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白紙">
  <p:cSld name="1_白紙">
    <p:bg>
      <p:bgPr>
        <a:blipFill>
          <a:blip r:embed="rId2">
            <a:alphaModFix/>
          </a:blip>
          <a:stretch>
            <a:fillRect/>
          </a:stretch>
        </a:blipFill>
      </p:bgPr>
    </p:bg>
    <p:spTree>
      <p:nvGrpSpPr>
        <p:cNvPr id="136" name="Shape 136"/>
        <p:cNvGrpSpPr/>
        <p:nvPr/>
      </p:nvGrpSpPr>
      <p:grpSpPr>
        <a:xfrm>
          <a:off x="0" y="0"/>
          <a:ext cx="0" cy="0"/>
          <a:chOff x="0" y="0"/>
          <a:chExt cx="0" cy="0"/>
        </a:xfrm>
      </p:grpSpPr>
    </p:spTree>
  </p:cSld>
  <p:clrMapOvr>
    <a:masterClrMapping/>
  </p:clrMapOvr>
  <p:extLst>
    <p:ext uri="{DCECCB84-F9BA-43D5-87BE-67443E8EF086}">
      <p15:sldGuideLst>
        <p15:guide id="1" orient="horz">
          <p15:clr>
            <a:srgbClr val="FBAE40"/>
          </p15:clr>
        </p15:guide>
        <p15:guide id="2" pos="5760">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タイトル スライド">
  <p:cSld name="タイトル スライド">
    <p:spTree>
      <p:nvGrpSpPr>
        <p:cNvPr id="138" name="Shape 138"/>
        <p:cNvGrpSpPr/>
        <p:nvPr/>
      </p:nvGrpSpPr>
      <p:grpSpPr>
        <a:xfrm>
          <a:off x="0" y="0"/>
          <a:ext cx="0" cy="0"/>
          <a:chOff x="0" y="0"/>
          <a:chExt cx="0" cy="0"/>
        </a:xfrm>
      </p:grpSpPr>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白紙" type="blank">
  <p:cSld name="BLANK">
    <p:spTree>
      <p:nvGrpSpPr>
        <p:cNvPr id="139" name="Shape 139"/>
        <p:cNvGrpSpPr/>
        <p:nvPr/>
      </p:nvGrpSpPr>
      <p:grpSpPr>
        <a:xfrm>
          <a:off x="0" y="0"/>
          <a:ext cx="0" cy="0"/>
          <a:chOff x="0" y="0"/>
          <a:chExt cx="0" cy="0"/>
        </a:xfrm>
      </p:grpSpPr>
      <p:sp>
        <p:nvSpPr>
          <p:cNvPr id="140" name="Google Shape;140;p17"/>
          <p:cNvSpPr/>
          <p:nvPr/>
        </p:nvSpPr>
        <p:spPr>
          <a:xfrm>
            <a:off x="-1" y="705417"/>
            <a:ext cx="9144000" cy="58800"/>
          </a:xfrm>
          <a:prstGeom prst="rect">
            <a:avLst/>
          </a:prstGeom>
          <a:solidFill>
            <a:srgbClr val="005BAD"/>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2400"/>
              <a:buFont typeface="Arial"/>
              <a:buNone/>
            </a:pPr>
            <a:r>
              <a:t/>
            </a:r>
            <a:endParaRPr b="0" i="0" sz="2400" u="none" cap="none" strike="noStrike">
              <a:solidFill>
                <a:srgbClr val="000000"/>
              </a:solidFill>
              <a:latin typeface="Arial"/>
              <a:ea typeface="Arial"/>
              <a:cs typeface="Arial"/>
              <a:sym typeface="Arial"/>
            </a:endParaRPr>
          </a:p>
        </p:txBody>
      </p:sp>
      <p:sp>
        <p:nvSpPr>
          <p:cNvPr id="141" name="Google Shape;141;p17"/>
          <p:cNvSpPr txBox="1"/>
          <p:nvPr>
            <p:ph idx="12" type="sldNum"/>
          </p:nvPr>
        </p:nvSpPr>
        <p:spPr>
          <a:xfrm>
            <a:off x="8769893" y="6443281"/>
            <a:ext cx="374100" cy="298500"/>
          </a:xfrm>
          <a:prstGeom prst="rect">
            <a:avLst/>
          </a:prstGeom>
          <a:noFill/>
          <a:ln>
            <a:noFill/>
          </a:ln>
        </p:spPr>
        <p:txBody>
          <a:bodyPr anchorCtr="0" anchor="ctr" bIns="45700" lIns="91425" spcFirstLastPara="1" rIns="91425" wrap="square" tIns="45700">
            <a:noAutofit/>
          </a:bodyPr>
          <a:lstStyle>
            <a:lvl1pPr indent="0" lvl="0" marL="0" marR="0" algn="ctr">
              <a:spcBef>
                <a:spcPts val="0"/>
              </a:spcBef>
              <a:buNone/>
              <a:defRPr b="1" i="0" sz="1200" u="none" cap="none" strike="noStrike">
                <a:solidFill>
                  <a:schemeClr val="dk1"/>
                </a:solidFill>
                <a:latin typeface="Arial"/>
                <a:ea typeface="Arial"/>
                <a:cs typeface="Arial"/>
                <a:sym typeface="Arial"/>
              </a:defRPr>
            </a:lvl1pPr>
            <a:lvl2pPr indent="0" lvl="1" marL="0" marR="0" algn="ctr">
              <a:spcBef>
                <a:spcPts val="0"/>
              </a:spcBef>
              <a:buNone/>
              <a:defRPr b="1" i="0" sz="1200" u="none" cap="none" strike="noStrike">
                <a:solidFill>
                  <a:schemeClr val="dk1"/>
                </a:solidFill>
                <a:latin typeface="Arial"/>
                <a:ea typeface="Arial"/>
                <a:cs typeface="Arial"/>
                <a:sym typeface="Arial"/>
              </a:defRPr>
            </a:lvl2pPr>
            <a:lvl3pPr indent="0" lvl="2" marL="0" marR="0" algn="ctr">
              <a:spcBef>
                <a:spcPts val="0"/>
              </a:spcBef>
              <a:buNone/>
              <a:defRPr b="1" i="0" sz="1200" u="none" cap="none" strike="noStrike">
                <a:solidFill>
                  <a:schemeClr val="dk1"/>
                </a:solidFill>
                <a:latin typeface="Arial"/>
                <a:ea typeface="Arial"/>
                <a:cs typeface="Arial"/>
                <a:sym typeface="Arial"/>
              </a:defRPr>
            </a:lvl3pPr>
            <a:lvl4pPr indent="0" lvl="3" marL="0" marR="0" algn="ctr">
              <a:spcBef>
                <a:spcPts val="0"/>
              </a:spcBef>
              <a:buNone/>
              <a:defRPr b="1" i="0" sz="1200" u="none" cap="none" strike="noStrike">
                <a:solidFill>
                  <a:schemeClr val="dk1"/>
                </a:solidFill>
                <a:latin typeface="Arial"/>
                <a:ea typeface="Arial"/>
                <a:cs typeface="Arial"/>
                <a:sym typeface="Arial"/>
              </a:defRPr>
            </a:lvl4pPr>
            <a:lvl5pPr indent="0" lvl="4" marL="0" marR="0" algn="ctr">
              <a:spcBef>
                <a:spcPts val="0"/>
              </a:spcBef>
              <a:buNone/>
              <a:defRPr b="1" i="0" sz="1200" u="none" cap="none" strike="noStrike">
                <a:solidFill>
                  <a:schemeClr val="dk1"/>
                </a:solidFill>
                <a:latin typeface="Arial"/>
                <a:ea typeface="Arial"/>
                <a:cs typeface="Arial"/>
                <a:sym typeface="Arial"/>
              </a:defRPr>
            </a:lvl5pPr>
            <a:lvl6pPr indent="0" lvl="5" marL="0" marR="0" algn="ctr">
              <a:spcBef>
                <a:spcPts val="0"/>
              </a:spcBef>
              <a:buNone/>
              <a:defRPr b="1" i="0" sz="1200" u="none" cap="none" strike="noStrike">
                <a:solidFill>
                  <a:schemeClr val="dk1"/>
                </a:solidFill>
                <a:latin typeface="Arial"/>
                <a:ea typeface="Arial"/>
                <a:cs typeface="Arial"/>
                <a:sym typeface="Arial"/>
              </a:defRPr>
            </a:lvl6pPr>
            <a:lvl7pPr indent="0" lvl="6" marL="0" marR="0" algn="ctr">
              <a:spcBef>
                <a:spcPts val="0"/>
              </a:spcBef>
              <a:buNone/>
              <a:defRPr b="1" i="0" sz="1200" u="none" cap="none" strike="noStrike">
                <a:solidFill>
                  <a:schemeClr val="dk1"/>
                </a:solidFill>
                <a:latin typeface="Arial"/>
                <a:ea typeface="Arial"/>
                <a:cs typeface="Arial"/>
                <a:sym typeface="Arial"/>
              </a:defRPr>
            </a:lvl7pPr>
            <a:lvl8pPr indent="0" lvl="7" marL="0" marR="0" algn="ctr">
              <a:spcBef>
                <a:spcPts val="0"/>
              </a:spcBef>
              <a:buNone/>
              <a:defRPr b="1" i="0" sz="1200" u="none" cap="none" strike="noStrike">
                <a:solidFill>
                  <a:schemeClr val="dk1"/>
                </a:solidFill>
                <a:latin typeface="Arial"/>
                <a:ea typeface="Arial"/>
                <a:cs typeface="Arial"/>
                <a:sym typeface="Arial"/>
              </a:defRPr>
            </a:lvl8pPr>
            <a:lvl9pPr indent="0" lvl="8" marL="0" marR="0" algn="ctr">
              <a:spcBef>
                <a:spcPts val="0"/>
              </a:spcBef>
              <a:buNone/>
              <a:defRPr b="1" i="0" sz="1200" u="none" cap="none" strike="noStrike">
                <a:solidFill>
                  <a:schemeClr val="dk1"/>
                </a:solidFill>
                <a:latin typeface="Arial"/>
                <a:ea typeface="Arial"/>
                <a:cs typeface="Arial"/>
                <a:sym typeface="Arial"/>
              </a:defRPr>
            </a:lvl9pPr>
          </a:lstStyle>
          <a:p>
            <a:pPr indent="0" lvl="0" marL="0" rtl="0" algn="ctr">
              <a:spcBef>
                <a:spcPts val="0"/>
              </a:spcBef>
              <a:spcAft>
                <a:spcPts val="0"/>
              </a:spcAft>
              <a:buNone/>
            </a:pPr>
            <a:fld id="{00000000-1234-1234-1234-123412341234}" type="slidenum">
              <a:rPr lang="ja-JP"/>
              <a:t>‹#›</a:t>
            </a:fld>
            <a:endParaRPr/>
          </a:p>
        </p:txBody>
      </p:sp>
    </p:spTree>
  </p:cSld>
  <p:clrMapOvr>
    <a:masterClrMapping/>
  </p:clrMapOvr>
  <p:extLst>
    <p:ext uri="{DCECCB84-F9BA-43D5-87BE-67443E8EF086}">
      <p15:sldGuideLst>
        <p15:guide id="1" orient="horz">
          <p15:clr>
            <a:srgbClr val="FBAE40"/>
          </p15:clr>
        </p15:guide>
        <p15:guide id="2" pos="5760">
          <p15:clr>
            <a:srgbClr val="FBAE40"/>
          </p15:clr>
        </p15:guide>
      </p15:sldGuideLst>
    </p:ext>
  </p:extLst>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4_白紙">
  <p:cSld name="4_白紙">
    <p:spTree>
      <p:nvGrpSpPr>
        <p:cNvPr id="142" name="Shape 142"/>
        <p:cNvGrpSpPr/>
        <p:nvPr/>
      </p:nvGrpSpPr>
      <p:grpSpPr>
        <a:xfrm>
          <a:off x="0" y="0"/>
          <a:ext cx="0" cy="0"/>
          <a:chOff x="0" y="0"/>
          <a:chExt cx="0" cy="0"/>
        </a:xfrm>
      </p:grpSpPr>
      <p:sp>
        <p:nvSpPr>
          <p:cNvPr id="143" name="Google Shape;143;p18"/>
          <p:cNvSpPr/>
          <p:nvPr/>
        </p:nvSpPr>
        <p:spPr>
          <a:xfrm>
            <a:off x="-1" y="705417"/>
            <a:ext cx="9144000" cy="58800"/>
          </a:xfrm>
          <a:prstGeom prst="rect">
            <a:avLst/>
          </a:prstGeom>
          <a:solidFill>
            <a:srgbClr val="0088CC"/>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2400"/>
              <a:buFont typeface="Arial"/>
              <a:buNone/>
            </a:pPr>
            <a:r>
              <a:t/>
            </a:r>
            <a:endParaRPr b="0" i="0" sz="2400" u="none" cap="none" strike="noStrike">
              <a:solidFill>
                <a:srgbClr val="000000"/>
              </a:solidFill>
              <a:latin typeface="Arial"/>
              <a:ea typeface="Arial"/>
              <a:cs typeface="Arial"/>
              <a:sym typeface="Arial"/>
            </a:endParaRPr>
          </a:p>
        </p:txBody>
      </p:sp>
      <p:sp>
        <p:nvSpPr>
          <p:cNvPr id="144" name="Google Shape;144;p18"/>
          <p:cNvSpPr txBox="1"/>
          <p:nvPr>
            <p:ph idx="12" type="sldNum"/>
          </p:nvPr>
        </p:nvSpPr>
        <p:spPr>
          <a:xfrm>
            <a:off x="8769893" y="6443281"/>
            <a:ext cx="374100" cy="298500"/>
          </a:xfrm>
          <a:prstGeom prst="rect">
            <a:avLst/>
          </a:prstGeom>
          <a:noFill/>
          <a:ln>
            <a:noFill/>
          </a:ln>
        </p:spPr>
        <p:txBody>
          <a:bodyPr anchorCtr="0" anchor="ctr" bIns="45700" lIns="91425" spcFirstLastPara="1" rIns="91425" wrap="square" tIns="45700">
            <a:noAutofit/>
          </a:bodyPr>
          <a:lstStyle>
            <a:lvl1pPr indent="0" lvl="0" marL="0" marR="0" algn="ctr">
              <a:spcBef>
                <a:spcPts val="0"/>
              </a:spcBef>
              <a:buNone/>
              <a:defRPr b="1" sz="1200">
                <a:solidFill>
                  <a:schemeClr val="dk1"/>
                </a:solidFill>
                <a:latin typeface="Arial"/>
                <a:ea typeface="Arial"/>
                <a:cs typeface="Arial"/>
                <a:sym typeface="Arial"/>
              </a:defRPr>
            </a:lvl1pPr>
            <a:lvl2pPr indent="0" lvl="1" marL="0" marR="0" algn="ctr">
              <a:spcBef>
                <a:spcPts val="0"/>
              </a:spcBef>
              <a:buNone/>
              <a:defRPr b="1" sz="1200">
                <a:solidFill>
                  <a:schemeClr val="dk1"/>
                </a:solidFill>
                <a:latin typeface="Arial"/>
                <a:ea typeface="Arial"/>
                <a:cs typeface="Arial"/>
                <a:sym typeface="Arial"/>
              </a:defRPr>
            </a:lvl2pPr>
            <a:lvl3pPr indent="0" lvl="2" marL="0" marR="0" algn="ctr">
              <a:spcBef>
                <a:spcPts val="0"/>
              </a:spcBef>
              <a:buNone/>
              <a:defRPr b="1" sz="1200">
                <a:solidFill>
                  <a:schemeClr val="dk1"/>
                </a:solidFill>
                <a:latin typeface="Arial"/>
                <a:ea typeface="Arial"/>
                <a:cs typeface="Arial"/>
                <a:sym typeface="Arial"/>
              </a:defRPr>
            </a:lvl3pPr>
            <a:lvl4pPr indent="0" lvl="3" marL="0" marR="0" algn="ctr">
              <a:spcBef>
                <a:spcPts val="0"/>
              </a:spcBef>
              <a:buNone/>
              <a:defRPr b="1" sz="1200">
                <a:solidFill>
                  <a:schemeClr val="dk1"/>
                </a:solidFill>
                <a:latin typeface="Arial"/>
                <a:ea typeface="Arial"/>
                <a:cs typeface="Arial"/>
                <a:sym typeface="Arial"/>
              </a:defRPr>
            </a:lvl4pPr>
            <a:lvl5pPr indent="0" lvl="4" marL="0" marR="0" algn="ctr">
              <a:spcBef>
                <a:spcPts val="0"/>
              </a:spcBef>
              <a:buNone/>
              <a:defRPr b="1" sz="1200">
                <a:solidFill>
                  <a:schemeClr val="dk1"/>
                </a:solidFill>
                <a:latin typeface="Arial"/>
                <a:ea typeface="Arial"/>
                <a:cs typeface="Arial"/>
                <a:sym typeface="Arial"/>
              </a:defRPr>
            </a:lvl5pPr>
            <a:lvl6pPr indent="0" lvl="5" marL="0" marR="0" algn="ctr">
              <a:spcBef>
                <a:spcPts val="0"/>
              </a:spcBef>
              <a:buNone/>
              <a:defRPr b="1" sz="1200">
                <a:solidFill>
                  <a:schemeClr val="dk1"/>
                </a:solidFill>
                <a:latin typeface="Arial"/>
                <a:ea typeface="Arial"/>
                <a:cs typeface="Arial"/>
                <a:sym typeface="Arial"/>
              </a:defRPr>
            </a:lvl6pPr>
            <a:lvl7pPr indent="0" lvl="6" marL="0" marR="0" algn="ctr">
              <a:spcBef>
                <a:spcPts val="0"/>
              </a:spcBef>
              <a:buNone/>
              <a:defRPr b="1" sz="1200">
                <a:solidFill>
                  <a:schemeClr val="dk1"/>
                </a:solidFill>
                <a:latin typeface="Arial"/>
                <a:ea typeface="Arial"/>
                <a:cs typeface="Arial"/>
                <a:sym typeface="Arial"/>
              </a:defRPr>
            </a:lvl7pPr>
            <a:lvl8pPr indent="0" lvl="7" marL="0" marR="0" algn="ctr">
              <a:spcBef>
                <a:spcPts val="0"/>
              </a:spcBef>
              <a:buNone/>
              <a:defRPr b="1" sz="1200">
                <a:solidFill>
                  <a:schemeClr val="dk1"/>
                </a:solidFill>
                <a:latin typeface="Arial"/>
                <a:ea typeface="Arial"/>
                <a:cs typeface="Arial"/>
                <a:sym typeface="Arial"/>
              </a:defRPr>
            </a:lvl8pPr>
            <a:lvl9pPr indent="0" lvl="8" marL="0" marR="0" algn="ctr">
              <a:spcBef>
                <a:spcPts val="0"/>
              </a:spcBef>
              <a:buNone/>
              <a:defRPr b="1" sz="1200">
                <a:solidFill>
                  <a:schemeClr val="dk1"/>
                </a:solidFill>
                <a:latin typeface="Arial"/>
                <a:ea typeface="Arial"/>
                <a:cs typeface="Arial"/>
                <a:sym typeface="Arial"/>
              </a:defRPr>
            </a:lvl9pPr>
          </a:lstStyle>
          <a:p>
            <a:pPr indent="0" lvl="0" marL="0" rtl="0" algn="ctr">
              <a:spcBef>
                <a:spcPts val="0"/>
              </a:spcBef>
              <a:spcAft>
                <a:spcPts val="0"/>
              </a:spcAft>
              <a:buNone/>
            </a:pPr>
            <a:fld id="{00000000-1234-1234-1234-123412341234}" type="slidenum">
              <a:rPr lang="ja-JP"/>
              <a:t>‹#›</a:t>
            </a:fld>
            <a:endParaRPr/>
          </a:p>
        </p:txBody>
      </p:sp>
    </p:spTree>
  </p:cSld>
  <p:clrMapOvr>
    <a:masterClrMapping/>
  </p:clrMapOvr>
  <p:extLst>
    <p:ext uri="{DCECCB84-F9BA-43D5-87BE-67443E8EF086}">
      <p15:sldGuideLst>
        <p15:guide id="1" orient="horz">
          <p15:clr>
            <a:srgbClr val="FBAE40"/>
          </p15:clr>
        </p15:guide>
        <p15:guide id="2" pos="5760">
          <p15:clr>
            <a:srgbClr val="FBAE40"/>
          </p15:clr>
        </p15:guide>
      </p15:sldGuideLst>
    </p:ext>
  </p:extLst>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2_白紙">
  <p:cSld name="2_白紙">
    <p:spTree>
      <p:nvGrpSpPr>
        <p:cNvPr id="145" name="Shape 145"/>
        <p:cNvGrpSpPr/>
        <p:nvPr/>
      </p:nvGrpSpPr>
      <p:grpSpPr>
        <a:xfrm>
          <a:off x="0" y="0"/>
          <a:ext cx="0" cy="0"/>
          <a:chOff x="0" y="0"/>
          <a:chExt cx="0" cy="0"/>
        </a:xfrm>
      </p:grpSpPr>
      <p:sp>
        <p:nvSpPr>
          <p:cNvPr id="146" name="Google Shape;146;p19"/>
          <p:cNvSpPr/>
          <p:nvPr/>
        </p:nvSpPr>
        <p:spPr>
          <a:xfrm>
            <a:off x="5772274" y="1541748"/>
            <a:ext cx="3048000" cy="1877700"/>
          </a:xfrm>
          <a:prstGeom prst="rect">
            <a:avLst/>
          </a:prstGeom>
          <a:solidFill>
            <a:srgbClr val="F2F2F2"/>
          </a:solidFill>
          <a:ln>
            <a:noFill/>
          </a:ln>
        </p:spPr>
        <p:txBody>
          <a:bodyPr anchorCtr="0" anchor="t" bIns="45700" lIns="91425" spcFirstLastPara="1" rIns="91425" wrap="square" tIns="90000">
            <a:noAutofit/>
          </a:bodyPr>
          <a:lstStyle/>
          <a:p>
            <a:pPr indent="0" lvl="0" marL="0" marR="0" rtl="0" algn="l">
              <a:lnSpc>
                <a:spcPct val="114000"/>
              </a:lnSpc>
              <a:spcBef>
                <a:spcPts val="0"/>
              </a:spcBef>
              <a:spcAft>
                <a:spcPts val="0"/>
              </a:spcAft>
              <a:buClr>
                <a:schemeClr val="dk1"/>
              </a:buClr>
              <a:buSzPts val="1100"/>
              <a:buFont typeface="Arial"/>
              <a:buNone/>
            </a:pPr>
            <a:r>
              <a:t/>
            </a:r>
            <a:endParaRPr sz="1100">
              <a:solidFill>
                <a:schemeClr val="dk1"/>
              </a:solidFill>
              <a:latin typeface="Arial"/>
              <a:ea typeface="Arial"/>
              <a:cs typeface="Arial"/>
              <a:sym typeface="Arial"/>
            </a:endParaRPr>
          </a:p>
        </p:txBody>
      </p:sp>
      <p:sp>
        <p:nvSpPr>
          <p:cNvPr id="147" name="Google Shape;147;p19"/>
          <p:cNvSpPr/>
          <p:nvPr/>
        </p:nvSpPr>
        <p:spPr>
          <a:xfrm>
            <a:off x="-1" y="705417"/>
            <a:ext cx="9144000" cy="58800"/>
          </a:xfrm>
          <a:prstGeom prst="rect">
            <a:avLst/>
          </a:prstGeom>
          <a:solidFill>
            <a:srgbClr val="005BAD"/>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2400"/>
              <a:buFont typeface="Arial"/>
              <a:buNone/>
            </a:pPr>
            <a:r>
              <a:t/>
            </a:r>
            <a:endParaRPr b="0" i="0" sz="2400" u="none" cap="none" strike="noStrike">
              <a:solidFill>
                <a:srgbClr val="000000"/>
              </a:solidFill>
              <a:latin typeface="Arial"/>
              <a:ea typeface="Arial"/>
              <a:cs typeface="Arial"/>
              <a:sym typeface="Arial"/>
            </a:endParaRPr>
          </a:p>
        </p:txBody>
      </p:sp>
      <p:sp>
        <p:nvSpPr>
          <p:cNvPr id="148" name="Google Shape;148;p19"/>
          <p:cNvSpPr txBox="1"/>
          <p:nvPr>
            <p:ph idx="12" type="sldNum"/>
          </p:nvPr>
        </p:nvSpPr>
        <p:spPr>
          <a:xfrm>
            <a:off x="8769893" y="6443281"/>
            <a:ext cx="374100" cy="298500"/>
          </a:xfrm>
          <a:prstGeom prst="rect">
            <a:avLst/>
          </a:prstGeom>
          <a:noFill/>
          <a:ln>
            <a:noFill/>
          </a:ln>
        </p:spPr>
        <p:txBody>
          <a:bodyPr anchorCtr="0" anchor="ctr" bIns="45700" lIns="91425" spcFirstLastPara="1" rIns="91425" wrap="square" tIns="45700">
            <a:noAutofit/>
          </a:bodyPr>
          <a:lstStyle>
            <a:lvl1pPr indent="0" lvl="0" marL="0" marR="0" algn="ctr">
              <a:spcBef>
                <a:spcPts val="0"/>
              </a:spcBef>
              <a:buNone/>
              <a:defRPr b="1" sz="1200">
                <a:solidFill>
                  <a:schemeClr val="dk1"/>
                </a:solidFill>
                <a:latin typeface="Arial"/>
                <a:ea typeface="Arial"/>
                <a:cs typeface="Arial"/>
                <a:sym typeface="Arial"/>
              </a:defRPr>
            </a:lvl1pPr>
            <a:lvl2pPr indent="0" lvl="1" marL="0" marR="0" algn="ctr">
              <a:spcBef>
                <a:spcPts val="0"/>
              </a:spcBef>
              <a:buNone/>
              <a:defRPr b="1" sz="1200">
                <a:solidFill>
                  <a:schemeClr val="dk1"/>
                </a:solidFill>
                <a:latin typeface="Arial"/>
                <a:ea typeface="Arial"/>
                <a:cs typeface="Arial"/>
                <a:sym typeface="Arial"/>
              </a:defRPr>
            </a:lvl2pPr>
            <a:lvl3pPr indent="0" lvl="2" marL="0" marR="0" algn="ctr">
              <a:spcBef>
                <a:spcPts val="0"/>
              </a:spcBef>
              <a:buNone/>
              <a:defRPr b="1" sz="1200">
                <a:solidFill>
                  <a:schemeClr val="dk1"/>
                </a:solidFill>
                <a:latin typeface="Arial"/>
                <a:ea typeface="Arial"/>
                <a:cs typeface="Arial"/>
                <a:sym typeface="Arial"/>
              </a:defRPr>
            </a:lvl3pPr>
            <a:lvl4pPr indent="0" lvl="3" marL="0" marR="0" algn="ctr">
              <a:spcBef>
                <a:spcPts val="0"/>
              </a:spcBef>
              <a:buNone/>
              <a:defRPr b="1" sz="1200">
                <a:solidFill>
                  <a:schemeClr val="dk1"/>
                </a:solidFill>
                <a:latin typeface="Arial"/>
                <a:ea typeface="Arial"/>
                <a:cs typeface="Arial"/>
                <a:sym typeface="Arial"/>
              </a:defRPr>
            </a:lvl4pPr>
            <a:lvl5pPr indent="0" lvl="4" marL="0" marR="0" algn="ctr">
              <a:spcBef>
                <a:spcPts val="0"/>
              </a:spcBef>
              <a:buNone/>
              <a:defRPr b="1" sz="1200">
                <a:solidFill>
                  <a:schemeClr val="dk1"/>
                </a:solidFill>
                <a:latin typeface="Arial"/>
                <a:ea typeface="Arial"/>
                <a:cs typeface="Arial"/>
                <a:sym typeface="Arial"/>
              </a:defRPr>
            </a:lvl5pPr>
            <a:lvl6pPr indent="0" lvl="5" marL="0" marR="0" algn="ctr">
              <a:spcBef>
                <a:spcPts val="0"/>
              </a:spcBef>
              <a:buNone/>
              <a:defRPr b="1" sz="1200">
                <a:solidFill>
                  <a:schemeClr val="dk1"/>
                </a:solidFill>
                <a:latin typeface="Arial"/>
                <a:ea typeface="Arial"/>
                <a:cs typeface="Arial"/>
                <a:sym typeface="Arial"/>
              </a:defRPr>
            </a:lvl6pPr>
            <a:lvl7pPr indent="0" lvl="6" marL="0" marR="0" algn="ctr">
              <a:spcBef>
                <a:spcPts val="0"/>
              </a:spcBef>
              <a:buNone/>
              <a:defRPr b="1" sz="1200">
                <a:solidFill>
                  <a:schemeClr val="dk1"/>
                </a:solidFill>
                <a:latin typeface="Arial"/>
                <a:ea typeface="Arial"/>
                <a:cs typeface="Arial"/>
                <a:sym typeface="Arial"/>
              </a:defRPr>
            </a:lvl7pPr>
            <a:lvl8pPr indent="0" lvl="7" marL="0" marR="0" algn="ctr">
              <a:spcBef>
                <a:spcPts val="0"/>
              </a:spcBef>
              <a:buNone/>
              <a:defRPr b="1" sz="1200">
                <a:solidFill>
                  <a:schemeClr val="dk1"/>
                </a:solidFill>
                <a:latin typeface="Arial"/>
                <a:ea typeface="Arial"/>
                <a:cs typeface="Arial"/>
                <a:sym typeface="Arial"/>
              </a:defRPr>
            </a:lvl8pPr>
            <a:lvl9pPr indent="0" lvl="8" marL="0" marR="0" algn="ctr">
              <a:spcBef>
                <a:spcPts val="0"/>
              </a:spcBef>
              <a:buNone/>
              <a:defRPr b="1" sz="1200">
                <a:solidFill>
                  <a:schemeClr val="dk1"/>
                </a:solidFill>
                <a:latin typeface="Arial"/>
                <a:ea typeface="Arial"/>
                <a:cs typeface="Arial"/>
                <a:sym typeface="Arial"/>
              </a:defRPr>
            </a:lvl9pPr>
          </a:lstStyle>
          <a:p>
            <a:pPr indent="0" lvl="0" marL="0" rtl="0" algn="ctr">
              <a:spcBef>
                <a:spcPts val="0"/>
              </a:spcBef>
              <a:spcAft>
                <a:spcPts val="0"/>
              </a:spcAft>
              <a:buNone/>
            </a:pPr>
            <a:fld id="{00000000-1234-1234-1234-123412341234}" type="slidenum">
              <a:rPr lang="ja-JP"/>
              <a:t>‹#›</a:t>
            </a:fld>
            <a:endParaRPr/>
          </a:p>
        </p:txBody>
      </p:sp>
      <p:sp>
        <p:nvSpPr>
          <p:cNvPr id="149" name="Google Shape;149;p19"/>
          <p:cNvSpPr/>
          <p:nvPr/>
        </p:nvSpPr>
        <p:spPr>
          <a:xfrm>
            <a:off x="323851" y="1257115"/>
            <a:ext cx="831300" cy="226800"/>
          </a:xfrm>
          <a:prstGeom prst="rect">
            <a:avLst/>
          </a:prstGeom>
          <a:noFill/>
          <a:ln cap="flat" cmpd="sng" w="19050">
            <a:solidFill>
              <a:srgbClr val="262626"/>
            </a:solidFill>
            <a:prstDash val="solid"/>
            <a:round/>
            <a:headEnd len="sm" w="sm" type="none"/>
            <a:tailEnd len="sm" w="sm" type="none"/>
          </a:ln>
        </p:spPr>
        <p:txBody>
          <a:bodyPr anchorCtr="0" anchor="ctr" bIns="36000" lIns="72000" spcFirstLastPara="1" rIns="72000" wrap="square" tIns="36000">
            <a:noAutofit/>
          </a:bodyPr>
          <a:lstStyle/>
          <a:p>
            <a:pPr indent="0" lvl="0" marL="0" marR="0" rtl="0" algn="ctr">
              <a:lnSpc>
                <a:spcPct val="100000"/>
              </a:lnSpc>
              <a:spcBef>
                <a:spcPts val="0"/>
              </a:spcBef>
              <a:spcAft>
                <a:spcPts val="0"/>
              </a:spcAft>
              <a:buClr>
                <a:schemeClr val="dk1"/>
              </a:buClr>
              <a:buSzPts val="1300"/>
              <a:buFont typeface="Arial"/>
              <a:buNone/>
            </a:pPr>
            <a:r>
              <a:rPr b="0" i="0" lang="ja-JP" sz="1300" u="none" cap="none" strike="noStrike">
                <a:solidFill>
                  <a:schemeClr val="dk1"/>
                </a:solidFill>
                <a:latin typeface="Arial"/>
                <a:ea typeface="Arial"/>
                <a:cs typeface="Arial"/>
                <a:sym typeface="Arial"/>
              </a:rPr>
              <a:t>前提条件</a:t>
            </a:r>
            <a:endParaRPr/>
          </a:p>
        </p:txBody>
      </p:sp>
      <p:sp>
        <p:nvSpPr>
          <p:cNvPr id="150" name="Google Shape;150;p19"/>
          <p:cNvSpPr/>
          <p:nvPr/>
        </p:nvSpPr>
        <p:spPr>
          <a:xfrm>
            <a:off x="323850" y="3614850"/>
            <a:ext cx="1655100" cy="226800"/>
          </a:xfrm>
          <a:prstGeom prst="rect">
            <a:avLst/>
          </a:prstGeom>
          <a:noFill/>
          <a:ln cap="flat" cmpd="sng" w="19050">
            <a:solidFill>
              <a:srgbClr val="005BAD"/>
            </a:solidFill>
            <a:prstDash val="solid"/>
            <a:round/>
            <a:headEnd len="sm" w="sm" type="none"/>
            <a:tailEnd len="sm" w="sm" type="none"/>
          </a:ln>
        </p:spPr>
        <p:txBody>
          <a:bodyPr anchorCtr="0" anchor="ctr" bIns="36000" lIns="72000" spcFirstLastPara="1" rIns="72000" wrap="square" tIns="36000">
            <a:noAutofit/>
          </a:bodyPr>
          <a:lstStyle/>
          <a:p>
            <a:pPr indent="0" lvl="0" marL="0" marR="0" rtl="0" algn="ctr">
              <a:lnSpc>
                <a:spcPct val="100000"/>
              </a:lnSpc>
              <a:spcBef>
                <a:spcPts val="0"/>
              </a:spcBef>
              <a:spcAft>
                <a:spcPts val="0"/>
              </a:spcAft>
              <a:buClr>
                <a:srgbClr val="005BAD"/>
              </a:buClr>
              <a:buSzPts val="1300"/>
              <a:buFont typeface="Arial"/>
              <a:buNone/>
            </a:pPr>
            <a:r>
              <a:rPr b="0" i="0" lang="ja-JP" sz="1300" u="none" cap="none" strike="noStrike">
                <a:solidFill>
                  <a:srgbClr val="005BAD"/>
                </a:solidFill>
                <a:latin typeface="Arial"/>
                <a:ea typeface="Arial"/>
                <a:cs typeface="Arial"/>
                <a:sym typeface="Arial"/>
              </a:rPr>
              <a:t>討議</a:t>
            </a:r>
            <a:r>
              <a:rPr b="0" i="0" lang="ja-JP" sz="1300" u="none" cap="none" strike="noStrike">
                <a:solidFill>
                  <a:schemeClr val="dk1"/>
                </a:solidFill>
                <a:latin typeface="Arial"/>
                <a:ea typeface="Arial"/>
                <a:cs typeface="Arial"/>
                <a:sym typeface="Arial"/>
              </a:rPr>
              <a:t>　パターン２</a:t>
            </a:r>
            <a:endParaRPr/>
          </a:p>
        </p:txBody>
      </p:sp>
      <p:sp>
        <p:nvSpPr>
          <p:cNvPr id="151" name="Google Shape;151;p19"/>
          <p:cNvSpPr/>
          <p:nvPr/>
        </p:nvSpPr>
        <p:spPr>
          <a:xfrm>
            <a:off x="324417" y="1541748"/>
            <a:ext cx="3455400" cy="1877700"/>
          </a:xfrm>
          <a:prstGeom prst="rect">
            <a:avLst/>
          </a:prstGeom>
          <a:solidFill>
            <a:srgbClr val="F2F2F2"/>
          </a:solidFill>
          <a:ln>
            <a:noFill/>
          </a:ln>
        </p:spPr>
        <p:txBody>
          <a:bodyPr anchorCtr="0" anchor="ctr" bIns="45700" lIns="91425" spcFirstLastPara="1" rIns="91425" wrap="square" tIns="45700">
            <a:noAutofit/>
          </a:bodyPr>
          <a:lstStyle/>
          <a:p>
            <a:pPr indent="0" lvl="0" marL="0" marR="0" rtl="0" algn="l">
              <a:lnSpc>
                <a:spcPct val="114000"/>
              </a:lnSpc>
              <a:spcBef>
                <a:spcPts val="0"/>
              </a:spcBef>
              <a:spcAft>
                <a:spcPts val="0"/>
              </a:spcAft>
              <a:buClr>
                <a:schemeClr val="dk1"/>
              </a:buClr>
              <a:buSzPts val="1100"/>
              <a:buFont typeface="Arial"/>
              <a:buNone/>
            </a:pPr>
            <a:r>
              <a:rPr lang="ja-JP" sz="1100">
                <a:solidFill>
                  <a:schemeClr val="dk1"/>
                </a:solidFill>
                <a:latin typeface="Arial"/>
                <a:ea typeface="Arial"/>
                <a:cs typeface="Arial"/>
                <a:sym typeface="Arial"/>
              </a:rPr>
              <a:t>みなさんはメタバタウンの住人です。</a:t>
            </a:r>
            <a:endParaRPr sz="1100">
              <a:solidFill>
                <a:schemeClr val="dk1"/>
              </a:solidFill>
              <a:latin typeface="Arial"/>
              <a:ea typeface="Arial"/>
              <a:cs typeface="Arial"/>
              <a:sym typeface="Arial"/>
            </a:endParaRPr>
          </a:p>
          <a:p>
            <a:pPr indent="0" lvl="0" marL="0" marR="0" rtl="0" algn="l">
              <a:lnSpc>
                <a:spcPct val="114000"/>
              </a:lnSpc>
              <a:spcBef>
                <a:spcPts val="0"/>
              </a:spcBef>
              <a:spcAft>
                <a:spcPts val="0"/>
              </a:spcAft>
              <a:buClr>
                <a:schemeClr val="dk1"/>
              </a:buClr>
              <a:buSzPts val="1100"/>
              <a:buFont typeface="Arial"/>
              <a:buNone/>
            </a:pPr>
            <a:r>
              <a:rPr lang="ja-JP" sz="1100">
                <a:solidFill>
                  <a:schemeClr val="dk1"/>
                </a:solidFill>
                <a:latin typeface="Arial"/>
                <a:ea typeface="Arial"/>
                <a:cs typeface="Arial"/>
                <a:sym typeface="Arial"/>
              </a:rPr>
              <a:t>メタバタウンには家が４軒あり、町の真ん中を町が管理する川が流れています。</a:t>
            </a:r>
            <a:endParaRPr/>
          </a:p>
          <a:p>
            <a:pPr indent="0" lvl="0" marL="0" marR="0" rtl="0" algn="l">
              <a:lnSpc>
                <a:spcPct val="114000"/>
              </a:lnSpc>
              <a:spcBef>
                <a:spcPts val="0"/>
              </a:spcBef>
              <a:spcAft>
                <a:spcPts val="0"/>
              </a:spcAft>
              <a:buClr>
                <a:schemeClr val="dk1"/>
              </a:buClr>
              <a:buSzPts val="1100"/>
              <a:buFont typeface="Arial"/>
              <a:buNone/>
            </a:pPr>
            <a:r>
              <a:rPr lang="ja-JP" sz="1100">
                <a:solidFill>
                  <a:schemeClr val="dk1"/>
                </a:solidFill>
                <a:latin typeface="Arial"/>
                <a:ea typeface="Arial"/>
                <a:cs typeface="Arial"/>
                <a:sym typeface="Arial"/>
              </a:rPr>
              <a:t>行き来には渡し船を使っていますが、</a:t>
            </a:r>
            <a:endParaRPr sz="1100">
              <a:solidFill>
                <a:schemeClr val="dk1"/>
              </a:solidFill>
              <a:latin typeface="Arial"/>
              <a:ea typeface="Arial"/>
              <a:cs typeface="Arial"/>
              <a:sym typeface="Arial"/>
            </a:endParaRPr>
          </a:p>
          <a:p>
            <a:pPr indent="0" lvl="0" marL="0" marR="0" rtl="0" algn="l">
              <a:lnSpc>
                <a:spcPct val="114000"/>
              </a:lnSpc>
              <a:spcBef>
                <a:spcPts val="0"/>
              </a:spcBef>
              <a:spcAft>
                <a:spcPts val="0"/>
              </a:spcAft>
              <a:buClr>
                <a:schemeClr val="dk1"/>
              </a:buClr>
              <a:buSzPts val="1100"/>
              <a:buFont typeface="Arial"/>
              <a:buNone/>
            </a:pPr>
            <a:r>
              <a:rPr lang="ja-JP" sz="1100">
                <a:solidFill>
                  <a:schemeClr val="dk1"/>
                </a:solidFill>
                <a:latin typeface="Arial"/>
                <a:ea typeface="Arial"/>
                <a:cs typeface="Arial"/>
                <a:sym typeface="Arial"/>
              </a:rPr>
              <a:t>雨で増水すると運航できず不便でした。</a:t>
            </a:r>
            <a:endParaRPr/>
          </a:p>
          <a:p>
            <a:pPr indent="0" lvl="0" marL="0" marR="0" rtl="0" algn="l">
              <a:lnSpc>
                <a:spcPct val="114000"/>
              </a:lnSpc>
              <a:spcBef>
                <a:spcPts val="0"/>
              </a:spcBef>
              <a:spcAft>
                <a:spcPts val="0"/>
              </a:spcAft>
              <a:buClr>
                <a:schemeClr val="dk1"/>
              </a:buClr>
              <a:buSzPts val="1100"/>
              <a:buFont typeface="Arial"/>
              <a:buNone/>
            </a:pPr>
            <a:r>
              <a:rPr lang="ja-JP" sz="1100">
                <a:solidFill>
                  <a:schemeClr val="dk1"/>
                </a:solidFill>
                <a:latin typeface="Arial"/>
                <a:ea typeface="Arial"/>
                <a:cs typeface="Arial"/>
                <a:sym typeface="Arial"/>
              </a:rPr>
              <a:t>今回、</a:t>
            </a:r>
            <a:r>
              <a:rPr lang="ja-JP" sz="1100">
                <a:solidFill>
                  <a:srgbClr val="C00000"/>
                </a:solidFill>
                <a:latin typeface="Arial"/>
                <a:ea typeface="Arial"/>
                <a:cs typeface="Arial"/>
                <a:sym typeface="Arial"/>
              </a:rPr>
              <a:t> メタバタウンの全ての住人の希望 </a:t>
            </a:r>
            <a:r>
              <a:rPr lang="ja-JP" sz="1100">
                <a:solidFill>
                  <a:schemeClr val="dk1"/>
                </a:solidFill>
                <a:latin typeface="Arial"/>
                <a:ea typeface="Arial"/>
                <a:cs typeface="Arial"/>
                <a:sym typeface="Arial"/>
              </a:rPr>
              <a:t>により</a:t>
            </a:r>
            <a:endParaRPr sz="1100">
              <a:solidFill>
                <a:schemeClr val="dk1"/>
              </a:solidFill>
              <a:latin typeface="Arial"/>
              <a:ea typeface="Arial"/>
              <a:cs typeface="Arial"/>
              <a:sym typeface="Arial"/>
            </a:endParaRPr>
          </a:p>
          <a:p>
            <a:pPr indent="0" lvl="0" marL="0" marR="0" rtl="0" algn="l">
              <a:lnSpc>
                <a:spcPct val="114000"/>
              </a:lnSpc>
              <a:spcBef>
                <a:spcPts val="0"/>
              </a:spcBef>
              <a:spcAft>
                <a:spcPts val="0"/>
              </a:spcAft>
              <a:buClr>
                <a:schemeClr val="dk1"/>
              </a:buClr>
              <a:buSzPts val="1100"/>
              <a:buFont typeface="Arial"/>
              <a:buNone/>
            </a:pPr>
            <a:r>
              <a:rPr lang="ja-JP" sz="1100">
                <a:solidFill>
                  <a:schemeClr val="dk1"/>
                </a:solidFill>
                <a:latin typeface="Arial"/>
                <a:ea typeface="Arial"/>
                <a:cs typeface="Arial"/>
                <a:sym typeface="Arial"/>
              </a:rPr>
              <a:t>橋を建設することになりました。</a:t>
            </a:r>
            <a:endParaRPr/>
          </a:p>
          <a:p>
            <a:pPr indent="0" lvl="0" marL="0" marR="0" rtl="0" algn="l">
              <a:lnSpc>
                <a:spcPct val="114000"/>
              </a:lnSpc>
              <a:spcBef>
                <a:spcPts val="0"/>
              </a:spcBef>
              <a:spcAft>
                <a:spcPts val="0"/>
              </a:spcAft>
              <a:buClr>
                <a:schemeClr val="dk1"/>
              </a:buClr>
              <a:buSzPts val="1100"/>
              <a:buFont typeface="Arial"/>
              <a:buNone/>
            </a:pPr>
            <a:r>
              <a:rPr lang="ja-JP" sz="1100">
                <a:solidFill>
                  <a:schemeClr val="dk1"/>
                </a:solidFill>
                <a:latin typeface="Arial"/>
                <a:ea typeface="Arial"/>
                <a:cs typeface="Arial"/>
                <a:sym typeface="Arial"/>
              </a:rPr>
              <a:t>橋の建設費用は400万円です。</a:t>
            </a:r>
            <a:endParaRPr sz="1100">
              <a:solidFill>
                <a:schemeClr val="dk1"/>
              </a:solidFill>
              <a:latin typeface="Arial"/>
              <a:ea typeface="Arial"/>
              <a:cs typeface="Arial"/>
              <a:sym typeface="Arial"/>
            </a:endParaRPr>
          </a:p>
          <a:p>
            <a:pPr indent="0" lvl="0" marL="0" marR="0" rtl="0" algn="l">
              <a:lnSpc>
                <a:spcPct val="114000"/>
              </a:lnSpc>
              <a:spcBef>
                <a:spcPts val="0"/>
              </a:spcBef>
              <a:spcAft>
                <a:spcPts val="0"/>
              </a:spcAft>
              <a:buClr>
                <a:schemeClr val="dk1"/>
              </a:buClr>
              <a:buSzPts val="1100"/>
              <a:buFont typeface="Arial"/>
              <a:buNone/>
            </a:pPr>
            <a:r>
              <a:rPr lang="ja-JP" sz="1100">
                <a:solidFill>
                  <a:schemeClr val="dk1"/>
                </a:solidFill>
                <a:latin typeface="Arial"/>
                <a:ea typeface="Arial"/>
                <a:cs typeface="Arial"/>
                <a:sym typeface="Arial"/>
              </a:rPr>
              <a:t>どのように負担すればいいと思いますか。</a:t>
            </a:r>
            <a:endParaRPr/>
          </a:p>
        </p:txBody>
      </p:sp>
      <p:sp>
        <p:nvSpPr>
          <p:cNvPr id="152" name="Google Shape;152;p19"/>
          <p:cNvSpPr/>
          <p:nvPr/>
        </p:nvSpPr>
        <p:spPr>
          <a:xfrm>
            <a:off x="811524" y="2583500"/>
            <a:ext cx="2220900" cy="177600"/>
          </a:xfrm>
          <a:prstGeom prst="rect">
            <a:avLst/>
          </a:prstGeom>
          <a:noFill/>
          <a:ln cap="flat" cmpd="sng" w="12700">
            <a:solidFill>
              <a:srgbClr val="C00000"/>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2400"/>
              <a:buFont typeface="Arial"/>
              <a:buNone/>
            </a:pPr>
            <a:r>
              <a:t/>
            </a:r>
            <a:endParaRPr b="0" i="0" sz="2400" u="none" cap="none" strike="noStrike">
              <a:solidFill>
                <a:schemeClr val="dk1"/>
              </a:solidFill>
              <a:latin typeface="Arial"/>
              <a:ea typeface="Arial"/>
              <a:cs typeface="Arial"/>
              <a:sym typeface="Arial"/>
            </a:endParaRPr>
          </a:p>
        </p:txBody>
      </p:sp>
      <p:sp>
        <p:nvSpPr>
          <p:cNvPr id="153" name="Google Shape;153;p19"/>
          <p:cNvSpPr/>
          <p:nvPr/>
        </p:nvSpPr>
        <p:spPr>
          <a:xfrm>
            <a:off x="324417" y="3888724"/>
            <a:ext cx="2829000" cy="2831400"/>
          </a:xfrm>
          <a:prstGeom prst="rect">
            <a:avLst/>
          </a:prstGeom>
          <a:solidFill>
            <a:srgbClr val="EBFAFF"/>
          </a:solidFill>
          <a:ln>
            <a:noFill/>
          </a:ln>
        </p:spPr>
        <p:txBody>
          <a:bodyPr anchorCtr="0" anchor="ctr" bIns="45700" lIns="91425" spcFirstLastPara="1" rIns="91425" wrap="square" tIns="45700">
            <a:noAutofit/>
          </a:bodyPr>
          <a:lstStyle/>
          <a:p>
            <a:pPr indent="0" lvl="0" marL="0" marR="0" rtl="0" algn="l">
              <a:lnSpc>
                <a:spcPct val="114000"/>
              </a:lnSpc>
              <a:spcBef>
                <a:spcPts val="0"/>
              </a:spcBef>
              <a:spcAft>
                <a:spcPts val="0"/>
              </a:spcAft>
              <a:buClr>
                <a:schemeClr val="dk1"/>
              </a:buClr>
              <a:buSzPts val="1100"/>
              <a:buFont typeface="Arial"/>
              <a:buNone/>
            </a:pPr>
            <a:r>
              <a:t/>
            </a:r>
            <a:endParaRPr sz="1100">
              <a:solidFill>
                <a:schemeClr val="dk1"/>
              </a:solidFill>
              <a:latin typeface="Arial"/>
              <a:ea typeface="Arial"/>
              <a:cs typeface="Arial"/>
              <a:sym typeface="Arial"/>
            </a:endParaRPr>
          </a:p>
        </p:txBody>
      </p:sp>
      <p:sp>
        <p:nvSpPr>
          <p:cNvPr id="154" name="Google Shape;154;p19"/>
          <p:cNvSpPr/>
          <p:nvPr/>
        </p:nvSpPr>
        <p:spPr>
          <a:xfrm>
            <a:off x="3928375" y="1541750"/>
            <a:ext cx="2074500" cy="1877700"/>
          </a:xfrm>
          <a:prstGeom prst="rect">
            <a:avLst/>
          </a:prstGeom>
          <a:solidFill>
            <a:srgbClr val="F2F2F2"/>
          </a:solidFill>
          <a:ln>
            <a:noFill/>
          </a:ln>
        </p:spPr>
        <p:txBody>
          <a:bodyPr anchorCtr="0" anchor="t" bIns="45700" lIns="91425" spcFirstLastPara="1" rIns="91425" wrap="square" tIns="90000">
            <a:noAutofit/>
          </a:bodyPr>
          <a:lstStyle/>
          <a:p>
            <a:pPr indent="0" lvl="0" marL="0" marR="0" rtl="0" algn="l">
              <a:lnSpc>
                <a:spcPct val="114000"/>
              </a:lnSpc>
              <a:spcBef>
                <a:spcPts val="0"/>
              </a:spcBef>
              <a:spcAft>
                <a:spcPts val="0"/>
              </a:spcAft>
              <a:buClr>
                <a:schemeClr val="dk1"/>
              </a:buClr>
              <a:buSzPts val="1100"/>
              <a:buFont typeface="Arial"/>
              <a:buNone/>
            </a:pPr>
            <a:r>
              <a:rPr lang="ja-JP" sz="1050">
                <a:solidFill>
                  <a:schemeClr val="dk1"/>
                </a:solidFill>
                <a:latin typeface="Arial"/>
                <a:ea typeface="Arial"/>
                <a:cs typeface="Arial"/>
                <a:sym typeface="Arial"/>
              </a:rPr>
              <a:t>各家の家族構成・所得金額・使用回数が同じ場合</a:t>
            </a:r>
            <a:endParaRPr sz="1050">
              <a:solidFill>
                <a:schemeClr val="dk1"/>
              </a:solidFill>
              <a:latin typeface="Arial"/>
              <a:ea typeface="Arial"/>
              <a:cs typeface="Arial"/>
              <a:sym typeface="Arial"/>
            </a:endParaRPr>
          </a:p>
          <a:p>
            <a:pPr indent="0" lvl="0" marL="0" marR="0" rtl="0" algn="l">
              <a:lnSpc>
                <a:spcPct val="114000"/>
              </a:lnSpc>
              <a:spcBef>
                <a:spcPts val="0"/>
              </a:spcBef>
              <a:spcAft>
                <a:spcPts val="0"/>
              </a:spcAft>
              <a:buClr>
                <a:schemeClr val="dk1"/>
              </a:buClr>
              <a:buSzPts val="1100"/>
              <a:buFont typeface="Arial"/>
              <a:buNone/>
            </a:pPr>
            <a:r>
              <a:t/>
            </a:r>
            <a:endParaRPr sz="1050">
              <a:solidFill>
                <a:schemeClr val="dk1"/>
              </a:solidFill>
              <a:latin typeface="Arial"/>
              <a:ea typeface="Arial"/>
              <a:cs typeface="Arial"/>
              <a:sym typeface="Arial"/>
            </a:endParaRPr>
          </a:p>
          <a:p>
            <a:pPr indent="-168275" lvl="0" marL="171450" marR="0" rtl="0" algn="l">
              <a:lnSpc>
                <a:spcPct val="114000"/>
              </a:lnSpc>
              <a:spcBef>
                <a:spcPts val="0"/>
              </a:spcBef>
              <a:spcAft>
                <a:spcPts val="0"/>
              </a:spcAft>
              <a:buClr>
                <a:schemeClr val="dk1"/>
              </a:buClr>
              <a:buSzPts val="1050"/>
              <a:buFont typeface="Noto Sans Symbols"/>
              <a:buChar char="●"/>
            </a:pPr>
            <a:r>
              <a:rPr b="1" lang="ja-JP" sz="1050">
                <a:solidFill>
                  <a:schemeClr val="dk1"/>
                </a:solidFill>
                <a:latin typeface="Arial"/>
                <a:ea typeface="Arial"/>
                <a:cs typeface="Arial"/>
                <a:sym typeface="Arial"/>
              </a:rPr>
              <a:t>ヒント</a:t>
            </a:r>
            <a:endParaRPr b="1" sz="1050">
              <a:solidFill>
                <a:schemeClr val="dk1"/>
              </a:solidFill>
              <a:latin typeface="Arial"/>
              <a:ea typeface="Arial"/>
              <a:cs typeface="Arial"/>
              <a:sym typeface="Arial"/>
            </a:endParaRPr>
          </a:p>
          <a:p>
            <a:pPr indent="0" lvl="0" marL="0" marR="0" rtl="0" algn="l">
              <a:lnSpc>
                <a:spcPct val="114000"/>
              </a:lnSpc>
              <a:spcBef>
                <a:spcPts val="0"/>
              </a:spcBef>
              <a:spcAft>
                <a:spcPts val="0"/>
              </a:spcAft>
              <a:buClr>
                <a:schemeClr val="dk1"/>
              </a:buClr>
              <a:buSzPts val="1100"/>
              <a:buFont typeface="Noto Sans Symbols"/>
              <a:buNone/>
            </a:pPr>
            <a:r>
              <a:rPr lang="ja-JP" sz="1050">
                <a:solidFill>
                  <a:schemeClr val="dk1"/>
                </a:solidFill>
                <a:latin typeface="Arial"/>
                <a:ea typeface="Arial"/>
                <a:cs typeface="Arial"/>
                <a:sym typeface="Arial"/>
              </a:rPr>
              <a:t>    ４軒とも同じ条件だから、</a:t>
            </a:r>
            <a:endParaRPr sz="1050">
              <a:solidFill>
                <a:schemeClr val="dk1"/>
              </a:solidFill>
              <a:latin typeface="Arial"/>
              <a:ea typeface="Arial"/>
              <a:cs typeface="Arial"/>
              <a:sym typeface="Arial"/>
            </a:endParaRPr>
          </a:p>
          <a:p>
            <a:pPr indent="0" lvl="0" marL="0" marR="0" rtl="0" algn="l">
              <a:lnSpc>
                <a:spcPct val="114000"/>
              </a:lnSpc>
              <a:spcBef>
                <a:spcPts val="0"/>
              </a:spcBef>
              <a:spcAft>
                <a:spcPts val="0"/>
              </a:spcAft>
              <a:buClr>
                <a:schemeClr val="dk1"/>
              </a:buClr>
              <a:buSzPts val="1100"/>
              <a:buFont typeface="Noto Sans Symbols"/>
              <a:buNone/>
            </a:pPr>
            <a:r>
              <a:rPr lang="ja-JP" sz="1050">
                <a:solidFill>
                  <a:schemeClr val="dk1"/>
                </a:solidFill>
                <a:latin typeface="Arial"/>
                <a:ea typeface="Arial"/>
                <a:cs typeface="Arial"/>
                <a:sym typeface="Arial"/>
              </a:rPr>
              <a:t>    公平に負担すると…</a:t>
            </a:r>
            <a:endParaRPr sz="1050">
              <a:solidFill>
                <a:schemeClr val="dk1"/>
              </a:solidFill>
              <a:latin typeface="Arial"/>
              <a:ea typeface="Arial"/>
              <a:cs typeface="Arial"/>
              <a:sym typeface="Arial"/>
            </a:endParaRPr>
          </a:p>
        </p:txBody>
      </p:sp>
      <p:graphicFrame>
        <p:nvGraphicFramePr>
          <p:cNvPr id="155" name="Google Shape;155;p19"/>
          <p:cNvGraphicFramePr/>
          <p:nvPr/>
        </p:nvGraphicFramePr>
        <p:xfrm>
          <a:off x="3153508" y="3900331"/>
          <a:ext cx="3000000" cy="3000000"/>
        </p:xfrm>
        <a:graphic>
          <a:graphicData uri="http://schemas.openxmlformats.org/drawingml/2006/table">
            <a:tbl>
              <a:tblPr bandRow="1" firstRow="1">
                <a:noFill/>
                <a:tableStyleId>{EDD6E753-2930-40FE-A78C-5DBA94F34718}</a:tableStyleId>
              </a:tblPr>
              <a:tblGrid>
                <a:gridCol w="942175"/>
                <a:gridCol w="897400"/>
                <a:gridCol w="1216350"/>
                <a:gridCol w="1277950"/>
                <a:gridCol w="1332975"/>
              </a:tblGrid>
              <a:tr h="482225">
                <a:tc>
                  <a:txBody>
                    <a:bodyPr/>
                    <a:lstStyle/>
                    <a:p>
                      <a:pPr indent="0" lvl="0" marL="0" marR="0" rtl="0" algn="ctr">
                        <a:spcBef>
                          <a:spcPts val="0"/>
                        </a:spcBef>
                        <a:spcAft>
                          <a:spcPts val="0"/>
                        </a:spcAft>
                        <a:buNone/>
                      </a:pPr>
                      <a:r>
                        <a:t/>
                      </a:r>
                      <a:endParaRPr b="0" sz="1400" u="none" cap="none" strike="noStrike">
                        <a:solidFill>
                          <a:schemeClr val="lt1"/>
                        </a:solidFill>
                      </a:endParaRPr>
                    </a:p>
                  </a:txBody>
                  <a:tcPr marT="45725" marB="45725" marR="91450" marL="91450" anchor="ctr">
                    <a:lnL cap="flat" cmpd="sng" w="12700">
                      <a:solidFill>
                        <a:schemeClr val="lt1"/>
                      </a:solidFill>
                      <a:prstDash val="solid"/>
                      <a:round/>
                      <a:headEnd len="sm" w="sm" type="none"/>
                      <a:tailEnd len="sm" w="sm" type="none"/>
                    </a:lnL>
                    <a:lnR cap="flat" cmpd="sng" w="12700">
                      <a:solidFill>
                        <a:srgbClr val="005BAD"/>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12700">
                      <a:solidFill>
                        <a:srgbClr val="005BAD"/>
                      </a:solidFill>
                      <a:prstDash val="solid"/>
                      <a:round/>
                      <a:headEnd len="sm" w="sm" type="none"/>
                      <a:tailEnd len="sm" w="sm" type="none"/>
                    </a:lnB>
                    <a:solidFill>
                      <a:srgbClr val="EBFAFF"/>
                    </a:solidFill>
                  </a:tcPr>
                </a:tc>
                <a:tc>
                  <a:txBody>
                    <a:bodyPr/>
                    <a:lstStyle/>
                    <a:p>
                      <a:pPr indent="0" lvl="0" marL="0" marR="0" rtl="0" algn="ctr">
                        <a:spcBef>
                          <a:spcPts val="0"/>
                        </a:spcBef>
                        <a:spcAft>
                          <a:spcPts val="0"/>
                        </a:spcAft>
                        <a:buNone/>
                      </a:pPr>
                      <a:r>
                        <a:rPr b="1" lang="ja-JP" sz="1400" u="none" cap="none" strike="noStrike">
                          <a:solidFill>
                            <a:schemeClr val="lt1"/>
                          </a:solidFill>
                        </a:rPr>
                        <a:t>家族</a:t>
                      </a:r>
                      <a:endParaRPr/>
                    </a:p>
                  </a:txBody>
                  <a:tcPr marT="45725" marB="45725" marR="91450" marL="91450" anchor="ctr">
                    <a:lnL cap="flat" cmpd="sng" w="12700">
                      <a:solidFill>
                        <a:srgbClr val="005BAD"/>
                      </a:solidFill>
                      <a:prstDash val="solid"/>
                      <a:round/>
                      <a:headEnd len="sm" w="sm" type="none"/>
                      <a:tailEnd len="sm" w="sm" type="none"/>
                    </a:lnL>
                    <a:lnR cap="flat" cmpd="sng" w="12700">
                      <a:solidFill>
                        <a:schemeClr val="lt1"/>
                      </a:solidFill>
                      <a:prstDash val="solid"/>
                      <a:round/>
                      <a:headEnd len="sm" w="sm" type="none"/>
                      <a:tailEnd len="sm" w="sm" type="none"/>
                    </a:lnR>
                    <a:lnT cap="flat" cmpd="sng" w="12700">
                      <a:solidFill>
                        <a:srgbClr val="005BAD"/>
                      </a:solidFill>
                      <a:prstDash val="solid"/>
                      <a:round/>
                      <a:headEnd len="sm" w="sm" type="none"/>
                      <a:tailEnd len="sm" w="sm" type="none"/>
                    </a:lnT>
                    <a:lnB cap="flat" cmpd="sng" w="12700">
                      <a:solidFill>
                        <a:srgbClr val="005BAD"/>
                      </a:solidFill>
                      <a:prstDash val="solid"/>
                      <a:round/>
                      <a:headEnd len="sm" w="sm" type="none"/>
                      <a:tailEnd len="sm" w="sm" type="none"/>
                    </a:lnB>
                    <a:solidFill>
                      <a:srgbClr val="005BAD"/>
                    </a:solidFill>
                  </a:tcPr>
                </a:tc>
                <a:tc>
                  <a:txBody>
                    <a:bodyPr/>
                    <a:lstStyle/>
                    <a:p>
                      <a:pPr indent="0" lvl="0" marL="0" marR="0" rtl="0" algn="ctr">
                        <a:spcBef>
                          <a:spcPts val="0"/>
                        </a:spcBef>
                        <a:spcAft>
                          <a:spcPts val="0"/>
                        </a:spcAft>
                        <a:buNone/>
                      </a:pPr>
                      <a:r>
                        <a:rPr lang="ja-JP" sz="1400" u="none" cap="none" strike="noStrike">
                          <a:solidFill>
                            <a:schemeClr val="lt1"/>
                          </a:solidFill>
                        </a:rPr>
                        <a:t>所得金額</a:t>
                      </a:r>
                      <a:endParaRPr b="0" sz="1100" u="none" cap="none" strike="noStrike">
                        <a:solidFill>
                          <a:schemeClr val="lt1"/>
                        </a:solidFill>
                        <a:latin typeface="Arial"/>
                        <a:ea typeface="Arial"/>
                        <a:cs typeface="Arial"/>
                        <a:sym typeface="Arial"/>
                      </a:endParaRPr>
                    </a:p>
                  </a:txBody>
                  <a:tcPr marT="45725" marB="45725" marR="91450" marL="91450" anchor="ctr">
                    <a:lnL cap="flat" cmpd="sng" w="12700">
                      <a:solidFill>
                        <a:schemeClr val="lt1"/>
                      </a:solidFill>
                      <a:prstDash val="solid"/>
                      <a:round/>
                      <a:headEnd len="sm" w="sm" type="none"/>
                      <a:tailEnd len="sm" w="sm" type="none"/>
                    </a:lnL>
                    <a:lnR cap="flat" cmpd="sng" w="12700">
                      <a:solidFill>
                        <a:schemeClr val="lt1"/>
                      </a:solidFill>
                      <a:prstDash val="solid"/>
                      <a:round/>
                      <a:headEnd len="sm" w="sm" type="none"/>
                      <a:tailEnd len="sm" w="sm" type="none"/>
                    </a:lnR>
                    <a:lnT cap="flat" cmpd="sng" w="12700">
                      <a:solidFill>
                        <a:srgbClr val="005BAD"/>
                      </a:solidFill>
                      <a:prstDash val="solid"/>
                      <a:round/>
                      <a:headEnd len="sm" w="sm" type="none"/>
                      <a:tailEnd len="sm" w="sm" type="none"/>
                    </a:lnT>
                    <a:lnB cap="flat" cmpd="sng" w="12700">
                      <a:solidFill>
                        <a:srgbClr val="005BAD"/>
                      </a:solidFill>
                      <a:prstDash val="solid"/>
                      <a:round/>
                      <a:headEnd len="sm" w="sm" type="none"/>
                      <a:tailEnd len="sm" w="sm" type="none"/>
                    </a:lnB>
                    <a:solidFill>
                      <a:srgbClr val="005BAD"/>
                    </a:solidFill>
                  </a:tcPr>
                </a:tc>
                <a:tc>
                  <a:txBody>
                    <a:bodyPr/>
                    <a:lstStyle/>
                    <a:p>
                      <a:pPr indent="0" lvl="0" marL="0" marR="0" rtl="0" algn="ctr">
                        <a:spcBef>
                          <a:spcPts val="0"/>
                        </a:spcBef>
                        <a:spcAft>
                          <a:spcPts val="0"/>
                        </a:spcAft>
                        <a:buNone/>
                      </a:pPr>
                      <a:r>
                        <a:rPr lang="ja-JP" sz="1400" u="none" cap="none" strike="noStrike">
                          <a:solidFill>
                            <a:schemeClr val="lt1"/>
                          </a:solidFill>
                        </a:rPr>
                        <a:t>使用回数</a:t>
                      </a:r>
                      <a:endParaRPr>
                        <a:solidFill>
                          <a:schemeClr val="lt1"/>
                        </a:solidFill>
                      </a:endParaRPr>
                    </a:p>
                  </a:txBody>
                  <a:tcPr marT="45725" marB="45725" marR="91450" marL="91450" anchor="ctr">
                    <a:lnL cap="flat" cmpd="sng" w="12700">
                      <a:solidFill>
                        <a:schemeClr val="lt1"/>
                      </a:solidFill>
                      <a:prstDash val="solid"/>
                      <a:round/>
                      <a:headEnd len="sm" w="sm" type="none"/>
                      <a:tailEnd len="sm" w="sm" type="none"/>
                    </a:lnL>
                    <a:lnR cap="flat" cmpd="sng" w="12700">
                      <a:solidFill>
                        <a:schemeClr val="lt1"/>
                      </a:solidFill>
                      <a:prstDash val="solid"/>
                      <a:round/>
                      <a:headEnd len="sm" w="sm" type="none"/>
                      <a:tailEnd len="sm" w="sm" type="none"/>
                    </a:lnR>
                    <a:lnT cap="flat" cmpd="sng" w="12700">
                      <a:solidFill>
                        <a:srgbClr val="005BAD"/>
                      </a:solidFill>
                      <a:prstDash val="solid"/>
                      <a:round/>
                      <a:headEnd len="sm" w="sm" type="none"/>
                      <a:tailEnd len="sm" w="sm" type="none"/>
                    </a:lnT>
                    <a:lnB cap="flat" cmpd="sng" w="12700">
                      <a:solidFill>
                        <a:srgbClr val="005BAD"/>
                      </a:solidFill>
                      <a:prstDash val="solid"/>
                      <a:round/>
                      <a:headEnd len="sm" w="sm" type="none"/>
                      <a:tailEnd len="sm" w="sm" type="none"/>
                    </a:lnB>
                    <a:solidFill>
                      <a:srgbClr val="005BAD"/>
                    </a:solidFill>
                  </a:tcPr>
                </a:tc>
                <a:tc>
                  <a:txBody>
                    <a:bodyPr/>
                    <a:lstStyle/>
                    <a:p>
                      <a:pPr indent="0" lvl="0" marL="0" marR="0" rtl="0" algn="ctr">
                        <a:spcBef>
                          <a:spcPts val="0"/>
                        </a:spcBef>
                        <a:spcAft>
                          <a:spcPts val="0"/>
                        </a:spcAft>
                        <a:buNone/>
                      </a:pPr>
                      <a:r>
                        <a:rPr lang="ja-JP" sz="1400" u="none" cap="none" strike="noStrike">
                          <a:solidFill>
                            <a:schemeClr val="lt1"/>
                          </a:solidFill>
                        </a:rPr>
                        <a:t>負担金額</a:t>
                      </a:r>
                      <a:endParaRPr>
                        <a:solidFill>
                          <a:schemeClr val="lt1"/>
                        </a:solidFill>
                      </a:endParaRPr>
                    </a:p>
                  </a:txBody>
                  <a:tcPr marT="45725" marB="45725" marR="91450" marL="91450" anchor="ctr">
                    <a:lnL cap="flat" cmpd="sng" w="12700">
                      <a:solidFill>
                        <a:schemeClr val="lt1"/>
                      </a:solidFill>
                      <a:prstDash val="solid"/>
                      <a:round/>
                      <a:headEnd len="sm" w="sm" type="none"/>
                      <a:tailEnd len="sm" w="sm" type="none"/>
                    </a:lnL>
                    <a:lnR cap="flat" cmpd="sng" w="12700">
                      <a:solidFill>
                        <a:srgbClr val="005BAD"/>
                      </a:solidFill>
                      <a:prstDash val="solid"/>
                      <a:round/>
                      <a:headEnd len="sm" w="sm" type="none"/>
                      <a:tailEnd len="sm" w="sm" type="none"/>
                    </a:lnR>
                    <a:lnT cap="flat" cmpd="sng" w="12700">
                      <a:solidFill>
                        <a:srgbClr val="005BAD"/>
                      </a:solidFill>
                      <a:prstDash val="solid"/>
                      <a:round/>
                      <a:headEnd len="sm" w="sm" type="none"/>
                      <a:tailEnd len="sm" w="sm" type="none"/>
                    </a:lnT>
                    <a:lnB cap="flat" cmpd="sng" w="12700">
                      <a:solidFill>
                        <a:srgbClr val="005BAD"/>
                      </a:solidFill>
                      <a:prstDash val="solid"/>
                      <a:round/>
                      <a:headEnd len="sm" w="sm" type="none"/>
                      <a:tailEnd len="sm" w="sm" type="none"/>
                    </a:lnB>
                    <a:solidFill>
                      <a:srgbClr val="005BAD"/>
                    </a:solidFill>
                  </a:tcPr>
                </a:tc>
              </a:tr>
              <a:tr h="468050">
                <a:tc>
                  <a:txBody>
                    <a:bodyPr/>
                    <a:lstStyle/>
                    <a:p>
                      <a:pPr indent="0" lvl="0" marL="0" marR="0" rtl="0" algn="ctr">
                        <a:spcBef>
                          <a:spcPts val="0"/>
                        </a:spcBef>
                        <a:spcAft>
                          <a:spcPts val="0"/>
                        </a:spcAft>
                        <a:buNone/>
                      </a:pPr>
                      <a:r>
                        <a:rPr b="1" lang="ja-JP" sz="1200" u="none" cap="none" strike="noStrike">
                          <a:latin typeface="Arial"/>
                          <a:ea typeface="Arial"/>
                          <a:cs typeface="Arial"/>
                          <a:sym typeface="Arial"/>
                        </a:rPr>
                        <a:t>Ａ家</a:t>
                      </a:r>
                      <a:endParaRPr/>
                    </a:p>
                  </a:txBody>
                  <a:tcPr marT="45725" marB="45725" marR="91450" marL="91450" anchor="ctr">
                    <a:lnL cap="flat" cmpd="sng" w="12700">
                      <a:solidFill>
                        <a:srgbClr val="005BAD"/>
                      </a:solidFill>
                      <a:prstDash val="solid"/>
                      <a:round/>
                      <a:headEnd len="sm" w="sm" type="none"/>
                      <a:tailEnd len="sm" w="sm" type="none"/>
                    </a:lnL>
                    <a:lnR cap="flat" cmpd="sng" w="12700">
                      <a:solidFill>
                        <a:srgbClr val="005BAD"/>
                      </a:solidFill>
                      <a:prstDash val="solid"/>
                      <a:round/>
                      <a:headEnd len="sm" w="sm" type="none"/>
                      <a:tailEnd len="sm" w="sm" type="none"/>
                    </a:lnR>
                    <a:lnT cap="flat" cmpd="sng" w="12700">
                      <a:solidFill>
                        <a:srgbClr val="005BAD"/>
                      </a:solidFill>
                      <a:prstDash val="solid"/>
                      <a:round/>
                      <a:headEnd len="sm" w="sm" type="none"/>
                      <a:tailEnd len="sm" w="sm" type="none"/>
                    </a:lnT>
                    <a:lnB cap="flat" cmpd="sng" w="12700">
                      <a:solidFill>
                        <a:srgbClr val="005BAD"/>
                      </a:solidFill>
                      <a:prstDash val="solid"/>
                      <a:round/>
                      <a:headEnd len="sm" w="sm" type="none"/>
                      <a:tailEnd len="sm" w="sm" type="none"/>
                    </a:lnB>
                    <a:solidFill>
                      <a:schemeClr val="lt1"/>
                    </a:solidFill>
                  </a:tcPr>
                </a:tc>
                <a:tc>
                  <a:txBody>
                    <a:bodyPr/>
                    <a:lstStyle/>
                    <a:p>
                      <a:pPr indent="0" lvl="0" marL="0" marR="0" rtl="0" algn="ctr">
                        <a:spcBef>
                          <a:spcPts val="0"/>
                        </a:spcBef>
                        <a:spcAft>
                          <a:spcPts val="0"/>
                        </a:spcAft>
                        <a:buNone/>
                      </a:pPr>
                      <a:r>
                        <a:rPr b="1" lang="ja-JP" sz="1200" u="none" cap="none" strike="noStrike">
                          <a:latin typeface="Arial"/>
                          <a:ea typeface="Arial"/>
                          <a:cs typeface="Arial"/>
                          <a:sym typeface="Arial"/>
                        </a:rPr>
                        <a:t>４人</a:t>
                      </a:r>
                      <a:endParaRPr/>
                    </a:p>
                  </a:txBody>
                  <a:tcPr marT="45725" marB="45725" marR="91450" marL="91450" anchor="ctr">
                    <a:lnL cap="flat" cmpd="sng" w="12700">
                      <a:solidFill>
                        <a:srgbClr val="005BAD"/>
                      </a:solidFill>
                      <a:prstDash val="solid"/>
                      <a:round/>
                      <a:headEnd len="sm" w="sm" type="none"/>
                      <a:tailEnd len="sm" w="sm" type="none"/>
                    </a:lnL>
                    <a:lnR cap="flat" cmpd="sng" w="12700">
                      <a:solidFill>
                        <a:srgbClr val="005BAD"/>
                      </a:solidFill>
                      <a:prstDash val="solid"/>
                      <a:round/>
                      <a:headEnd len="sm" w="sm" type="none"/>
                      <a:tailEnd len="sm" w="sm" type="none"/>
                    </a:lnR>
                    <a:lnT cap="flat" cmpd="sng" w="12700">
                      <a:solidFill>
                        <a:srgbClr val="005BAD"/>
                      </a:solidFill>
                      <a:prstDash val="solid"/>
                      <a:round/>
                      <a:headEnd len="sm" w="sm" type="none"/>
                      <a:tailEnd len="sm" w="sm" type="none"/>
                    </a:lnT>
                    <a:lnB cap="flat" cmpd="sng" w="12700">
                      <a:solidFill>
                        <a:srgbClr val="005BAD"/>
                      </a:solidFill>
                      <a:prstDash val="solid"/>
                      <a:round/>
                      <a:headEnd len="sm" w="sm" type="none"/>
                      <a:tailEnd len="sm" w="sm" type="none"/>
                    </a:lnB>
                    <a:solidFill>
                      <a:schemeClr val="lt1"/>
                    </a:solidFill>
                  </a:tcPr>
                </a:tc>
                <a:tc>
                  <a:txBody>
                    <a:bodyPr/>
                    <a:lstStyle/>
                    <a:p>
                      <a:pPr indent="0" lvl="0" marL="0" marR="0" rtl="0" algn="ctr">
                        <a:spcBef>
                          <a:spcPts val="0"/>
                        </a:spcBef>
                        <a:spcAft>
                          <a:spcPts val="0"/>
                        </a:spcAft>
                        <a:buNone/>
                      </a:pPr>
                      <a:r>
                        <a:rPr b="1" lang="ja-JP" sz="1200" u="none" cap="none" strike="noStrike">
                          <a:latin typeface="Arial"/>
                          <a:ea typeface="Arial"/>
                          <a:cs typeface="Arial"/>
                          <a:sym typeface="Arial"/>
                        </a:rPr>
                        <a:t>1,000万円</a:t>
                      </a:r>
                      <a:endParaRPr/>
                    </a:p>
                  </a:txBody>
                  <a:tcPr marT="45725" marB="45725" marR="91450" marL="91450" anchor="ctr">
                    <a:lnL cap="flat" cmpd="sng" w="12700">
                      <a:solidFill>
                        <a:srgbClr val="005BAD"/>
                      </a:solidFill>
                      <a:prstDash val="solid"/>
                      <a:round/>
                      <a:headEnd len="sm" w="sm" type="none"/>
                      <a:tailEnd len="sm" w="sm" type="none"/>
                    </a:lnL>
                    <a:lnR cap="flat" cmpd="sng" w="12700">
                      <a:solidFill>
                        <a:srgbClr val="005BAD"/>
                      </a:solidFill>
                      <a:prstDash val="solid"/>
                      <a:round/>
                      <a:headEnd len="sm" w="sm" type="none"/>
                      <a:tailEnd len="sm" w="sm" type="none"/>
                    </a:lnR>
                    <a:lnT cap="flat" cmpd="sng" w="12700">
                      <a:solidFill>
                        <a:srgbClr val="005BAD"/>
                      </a:solidFill>
                      <a:prstDash val="solid"/>
                      <a:round/>
                      <a:headEnd len="sm" w="sm" type="none"/>
                      <a:tailEnd len="sm" w="sm" type="none"/>
                    </a:lnT>
                    <a:lnB cap="flat" cmpd="sng" w="12700">
                      <a:solidFill>
                        <a:srgbClr val="005BAD"/>
                      </a:solidFill>
                      <a:prstDash val="solid"/>
                      <a:round/>
                      <a:headEnd len="sm" w="sm" type="none"/>
                      <a:tailEnd len="sm" w="sm" type="none"/>
                    </a:lnB>
                    <a:solidFill>
                      <a:schemeClr val="lt1"/>
                    </a:solidFill>
                  </a:tcPr>
                </a:tc>
                <a:tc>
                  <a:txBody>
                    <a:bodyPr/>
                    <a:lstStyle/>
                    <a:p>
                      <a:pPr indent="0" lvl="0" marL="0" marR="0" rtl="0" algn="ctr">
                        <a:spcBef>
                          <a:spcPts val="0"/>
                        </a:spcBef>
                        <a:spcAft>
                          <a:spcPts val="0"/>
                        </a:spcAft>
                        <a:buNone/>
                      </a:pPr>
                      <a:r>
                        <a:rPr b="1" lang="ja-JP" sz="1200" u="none" cap="none" strike="noStrike">
                          <a:latin typeface="Arial"/>
                          <a:ea typeface="Arial"/>
                          <a:cs typeface="Arial"/>
                          <a:sym typeface="Arial"/>
                        </a:rPr>
                        <a:t>月１0回</a:t>
                      </a:r>
                      <a:endParaRPr/>
                    </a:p>
                  </a:txBody>
                  <a:tcPr marT="45725" marB="45725" marR="91450" marL="91450" anchor="ctr">
                    <a:lnL cap="flat" cmpd="sng" w="12700">
                      <a:solidFill>
                        <a:srgbClr val="005BAD"/>
                      </a:solidFill>
                      <a:prstDash val="solid"/>
                      <a:round/>
                      <a:headEnd len="sm" w="sm" type="none"/>
                      <a:tailEnd len="sm" w="sm" type="none"/>
                    </a:lnL>
                    <a:lnR cap="flat" cmpd="sng" w="12700">
                      <a:solidFill>
                        <a:srgbClr val="005BAD"/>
                      </a:solidFill>
                      <a:prstDash val="solid"/>
                      <a:round/>
                      <a:headEnd len="sm" w="sm" type="none"/>
                      <a:tailEnd len="sm" w="sm" type="none"/>
                    </a:lnR>
                    <a:lnT cap="flat" cmpd="sng" w="12700">
                      <a:solidFill>
                        <a:srgbClr val="005BAD"/>
                      </a:solidFill>
                      <a:prstDash val="solid"/>
                      <a:round/>
                      <a:headEnd len="sm" w="sm" type="none"/>
                      <a:tailEnd len="sm" w="sm" type="none"/>
                    </a:lnT>
                    <a:lnB cap="flat" cmpd="sng" w="12700">
                      <a:solidFill>
                        <a:srgbClr val="005BAD"/>
                      </a:solidFill>
                      <a:prstDash val="solid"/>
                      <a:round/>
                      <a:headEnd len="sm" w="sm" type="none"/>
                      <a:tailEnd len="sm" w="sm" type="none"/>
                    </a:lnB>
                    <a:solidFill>
                      <a:schemeClr val="lt1"/>
                    </a:solidFill>
                  </a:tcPr>
                </a:tc>
                <a:tc>
                  <a:txBody>
                    <a:bodyPr/>
                    <a:lstStyle/>
                    <a:p>
                      <a:pPr indent="0" lvl="0" marL="0" marR="0" rtl="0" algn="r">
                        <a:spcBef>
                          <a:spcPts val="0"/>
                        </a:spcBef>
                        <a:spcAft>
                          <a:spcPts val="0"/>
                        </a:spcAft>
                        <a:buNone/>
                      </a:pPr>
                      <a:r>
                        <a:rPr b="1" lang="ja-JP" sz="1200" u="none" cap="none" strike="noStrike">
                          <a:latin typeface="Arial"/>
                          <a:ea typeface="Arial"/>
                          <a:cs typeface="Arial"/>
                          <a:sym typeface="Arial"/>
                        </a:rPr>
                        <a:t>万円</a:t>
                      </a:r>
                      <a:endParaRPr/>
                    </a:p>
                  </a:txBody>
                  <a:tcPr marT="45725" marB="45725" marR="91450" marL="91450" anchor="ctr">
                    <a:lnL cap="flat" cmpd="sng" w="12700">
                      <a:solidFill>
                        <a:srgbClr val="005BAD"/>
                      </a:solidFill>
                      <a:prstDash val="solid"/>
                      <a:round/>
                      <a:headEnd len="sm" w="sm" type="none"/>
                      <a:tailEnd len="sm" w="sm" type="none"/>
                    </a:lnL>
                    <a:lnR cap="flat" cmpd="sng" w="12700">
                      <a:solidFill>
                        <a:srgbClr val="005BAD"/>
                      </a:solidFill>
                      <a:prstDash val="solid"/>
                      <a:round/>
                      <a:headEnd len="sm" w="sm" type="none"/>
                      <a:tailEnd len="sm" w="sm" type="none"/>
                    </a:lnR>
                    <a:lnT cap="flat" cmpd="sng" w="12700">
                      <a:solidFill>
                        <a:srgbClr val="005BAD"/>
                      </a:solidFill>
                      <a:prstDash val="solid"/>
                      <a:round/>
                      <a:headEnd len="sm" w="sm" type="none"/>
                      <a:tailEnd len="sm" w="sm" type="none"/>
                    </a:lnT>
                    <a:lnB cap="flat" cmpd="sng" w="12700">
                      <a:solidFill>
                        <a:srgbClr val="005BAD"/>
                      </a:solidFill>
                      <a:prstDash val="solid"/>
                      <a:round/>
                      <a:headEnd len="sm" w="sm" type="none"/>
                      <a:tailEnd len="sm" w="sm" type="none"/>
                    </a:lnB>
                    <a:solidFill>
                      <a:srgbClr val="EBFFFC"/>
                    </a:solidFill>
                  </a:tcPr>
                </a:tc>
              </a:tr>
              <a:tr h="468050">
                <a:tc>
                  <a:txBody>
                    <a:bodyPr/>
                    <a:lstStyle/>
                    <a:p>
                      <a:pPr indent="0" lvl="0" marL="0" marR="0" rtl="0" algn="ctr">
                        <a:spcBef>
                          <a:spcPts val="0"/>
                        </a:spcBef>
                        <a:spcAft>
                          <a:spcPts val="0"/>
                        </a:spcAft>
                        <a:buNone/>
                      </a:pPr>
                      <a:r>
                        <a:rPr b="1" lang="ja-JP" sz="1200" u="none" cap="none" strike="noStrike">
                          <a:latin typeface="Arial"/>
                          <a:ea typeface="Arial"/>
                          <a:cs typeface="Arial"/>
                          <a:sym typeface="Arial"/>
                        </a:rPr>
                        <a:t>Ｂ家</a:t>
                      </a:r>
                      <a:endParaRPr/>
                    </a:p>
                  </a:txBody>
                  <a:tcPr marT="45725" marB="45725" marR="91450" marL="91450" anchor="ctr">
                    <a:lnL cap="flat" cmpd="sng" w="12700">
                      <a:solidFill>
                        <a:srgbClr val="005BAD"/>
                      </a:solidFill>
                      <a:prstDash val="solid"/>
                      <a:round/>
                      <a:headEnd len="sm" w="sm" type="none"/>
                      <a:tailEnd len="sm" w="sm" type="none"/>
                    </a:lnL>
                    <a:lnR cap="flat" cmpd="sng" w="12700">
                      <a:solidFill>
                        <a:srgbClr val="005BAD"/>
                      </a:solidFill>
                      <a:prstDash val="solid"/>
                      <a:round/>
                      <a:headEnd len="sm" w="sm" type="none"/>
                      <a:tailEnd len="sm" w="sm" type="none"/>
                    </a:lnR>
                    <a:lnT cap="flat" cmpd="sng" w="12700">
                      <a:solidFill>
                        <a:srgbClr val="005BAD"/>
                      </a:solidFill>
                      <a:prstDash val="solid"/>
                      <a:round/>
                      <a:headEnd len="sm" w="sm" type="none"/>
                      <a:tailEnd len="sm" w="sm" type="none"/>
                    </a:lnT>
                    <a:lnB cap="flat" cmpd="sng" w="12700">
                      <a:solidFill>
                        <a:srgbClr val="005BAD"/>
                      </a:solidFill>
                      <a:prstDash val="solid"/>
                      <a:round/>
                      <a:headEnd len="sm" w="sm" type="none"/>
                      <a:tailEnd len="sm" w="sm" type="none"/>
                    </a:lnB>
                    <a:solidFill>
                      <a:schemeClr val="lt1"/>
                    </a:solidFill>
                  </a:tcPr>
                </a:tc>
                <a:tc>
                  <a:txBody>
                    <a:bodyPr/>
                    <a:lstStyle/>
                    <a:p>
                      <a:pPr indent="0" lvl="0" marL="0" marR="0" rtl="0" algn="ctr">
                        <a:spcBef>
                          <a:spcPts val="0"/>
                        </a:spcBef>
                        <a:spcAft>
                          <a:spcPts val="0"/>
                        </a:spcAft>
                        <a:buNone/>
                      </a:pPr>
                      <a:r>
                        <a:rPr b="1" lang="ja-JP" sz="1200" u="none" cap="none" strike="noStrike">
                          <a:latin typeface="Arial"/>
                          <a:ea typeface="Arial"/>
                          <a:cs typeface="Arial"/>
                          <a:sym typeface="Arial"/>
                        </a:rPr>
                        <a:t>４人</a:t>
                      </a:r>
                      <a:endParaRPr/>
                    </a:p>
                  </a:txBody>
                  <a:tcPr marT="45725" marB="45725" marR="91450" marL="91450" anchor="ctr">
                    <a:lnL cap="flat" cmpd="sng" w="12700">
                      <a:solidFill>
                        <a:srgbClr val="005BAD"/>
                      </a:solidFill>
                      <a:prstDash val="solid"/>
                      <a:round/>
                      <a:headEnd len="sm" w="sm" type="none"/>
                      <a:tailEnd len="sm" w="sm" type="none"/>
                    </a:lnL>
                    <a:lnR cap="flat" cmpd="sng" w="12700">
                      <a:solidFill>
                        <a:srgbClr val="005BAD"/>
                      </a:solidFill>
                      <a:prstDash val="solid"/>
                      <a:round/>
                      <a:headEnd len="sm" w="sm" type="none"/>
                      <a:tailEnd len="sm" w="sm" type="none"/>
                    </a:lnR>
                    <a:lnT cap="flat" cmpd="sng" w="12700">
                      <a:solidFill>
                        <a:srgbClr val="005BAD"/>
                      </a:solidFill>
                      <a:prstDash val="solid"/>
                      <a:round/>
                      <a:headEnd len="sm" w="sm" type="none"/>
                      <a:tailEnd len="sm" w="sm" type="none"/>
                    </a:lnT>
                    <a:lnB cap="flat" cmpd="sng" w="12700">
                      <a:solidFill>
                        <a:srgbClr val="005BAD"/>
                      </a:solidFill>
                      <a:prstDash val="solid"/>
                      <a:round/>
                      <a:headEnd len="sm" w="sm" type="none"/>
                      <a:tailEnd len="sm" w="sm" type="none"/>
                    </a:lnB>
                    <a:solidFill>
                      <a:schemeClr val="lt1"/>
                    </a:solidFill>
                  </a:tcPr>
                </a:tc>
                <a:tc>
                  <a:txBody>
                    <a:bodyPr/>
                    <a:lstStyle/>
                    <a:p>
                      <a:pPr indent="0" lvl="0" marL="0" marR="0" rtl="0" algn="ctr">
                        <a:spcBef>
                          <a:spcPts val="0"/>
                        </a:spcBef>
                        <a:spcAft>
                          <a:spcPts val="0"/>
                        </a:spcAft>
                        <a:buNone/>
                      </a:pPr>
                      <a:r>
                        <a:rPr b="1" lang="ja-JP" sz="1200" u="none" cap="none" strike="noStrike">
                          <a:latin typeface="Arial"/>
                          <a:ea typeface="Arial"/>
                          <a:cs typeface="Arial"/>
                          <a:sym typeface="Arial"/>
                        </a:rPr>
                        <a:t>600万円</a:t>
                      </a:r>
                      <a:endParaRPr/>
                    </a:p>
                  </a:txBody>
                  <a:tcPr marT="45725" marB="45725" marR="91450" marL="91450" anchor="ctr">
                    <a:lnL cap="flat" cmpd="sng" w="12700">
                      <a:solidFill>
                        <a:srgbClr val="005BAD"/>
                      </a:solidFill>
                      <a:prstDash val="solid"/>
                      <a:round/>
                      <a:headEnd len="sm" w="sm" type="none"/>
                      <a:tailEnd len="sm" w="sm" type="none"/>
                    </a:lnL>
                    <a:lnR cap="flat" cmpd="sng" w="12700">
                      <a:solidFill>
                        <a:srgbClr val="005BAD"/>
                      </a:solidFill>
                      <a:prstDash val="solid"/>
                      <a:round/>
                      <a:headEnd len="sm" w="sm" type="none"/>
                      <a:tailEnd len="sm" w="sm" type="none"/>
                    </a:lnR>
                    <a:lnT cap="flat" cmpd="sng" w="12700">
                      <a:solidFill>
                        <a:srgbClr val="005BAD"/>
                      </a:solidFill>
                      <a:prstDash val="solid"/>
                      <a:round/>
                      <a:headEnd len="sm" w="sm" type="none"/>
                      <a:tailEnd len="sm" w="sm" type="none"/>
                    </a:lnT>
                    <a:lnB cap="flat" cmpd="sng" w="12700">
                      <a:solidFill>
                        <a:srgbClr val="005BAD"/>
                      </a:solidFill>
                      <a:prstDash val="solid"/>
                      <a:round/>
                      <a:headEnd len="sm" w="sm" type="none"/>
                      <a:tailEnd len="sm" w="sm" type="none"/>
                    </a:lnB>
                    <a:solidFill>
                      <a:schemeClr val="lt1"/>
                    </a:solidFill>
                  </a:tcPr>
                </a:tc>
                <a:tc>
                  <a:txBody>
                    <a:bodyPr/>
                    <a:lstStyle/>
                    <a:p>
                      <a:pPr indent="0" lvl="0" marL="0" marR="0" rtl="0" algn="ctr">
                        <a:spcBef>
                          <a:spcPts val="0"/>
                        </a:spcBef>
                        <a:spcAft>
                          <a:spcPts val="0"/>
                        </a:spcAft>
                        <a:buNone/>
                      </a:pPr>
                      <a:r>
                        <a:rPr b="1" lang="ja-JP" sz="1200" u="none" cap="none" strike="noStrike">
                          <a:latin typeface="Arial"/>
                          <a:ea typeface="Arial"/>
                          <a:cs typeface="Arial"/>
                          <a:sym typeface="Arial"/>
                        </a:rPr>
                        <a:t>月10回</a:t>
                      </a:r>
                      <a:endParaRPr/>
                    </a:p>
                  </a:txBody>
                  <a:tcPr marT="45725" marB="45725" marR="91450" marL="91450" anchor="ctr">
                    <a:lnL cap="flat" cmpd="sng" w="12700">
                      <a:solidFill>
                        <a:srgbClr val="005BAD"/>
                      </a:solidFill>
                      <a:prstDash val="solid"/>
                      <a:round/>
                      <a:headEnd len="sm" w="sm" type="none"/>
                      <a:tailEnd len="sm" w="sm" type="none"/>
                    </a:lnL>
                    <a:lnR cap="flat" cmpd="sng" w="12700">
                      <a:solidFill>
                        <a:srgbClr val="005BAD"/>
                      </a:solidFill>
                      <a:prstDash val="solid"/>
                      <a:round/>
                      <a:headEnd len="sm" w="sm" type="none"/>
                      <a:tailEnd len="sm" w="sm" type="none"/>
                    </a:lnR>
                    <a:lnT cap="flat" cmpd="sng" w="12700">
                      <a:solidFill>
                        <a:srgbClr val="005BAD"/>
                      </a:solidFill>
                      <a:prstDash val="solid"/>
                      <a:round/>
                      <a:headEnd len="sm" w="sm" type="none"/>
                      <a:tailEnd len="sm" w="sm" type="none"/>
                    </a:lnT>
                    <a:lnB cap="flat" cmpd="sng" w="12700">
                      <a:solidFill>
                        <a:srgbClr val="005BAD"/>
                      </a:solidFill>
                      <a:prstDash val="solid"/>
                      <a:round/>
                      <a:headEnd len="sm" w="sm" type="none"/>
                      <a:tailEnd len="sm" w="sm" type="none"/>
                    </a:lnB>
                    <a:solidFill>
                      <a:schemeClr val="lt1"/>
                    </a:solidFill>
                  </a:tcPr>
                </a:tc>
                <a:tc>
                  <a:txBody>
                    <a:bodyPr/>
                    <a:lstStyle/>
                    <a:p>
                      <a:pPr indent="0" lvl="0" marL="0" marR="0" rtl="0" algn="r">
                        <a:spcBef>
                          <a:spcPts val="0"/>
                        </a:spcBef>
                        <a:spcAft>
                          <a:spcPts val="0"/>
                        </a:spcAft>
                        <a:buNone/>
                      </a:pPr>
                      <a:r>
                        <a:rPr b="1" lang="ja-JP" sz="1200" u="none" cap="none" strike="noStrike">
                          <a:latin typeface="Arial"/>
                          <a:ea typeface="Arial"/>
                          <a:cs typeface="Arial"/>
                          <a:sym typeface="Arial"/>
                        </a:rPr>
                        <a:t>万円</a:t>
                      </a:r>
                      <a:endParaRPr/>
                    </a:p>
                  </a:txBody>
                  <a:tcPr marT="45725" marB="45725" marR="91450" marL="91450" anchor="ctr">
                    <a:lnL cap="flat" cmpd="sng" w="12700">
                      <a:solidFill>
                        <a:srgbClr val="005BAD"/>
                      </a:solidFill>
                      <a:prstDash val="solid"/>
                      <a:round/>
                      <a:headEnd len="sm" w="sm" type="none"/>
                      <a:tailEnd len="sm" w="sm" type="none"/>
                    </a:lnL>
                    <a:lnR cap="flat" cmpd="sng" w="12700">
                      <a:solidFill>
                        <a:srgbClr val="005BAD"/>
                      </a:solidFill>
                      <a:prstDash val="solid"/>
                      <a:round/>
                      <a:headEnd len="sm" w="sm" type="none"/>
                      <a:tailEnd len="sm" w="sm" type="none"/>
                    </a:lnR>
                    <a:lnT cap="flat" cmpd="sng" w="12700">
                      <a:solidFill>
                        <a:srgbClr val="005BAD"/>
                      </a:solidFill>
                      <a:prstDash val="solid"/>
                      <a:round/>
                      <a:headEnd len="sm" w="sm" type="none"/>
                      <a:tailEnd len="sm" w="sm" type="none"/>
                    </a:lnT>
                    <a:lnB cap="flat" cmpd="sng" w="12700">
                      <a:solidFill>
                        <a:srgbClr val="005BAD"/>
                      </a:solidFill>
                      <a:prstDash val="solid"/>
                      <a:round/>
                      <a:headEnd len="sm" w="sm" type="none"/>
                      <a:tailEnd len="sm" w="sm" type="none"/>
                    </a:lnB>
                    <a:solidFill>
                      <a:srgbClr val="EBFFFC"/>
                    </a:solidFill>
                  </a:tcPr>
                </a:tc>
              </a:tr>
              <a:tr h="468050">
                <a:tc>
                  <a:txBody>
                    <a:bodyPr/>
                    <a:lstStyle/>
                    <a:p>
                      <a:pPr indent="0" lvl="0" marL="0" marR="0" rtl="0" algn="ctr">
                        <a:spcBef>
                          <a:spcPts val="0"/>
                        </a:spcBef>
                        <a:spcAft>
                          <a:spcPts val="0"/>
                        </a:spcAft>
                        <a:buNone/>
                      </a:pPr>
                      <a:r>
                        <a:rPr b="1" lang="ja-JP" sz="1200" u="none" cap="none" strike="noStrike">
                          <a:latin typeface="Arial"/>
                          <a:ea typeface="Arial"/>
                          <a:cs typeface="Arial"/>
                          <a:sym typeface="Arial"/>
                        </a:rPr>
                        <a:t>Ｃ家</a:t>
                      </a:r>
                      <a:endParaRPr/>
                    </a:p>
                  </a:txBody>
                  <a:tcPr marT="45725" marB="45725" marR="91450" marL="91450" anchor="ctr">
                    <a:lnL cap="flat" cmpd="sng" w="12700">
                      <a:solidFill>
                        <a:srgbClr val="005BAD"/>
                      </a:solidFill>
                      <a:prstDash val="solid"/>
                      <a:round/>
                      <a:headEnd len="sm" w="sm" type="none"/>
                      <a:tailEnd len="sm" w="sm" type="none"/>
                    </a:lnL>
                    <a:lnR cap="flat" cmpd="sng" w="12700">
                      <a:solidFill>
                        <a:srgbClr val="005BAD"/>
                      </a:solidFill>
                      <a:prstDash val="solid"/>
                      <a:round/>
                      <a:headEnd len="sm" w="sm" type="none"/>
                      <a:tailEnd len="sm" w="sm" type="none"/>
                    </a:lnR>
                    <a:lnT cap="flat" cmpd="sng" w="12700">
                      <a:solidFill>
                        <a:srgbClr val="005BAD"/>
                      </a:solidFill>
                      <a:prstDash val="solid"/>
                      <a:round/>
                      <a:headEnd len="sm" w="sm" type="none"/>
                      <a:tailEnd len="sm" w="sm" type="none"/>
                    </a:lnT>
                    <a:lnB cap="flat" cmpd="sng" w="12700">
                      <a:solidFill>
                        <a:srgbClr val="005BAD"/>
                      </a:solidFill>
                      <a:prstDash val="solid"/>
                      <a:round/>
                      <a:headEnd len="sm" w="sm" type="none"/>
                      <a:tailEnd len="sm" w="sm" type="none"/>
                    </a:lnB>
                    <a:solidFill>
                      <a:schemeClr val="lt1"/>
                    </a:solidFill>
                  </a:tcPr>
                </a:tc>
                <a:tc>
                  <a:txBody>
                    <a:bodyPr/>
                    <a:lstStyle/>
                    <a:p>
                      <a:pPr indent="0" lvl="0" marL="0" marR="0" rtl="0" algn="ctr">
                        <a:spcBef>
                          <a:spcPts val="0"/>
                        </a:spcBef>
                        <a:spcAft>
                          <a:spcPts val="0"/>
                        </a:spcAft>
                        <a:buNone/>
                      </a:pPr>
                      <a:r>
                        <a:rPr b="1" lang="ja-JP" sz="1200" u="none" cap="none" strike="noStrike">
                          <a:latin typeface="Arial"/>
                          <a:ea typeface="Arial"/>
                          <a:cs typeface="Arial"/>
                          <a:sym typeface="Arial"/>
                        </a:rPr>
                        <a:t>４人</a:t>
                      </a:r>
                      <a:endParaRPr/>
                    </a:p>
                  </a:txBody>
                  <a:tcPr marT="45725" marB="45725" marR="91450" marL="91450" anchor="ctr">
                    <a:lnL cap="flat" cmpd="sng" w="12700">
                      <a:solidFill>
                        <a:srgbClr val="005BAD"/>
                      </a:solidFill>
                      <a:prstDash val="solid"/>
                      <a:round/>
                      <a:headEnd len="sm" w="sm" type="none"/>
                      <a:tailEnd len="sm" w="sm" type="none"/>
                    </a:lnL>
                    <a:lnR cap="flat" cmpd="sng" w="12700">
                      <a:solidFill>
                        <a:srgbClr val="005BAD"/>
                      </a:solidFill>
                      <a:prstDash val="solid"/>
                      <a:round/>
                      <a:headEnd len="sm" w="sm" type="none"/>
                      <a:tailEnd len="sm" w="sm" type="none"/>
                    </a:lnR>
                    <a:lnT cap="flat" cmpd="sng" w="12700">
                      <a:solidFill>
                        <a:srgbClr val="005BAD"/>
                      </a:solidFill>
                      <a:prstDash val="solid"/>
                      <a:round/>
                      <a:headEnd len="sm" w="sm" type="none"/>
                      <a:tailEnd len="sm" w="sm" type="none"/>
                    </a:lnT>
                    <a:lnB cap="flat" cmpd="sng" w="12700">
                      <a:solidFill>
                        <a:srgbClr val="005BAD"/>
                      </a:solidFill>
                      <a:prstDash val="solid"/>
                      <a:round/>
                      <a:headEnd len="sm" w="sm" type="none"/>
                      <a:tailEnd len="sm" w="sm" type="none"/>
                    </a:lnB>
                    <a:solidFill>
                      <a:schemeClr val="lt1"/>
                    </a:solidFill>
                  </a:tcPr>
                </a:tc>
                <a:tc>
                  <a:txBody>
                    <a:bodyPr/>
                    <a:lstStyle/>
                    <a:p>
                      <a:pPr indent="0" lvl="0" marL="0" marR="0" rtl="0" algn="ctr">
                        <a:spcBef>
                          <a:spcPts val="0"/>
                        </a:spcBef>
                        <a:spcAft>
                          <a:spcPts val="0"/>
                        </a:spcAft>
                        <a:buNone/>
                      </a:pPr>
                      <a:r>
                        <a:rPr b="1" lang="ja-JP" sz="1200" u="none" cap="none" strike="noStrike">
                          <a:latin typeface="Arial"/>
                          <a:ea typeface="Arial"/>
                          <a:cs typeface="Arial"/>
                          <a:sym typeface="Arial"/>
                        </a:rPr>
                        <a:t>300万円</a:t>
                      </a:r>
                      <a:endParaRPr/>
                    </a:p>
                  </a:txBody>
                  <a:tcPr marT="45725" marB="45725" marR="91450" marL="91450" anchor="ctr">
                    <a:lnL cap="flat" cmpd="sng" w="12700">
                      <a:solidFill>
                        <a:srgbClr val="005BAD"/>
                      </a:solidFill>
                      <a:prstDash val="solid"/>
                      <a:round/>
                      <a:headEnd len="sm" w="sm" type="none"/>
                      <a:tailEnd len="sm" w="sm" type="none"/>
                    </a:lnL>
                    <a:lnR cap="flat" cmpd="sng" w="12700">
                      <a:solidFill>
                        <a:srgbClr val="005BAD"/>
                      </a:solidFill>
                      <a:prstDash val="solid"/>
                      <a:round/>
                      <a:headEnd len="sm" w="sm" type="none"/>
                      <a:tailEnd len="sm" w="sm" type="none"/>
                    </a:lnR>
                    <a:lnT cap="flat" cmpd="sng" w="12700">
                      <a:solidFill>
                        <a:srgbClr val="005BAD"/>
                      </a:solidFill>
                      <a:prstDash val="solid"/>
                      <a:round/>
                      <a:headEnd len="sm" w="sm" type="none"/>
                      <a:tailEnd len="sm" w="sm" type="none"/>
                    </a:lnT>
                    <a:lnB cap="flat" cmpd="sng" w="12700">
                      <a:solidFill>
                        <a:srgbClr val="005BAD"/>
                      </a:solidFill>
                      <a:prstDash val="solid"/>
                      <a:round/>
                      <a:headEnd len="sm" w="sm" type="none"/>
                      <a:tailEnd len="sm" w="sm" type="none"/>
                    </a:lnB>
                    <a:solidFill>
                      <a:schemeClr val="lt1"/>
                    </a:solidFill>
                  </a:tcPr>
                </a:tc>
                <a:tc>
                  <a:txBody>
                    <a:bodyPr/>
                    <a:lstStyle/>
                    <a:p>
                      <a:pPr indent="0" lvl="0" marL="0" marR="0" rtl="0" algn="ctr">
                        <a:spcBef>
                          <a:spcPts val="0"/>
                        </a:spcBef>
                        <a:spcAft>
                          <a:spcPts val="0"/>
                        </a:spcAft>
                        <a:buNone/>
                      </a:pPr>
                      <a:r>
                        <a:rPr b="1" lang="ja-JP" sz="1200" u="none" cap="none" strike="noStrike">
                          <a:latin typeface="Arial"/>
                          <a:ea typeface="Arial"/>
                          <a:cs typeface="Arial"/>
                          <a:sym typeface="Arial"/>
                        </a:rPr>
                        <a:t>月10回</a:t>
                      </a:r>
                      <a:endParaRPr/>
                    </a:p>
                  </a:txBody>
                  <a:tcPr marT="45725" marB="45725" marR="91450" marL="91450" anchor="ctr">
                    <a:lnL cap="flat" cmpd="sng" w="12700">
                      <a:solidFill>
                        <a:srgbClr val="005BAD"/>
                      </a:solidFill>
                      <a:prstDash val="solid"/>
                      <a:round/>
                      <a:headEnd len="sm" w="sm" type="none"/>
                      <a:tailEnd len="sm" w="sm" type="none"/>
                    </a:lnL>
                    <a:lnR cap="flat" cmpd="sng" w="12700">
                      <a:solidFill>
                        <a:srgbClr val="005BAD"/>
                      </a:solidFill>
                      <a:prstDash val="solid"/>
                      <a:round/>
                      <a:headEnd len="sm" w="sm" type="none"/>
                      <a:tailEnd len="sm" w="sm" type="none"/>
                    </a:lnR>
                    <a:lnT cap="flat" cmpd="sng" w="12700">
                      <a:solidFill>
                        <a:srgbClr val="005BAD"/>
                      </a:solidFill>
                      <a:prstDash val="solid"/>
                      <a:round/>
                      <a:headEnd len="sm" w="sm" type="none"/>
                      <a:tailEnd len="sm" w="sm" type="none"/>
                    </a:lnT>
                    <a:lnB cap="flat" cmpd="sng" w="12700">
                      <a:solidFill>
                        <a:srgbClr val="005BAD"/>
                      </a:solidFill>
                      <a:prstDash val="solid"/>
                      <a:round/>
                      <a:headEnd len="sm" w="sm" type="none"/>
                      <a:tailEnd len="sm" w="sm" type="none"/>
                    </a:lnB>
                    <a:solidFill>
                      <a:schemeClr val="lt1"/>
                    </a:solidFill>
                  </a:tcPr>
                </a:tc>
                <a:tc>
                  <a:txBody>
                    <a:bodyPr/>
                    <a:lstStyle/>
                    <a:p>
                      <a:pPr indent="0" lvl="0" marL="0" marR="0" rtl="0" algn="r">
                        <a:spcBef>
                          <a:spcPts val="0"/>
                        </a:spcBef>
                        <a:spcAft>
                          <a:spcPts val="0"/>
                        </a:spcAft>
                        <a:buNone/>
                      </a:pPr>
                      <a:r>
                        <a:rPr b="1" lang="ja-JP" sz="1200" u="none" cap="none" strike="noStrike">
                          <a:latin typeface="Arial"/>
                          <a:ea typeface="Arial"/>
                          <a:cs typeface="Arial"/>
                          <a:sym typeface="Arial"/>
                        </a:rPr>
                        <a:t>万円</a:t>
                      </a:r>
                      <a:endParaRPr/>
                    </a:p>
                  </a:txBody>
                  <a:tcPr marT="45725" marB="45725" marR="91450" marL="91450" anchor="ctr">
                    <a:lnL cap="flat" cmpd="sng" w="12700">
                      <a:solidFill>
                        <a:srgbClr val="005BAD"/>
                      </a:solidFill>
                      <a:prstDash val="solid"/>
                      <a:round/>
                      <a:headEnd len="sm" w="sm" type="none"/>
                      <a:tailEnd len="sm" w="sm" type="none"/>
                    </a:lnL>
                    <a:lnR cap="flat" cmpd="sng" w="12700">
                      <a:solidFill>
                        <a:srgbClr val="005BAD"/>
                      </a:solidFill>
                      <a:prstDash val="solid"/>
                      <a:round/>
                      <a:headEnd len="sm" w="sm" type="none"/>
                      <a:tailEnd len="sm" w="sm" type="none"/>
                    </a:lnR>
                    <a:lnT cap="flat" cmpd="sng" w="12700">
                      <a:solidFill>
                        <a:srgbClr val="005BAD"/>
                      </a:solidFill>
                      <a:prstDash val="solid"/>
                      <a:round/>
                      <a:headEnd len="sm" w="sm" type="none"/>
                      <a:tailEnd len="sm" w="sm" type="none"/>
                    </a:lnT>
                    <a:lnB cap="flat" cmpd="sng" w="12700">
                      <a:solidFill>
                        <a:srgbClr val="005BAD"/>
                      </a:solidFill>
                      <a:prstDash val="solid"/>
                      <a:round/>
                      <a:headEnd len="sm" w="sm" type="none"/>
                      <a:tailEnd len="sm" w="sm" type="none"/>
                    </a:lnB>
                    <a:solidFill>
                      <a:srgbClr val="EBFFFC"/>
                    </a:solidFill>
                  </a:tcPr>
                </a:tc>
              </a:tr>
              <a:tr h="468050">
                <a:tc>
                  <a:txBody>
                    <a:bodyPr/>
                    <a:lstStyle/>
                    <a:p>
                      <a:pPr indent="0" lvl="0" marL="0" marR="0" rtl="0" algn="ctr">
                        <a:spcBef>
                          <a:spcPts val="0"/>
                        </a:spcBef>
                        <a:spcAft>
                          <a:spcPts val="0"/>
                        </a:spcAft>
                        <a:buNone/>
                      </a:pPr>
                      <a:r>
                        <a:rPr b="1" lang="ja-JP" sz="1200" u="none" cap="none" strike="noStrike">
                          <a:latin typeface="Arial"/>
                          <a:ea typeface="Arial"/>
                          <a:cs typeface="Arial"/>
                          <a:sym typeface="Arial"/>
                        </a:rPr>
                        <a:t>Ｄ家</a:t>
                      </a:r>
                      <a:endParaRPr/>
                    </a:p>
                  </a:txBody>
                  <a:tcPr marT="45725" marB="45725" marR="91450" marL="91450" anchor="ctr">
                    <a:lnL cap="flat" cmpd="sng" w="12700">
                      <a:solidFill>
                        <a:srgbClr val="005BAD"/>
                      </a:solidFill>
                      <a:prstDash val="solid"/>
                      <a:round/>
                      <a:headEnd len="sm" w="sm" type="none"/>
                      <a:tailEnd len="sm" w="sm" type="none"/>
                    </a:lnL>
                    <a:lnR cap="flat" cmpd="sng" w="12700">
                      <a:solidFill>
                        <a:srgbClr val="005BAD"/>
                      </a:solidFill>
                      <a:prstDash val="solid"/>
                      <a:round/>
                      <a:headEnd len="sm" w="sm" type="none"/>
                      <a:tailEnd len="sm" w="sm" type="none"/>
                    </a:lnR>
                    <a:lnT cap="flat" cmpd="sng" w="12700">
                      <a:solidFill>
                        <a:srgbClr val="005BAD"/>
                      </a:solidFill>
                      <a:prstDash val="solid"/>
                      <a:round/>
                      <a:headEnd len="sm" w="sm" type="none"/>
                      <a:tailEnd len="sm" w="sm" type="none"/>
                    </a:lnT>
                    <a:lnB cap="flat" cmpd="sng" w="12700">
                      <a:solidFill>
                        <a:srgbClr val="005BAD"/>
                      </a:solidFill>
                      <a:prstDash val="solid"/>
                      <a:round/>
                      <a:headEnd len="sm" w="sm" type="none"/>
                      <a:tailEnd len="sm" w="sm" type="none"/>
                    </a:lnB>
                    <a:solidFill>
                      <a:schemeClr val="lt1"/>
                    </a:solidFill>
                  </a:tcPr>
                </a:tc>
                <a:tc>
                  <a:txBody>
                    <a:bodyPr/>
                    <a:lstStyle/>
                    <a:p>
                      <a:pPr indent="0" lvl="0" marL="0" marR="0" rtl="0" algn="ctr">
                        <a:spcBef>
                          <a:spcPts val="0"/>
                        </a:spcBef>
                        <a:spcAft>
                          <a:spcPts val="0"/>
                        </a:spcAft>
                        <a:buNone/>
                      </a:pPr>
                      <a:r>
                        <a:rPr b="1" lang="ja-JP" sz="1200" u="none" cap="none" strike="noStrike">
                          <a:latin typeface="Arial"/>
                          <a:ea typeface="Arial"/>
                          <a:cs typeface="Arial"/>
                          <a:sym typeface="Arial"/>
                        </a:rPr>
                        <a:t>４人</a:t>
                      </a:r>
                      <a:endParaRPr/>
                    </a:p>
                  </a:txBody>
                  <a:tcPr marT="45725" marB="45725" marR="91450" marL="91450" anchor="ctr">
                    <a:lnL cap="flat" cmpd="sng" w="12700">
                      <a:solidFill>
                        <a:srgbClr val="005BAD"/>
                      </a:solidFill>
                      <a:prstDash val="solid"/>
                      <a:round/>
                      <a:headEnd len="sm" w="sm" type="none"/>
                      <a:tailEnd len="sm" w="sm" type="none"/>
                    </a:lnL>
                    <a:lnR cap="flat" cmpd="sng" w="12700">
                      <a:solidFill>
                        <a:srgbClr val="005BAD"/>
                      </a:solidFill>
                      <a:prstDash val="solid"/>
                      <a:round/>
                      <a:headEnd len="sm" w="sm" type="none"/>
                      <a:tailEnd len="sm" w="sm" type="none"/>
                    </a:lnR>
                    <a:lnT cap="flat" cmpd="sng" w="12700">
                      <a:solidFill>
                        <a:srgbClr val="005BAD"/>
                      </a:solidFill>
                      <a:prstDash val="solid"/>
                      <a:round/>
                      <a:headEnd len="sm" w="sm" type="none"/>
                      <a:tailEnd len="sm" w="sm" type="none"/>
                    </a:lnT>
                    <a:lnB cap="flat" cmpd="sng" w="12700">
                      <a:solidFill>
                        <a:srgbClr val="005BAD"/>
                      </a:solidFill>
                      <a:prstDash val="solid"/>
                      <a:round/>
                      <a:headEnd len="sm" w="sm" type="none"/>
                      <a:tailEnd len="sm" w="sm" type="none"/>
                    </a:lnB>
                    <a:solidFill>
                      <a:schemeClr val="lt1"/>
                    </a:solidFill>
                  </a:tcPr>
                </a:tc>
                <a:tc>
                  <a:txBody>
                    <a:bodyPr/>
                    <a:lstStyle/>
                    <a:p>
                      <a:pPr indent="0" lvl="0" marL="0" marR="0" rtl="0" algn="ctr">
                        <a:spcBef>
                          <a:spcPts val="0"/>
                        </a:spcBef>
                        <a:spcAft>
                          <a:spcPts val="0"/>
                        </a:spcAft>
                        <a:buNone/>
                      </a:pPr>
                      <a:r>
                        <a:rPr b="1" lang="ja-JP" sz="1200" u="none" cap="none" strike="noStrike">
                          <a:latin typeface="Arial"/>
                          <a:ea typeface="Arial"/>
                          <a:cs typeface="Arial"/>
                          <a:sym typeface="Arial"/>
                        </a:rPr>
                        <a:t>100万円</a:t>
                      </a:r>
                      <a:endParaRPr/>
                    </a:p>
                  </a:txBody>
                  <a:tcPr marT="45725" marB="45725" marR="91450" marL="91450" anchor="ctr">
                    <a:lnL cap="flat" cmpd="sng" w="12700">
                      <a:solidFill>
                        <a:srgbClr val="005BAD"/>
                      </a:solidFill>
                      <a:prstDash val="solid"/>
                      <a:round/>
                      <a:headEnd len="sm" w="sm" type="none"/>
                      <a:tailEnd len="sm" w="sm" type="none"/>
                    </a:lnL>
                    <a:lnR cap="flat" cmpd="sng" w="12700">
                      <a:solidFill>
                        <a:srgbClr val="005BAD"/>
                      </a:solidFill>
                      <a:prstDash val="solid"/>
                      <a:round/>
                      <a:headEnd len="sm" w="sm" type="none"/>
                      <a:tailEnd len="sm" w="sm" type="none"/>
                    </a:lnR>
                    <a:lnT cap="flat" cmpd="sng" w="12700">
                      <a:solidFill>
                        <a:srgbClr val="005BAD"/>
                      </a:solidFill>
                      <a:prstDash val="solid"/>
                      <a:round/>
                      <a:headEnd len="sm" w="sm" type="none"/>
                      <a:tailEnd len="sm" w="sm" type="none"/>
                    </a:lnT>
                    <a:lnB cap="flat" cmpd="sng" w="12700">
                      <a:solidFill>
                        <a:srgbClr val="005BAD"/>
                      </a:solidFill>
                      <a:prstDash val="solid"/>
                      <a:round/>
                      <a:headEnd len="sm" w="sm" type="none"/>
                      <a:tailEnd len="sm" w="sm" type="none"/>
                    </a:lnB>
                    <a:solidFill>
                      <a:schemeClr val="lt1"/>
                    </a:solidFill>
                  </a:tcPr>
                </a:tc>
                <a:tc>
                  <a:txBody>
                    <a:bodyPr/>
                    <a:lstStyle/>
                    <a:p>
                      <a:pPr indent="0" lvl="0" marL="0" marR="0" rtl="0" algn="ctr">
                        <a:spcBef>
                          <a:spcPts val="0"/>
                        </a:spcBef>
                        <a:spcAft>
                          <a:spcPts val="0"/>
                        </a:spcAft>
                        <a:buNone/>
                      </a:pPr>
                      <a:r>
                        <a:rPr b="1" lang="ja-JP" sz="1200" u="none" cap="none" strike="noStrike">
                          <a:latin typeface="Arial"/>
                          <a:ea typeface="Arial"/>
                          <a:cs typeface="Arial"/>
                          <a:sym typeface="Arial"/>
                        </a:rPr>
                        <a:t>月１0回</a:t>
                      </a:r>
                      <a:endParaRPr/>
                    </a:p>
                  </a:txBody>
                  <a:tcPr marT="45725" marB="45725" marR="91450" marL="91450" anchor="ctr">
                    <a:lnL cap="flat" cmpd="sng" w="12700">
                      <a:solidFill>
                        <a:srgbClr val="005BAD"/>
                      </a:solidFill>
                      <a:prstDash val="solid"/>
                      <a:round/>
                      <a:headEnd len="sm" w="sm" type="none"/>
                      <a:tailEnd len="sm" w="sm" type="none"/>
                    </a:lnL>
                    <a:lnR cap="flat" cmpd="sng" w="12700">
                      <a:solidFill>
                        <a:srgbClr val="005BAD"/>
                      </a:solidFill>
                      <a:prstDash val="solid"/>
                      <a:round/>
                      <a:headEnd len="sm" w="sm" type="none"/>
                      <a:tailEnd len="sm" w="sm" type="none"/>
                    </a:lnR>
                    <a:lnT cap="flat" cmpd="sng" w="12700">
                      <a:solidFill>
                        <a:srgbClr val="005BAD"/>
                      </a:solidFill>
                      <a:prstDash val="solid"/>
                      <a:round/>
                      <a:headEnd len="sm" w="sm" type="none"/>
                      <a:tailEnd len="sm" w="sm" type="none"/>
                    </a:lnT>
                    <a:lnB cap="flat" cmpd="sng" w="12700">
                      <a:solidFill>
                        <a:srgbClr val="005BAD"/>
                      </a:solidFill>
                      <a:prstDash val="solid"/>
                      <a:round/>
                      <a:headEnd len="sm" w="sm" type="none"/>
                      <a:tailEnd len="sm" w="sm" type="none"/>
                    </a:lnB>
                    <a:solidFill>
                      <a:schemeClr val="lt1"/>
                    </a:solidFill>
                  </a:tcPr>
                </a:tc>
                <a:tc>
                  <a:txBody>
                    <a:bodyPr/>
                    <a:lstStyle/>
                    <a:p>
                      <a:pPr indent="0" lvl="0" marL="0" marR="0" rtl="0" algn="r">
                        <a:spcBef>
                          <a:spcPts val="0"/>
                        </a:spcBef>
                        <a:spcAft>
                          <a:spcPts val="0"/>
                        </a:spcAft>
                        <a:buNone/>
                      </a:pPr>
                      <a:r>
                        <a:rPr b="1" lang="ja-JP" sz="1200" u="none" cap="none" strike="noStrike">
                          <a:latin typeface="Arial"/>
                          <a:ea typeface="Arial"/>
                          <a:cs typeface="Arial"/>
                          <a:sym typeface="Arial"/>
                        </a:rPr>
                        <a:t>万円</a:t>
                      </a:r>
                      <a:endParaRPr/>
                    </a:p>
                  </a:txBody>
                  <a:tcPr marT="45725" marB="45725" marR="91450" marL="91450" anchor="ctr">
                    <a:lnL cap="flat" cmpd="sng" w="12700">
                      <a:solidFill>
                        <a:srgbClr val="005BAD"/>
                      </a:solidFill>
                      <a:prstDash val="solid"/>
                      <a:round/>
                      <a:headEnd len="sm" w="sm" type="none"/>
                      <a:tailEnd len="sm" w="sm" type="none"/>
                    </a:lnL>
                    <a:lnR cap="flat" cmpd="sng" w="12700">
                      <a:solidFill>
                        <a:srgbClr val="005BAD"/>
                      </a:solidFill>
                      <a:prstDash val="solid"/>
                      <a:round/>
                      <a:headEnd len="sm" w="sm" type="none"/>
                      <a:tailEnd len="sm" w="sm" type="none"/>
                    </a:lnR>
                    <a:lnT cap="flat" cmpd="sng" w="12700">
                      <a:solidFill>
                        <a:srgbClr val="005BAD"/>
                      </a:solidFill>
                      <a:prstDash val="solid"/>
                      <a:round/>
                      <a:headEnd len="sm" w="sm" type="none"/>
                      <a:tailEnd len="sm" w="sm" type="none"/>
                    </a:lnT>
                    <a:lnB cap="flat" cmpd="sng" w="12700">
                      <a:solidFill>
                        <a:srgbClr val="005BAD"/>
                      </a:solidFill>
                      <a:prstDash val="solid"/>
                      <a:round/>
                      <a:headEnd len="sm" w="sm" type="none"/>
                      <a:tailEnd len="sm" w="sm" type="none"/>
                    </a:lnB>
                    <a:solidFill>
                      <a:srgbClr val="EBFFFC"/>
                    </a:solidFill>
                  </a:tcPr>
                </a:tc>
              </a:tr>
              <a:tr h="468050">
                <a:tc gridSpan="4">
                  <a:txBody>
                    <a:bodyPr/>
                    <a:lstStyle/>
                    <a:p>
                      <a:pPr indent="0" lvl="0" marL="0" marR="0" rtl="0" algn="ctr">
                        <a:spcBef>
                          <a:spcPts val="0"/>
                        </a:spcBef>
                        <a:spcAft>
                          <a:spcPts val="0"/>
                        </a:spcAft>
                        <a:buNone/>
                      </a:pPr>
                      <a:r>
                        <a:rPr b="1" lang="ja-JP" sz="1200" u="none" cap="none" strike="noStrike">
                          <a:latin typeface="Arial"/>
                          <a:ea typeface="Arial"/>
                          <a:cs typeface="Arial"/>
                          <a:sym typeface="Arial"/>
                        </a:rPr>
                        <a:t>合計</a:t>
                      </a:r>
                      <a:endParaRPr/>
                    </a:p>
                  </a:txBody>
                  <a:tcPr marT="45725" marB="45725" marR="91450" marL="91450" anchor="ctr">
                    <a:lnL cap="flat" cmpd="sng" w="12700">
                      <a:solidFill>
                        <a:srgbClr val="005BAD"/>
                      </a:solidFill>
                      <a:prstDash val="solid"/>
                      <a:round/>
                      <a:headEnd len="sm" w="sm" type="none"/>
                      <a:tailEnd len="sm" w="sm" type="none"/>
                    </a:lnL>
                    <a:lnR cap="flat" cmpd="sng" w="12700">
                      <a:solidFill>
                        <a:srgbClr val="005BAD"/>
                      </a:solidFill>
                      <a:prstDash val="solid"/>
                      <a:round/>
                      <a:headEnd len="sm" w="sm" type="none"/>
                      <a:tailEnd len="sm" w="sm" type="none"/>
                    </a:lnR>
                    <a:lnT cap="flat" cmpd="sng" w="12700">
                      <a:solidFill>
                        <a:srgbClr val="005BAD"/>
                      </a:solidFill>
                      <a:prstDash val="solid"/>
                      <a:round/>
                      <a:headEnd len="sm" w="sm" type="none"/>
                      <a:tailEnd len="sm" w="sm" type="none"/>
                    </a:lnT>
                    <a:lnB cap="flat" cmpd="sng" w="12700">
                      <a:solidFill>
                        <a:srgbClr val="005BAD"/>
                      </a:solidFill>
                      <a:prstDash val="solid"/>
                      <a:round/>
                      <a:headEnd len="sm" w="sm" type="none"/>
                      <a:tailEnd len="sm" w="sm" type="none"/>
                    </a:lnB>
                    <a:solidFill>
                      <a:srgbClr val="CEEEFE"/>
                    </a:solidFill>
                  </a:tcPr>
                </a:tc>
                <a:tc hMerge="1"/>
                <a:tc hMerge="1"/>
                <a:tc hMerge="1"/>
                <a:tc>
                  <a:txBody>
                    <a:bodyPr/>
                    <a:lstStyle/>
                    <a:p>
                      <a:pPr indent="0" lvl="0" marL="0" marR="0" rtl="0" algn="r">
                        <a:spcBef>
                          <a:spcPts val="0"/>
                        </a:spcBef>
                        <a:spcAft>
                          <a:spcPts val="0"/>
                        </a:spcAft>
                        <a:buNone/>
                      </a:pPr>
                      <a:r>
                        <a:rPr b="1" lang="ja-JP" sz="1200" u="none" cap="none" strike="noStrike">
                          <a:latin typeface="Arial"/>
                          <a:ea typeface="Arial"/>
                          <a:cs typeface="Arial"/>
                          <a:sym typeface="Arial"/>
                        </a:rPr>
                        <a:t>400万円</a:t>
                      </a:r>
                      <a:endParaRPr/>
                    </a:p>
                  </a:txBody>
                  <a:tcPr marT="45725" marB="45725" marR="91450" marL="91450" anchor="ctr">
                    <a:lnL cap="flat" cmpd="sng" w="12700">
                      <a:solidFill>
                        <a:srgbClr val="005BAD"/>
                      </a:solidFill>
                      <a:prstDash val="solid"/>
                      <a:round/>
                      <a:headEnd len="sm" w="sm" type="none"/>
                      <a:tailEnd len="sm" w="sm" type="none"/>
                    </a:lnL>
                    <a:lnR cap="flat" cmpd="sng" w="12700">
                      <a:solidFill>
                        <a:srgbClr val="005BAD"/>
                      </a:solidFill>
                      <a:prstDash val="solid"/>
                      <a:round/>
                      <a:headEnd len="sm" w="sm" type="none"/>
                      <a:tailEnd len="sm" w="sm" type="none"/>
                    </a:lnR>
                    <a:lnT cap="flat" cmpd="sng" w="12700">
                      <a:solidFill>
                        <a:srgbClr val="005BAD"/>
                      </a:solidFill>
                      <a:prstDash val="solid"/>
                      <a:round/>
                      <a:headEnd len="sm" w="sm" type="none"/>
                      <a:tailEnd len="sm" w="sm" type="none"/>
                    </a:lnT>
                    <a:lnB cap="flat" cmpd="sng" w="12700">
                      <a:solidFill>
                        <a:srgbClr val="005BAD"/>
                      </a:solidFill>
                      <a:prstDash val="solid"/>
                      <a:round/>
                      <a:headEnd len="sm" w="sm" type="none"/>
                      <a:tailEnd len="sm" w="sm" type="none"/>
                    </a:lnB>
                    <a:solidFill>
                      <a:srgbClr val="CEEEFE"/>
                    </a:solidFill>
                  </a:tcPr>
                </a:tc>
              </a:tr>
            </a:tbl>
          </a:graphicData>
        </a:graphic>
      </p:graphicFrame>
      <p:sp>
        <p:nvSpPr>
          <p:cNvPr id="156" name="Google Shape;156;p19"/>
          <p:cNvSpPr/>
          <p:nvPr/>
        </p:nvSpPr>
        <p:spPr>
          <a:xfrm>
            <a:off x="323642" y="4528158"/>
            <a:ext cx="3455400" cy="621000"/>
          </a:xfrm>
          <a:prstGeom prst="rect">
            <a:avLst/>
          </a:prstGeom>
          <a:noFill/>
          <a:ln>
            <a:noFill/>
          </a:ln>
        </p:spPr>
        <p:txBody>
          <a:bodyPr anchorCtr="0" anchor="ctr" bIns="45700" lIns="91425" spcFirstLastPara="1" rIns="91425" wrap="square" tIns="45700">
            <a:noAutofit/>
          </a:bodyPr>
          <a:lstStyle/>
          <a:p>
            <a:pPr indent="-171450" lvl="0" marL="171450" marR="0" rtl="0" algn="l">
              <a:lnSpc>
                <a:spcPct val="114000"/>
              </a:lnSpc>
              <a:spcBef>
                <a:spcPts val="0"/>
              </a:spcBef>
              <a:spcAft>
                <a:spcPts val="0"/>
              </a:spcAft>
              <a:buClr>
                <a:srgbClr val="005BAD"/>
              </a:buClr>
              <a:buSzPts val="1400"/>
              <a:buFont typeface="Noto Sans Symbols"/>
              <a:buChar char="●"/>
            </a:pPr>
            <a:r>
              <a:rPr lang="ja-JP" sz="1400">
                <a:solidFill>
                  <a:srgbClr val="005BAD"/>
                </a:solidFill>
                <a:latin typeface="Arial"/>
                <a:ea typeface="Arial"/>
                <a:cs typeface="Arial"/>
                <a:sym typeface="Arial"/>
              </a:rPr>
              <a:t>ヒント</a:t>
            </a:r>
            <a:endParaRPr/>
          </a:p>
          <a:p>
            <a:pPr indent="0" lvl="0" marL="0" marR="0" rtl="0" algn="l">
              <a:lnSpc>
                <a:spcPct val="114000"/>
              </a:lnSpc>
              <a:spcBef>
                <a:spcPts val="0"/>
              </a:spcBef>
              <a:spcAft>
                <a:spcPts val="0"/>
              </a:spcAft>
              <a:buClr>
                <a:schemeClr val="dk1"/>
              </a:buClr>
              <a:buSzPts val="1200"/>
              <a:buFont typeface="Noto Sans Symbols"/>
              <a:buNone/>
            </a:pPr>
            <a:r>
              <a:rPr lang="ja-JP" sz="1200">
                <a:solidFill>
                  <a:schemeClr val="dk1"/>
                </a:solidFill>
                <a:latin typeface="Arial"/>
                <a:ea typeface="Arial"/>
                <a:cs typeface="Arial"/>
                <a:sym typeface="Arial"/>
              </a:rPr>
              <a:t>   所得金額によって</a:t>
            </a:r>
            <a:endParaRPr sz="1200">
              <a:solidFill>
                <a:schemeClr val="dk1"/>
              </a:solidFill>
              <a:latin typeface="Arial"/>
              <a:ea typeface="Arial"/>
              <a:cs typeface="Arial"/>
              <a:sym typeface="Arial"/>
            </a:endParaRPr>
          </a:p>
          <a:p>
            <a:pPr indent="0" lvl="0" marL="0" marR="0" rtl="0" algn="l">
              <a:lnSpc>
                <a:spcPct val="114000"/>
              </a:lnSpc>
              <a:spcBef>
                <a:spcPts val="0"/>
              </a:spcBef>
              <a:spcAft>
                <a:spcPts val="0"/>
              </a:spcAft>
              <a:buClr>
                <a:schemeClr val="dk1"/>
              </a:buClr>
              <a:buSzPts val="1200"/>
              <a:buFont typeface="Noto Sans Symbols"/>
              <a:buNone/>
            </a:pPr>
            <a:r>
              <a:rPr lang="ja-JP" sz="1200">
                <a:solidFill>
                  <a:schemeClr val="dk1"/>
                </a:solidFill>
                <a:latin typeface="Arial"/>
                <a:ea typeface="Arial"/>
                <a:cs typeface="Arial"/>
                <a:sym typeface="Arial"/>
              </a:rPr>
              <a:t>   負担する金額を変えてみよう</a:t>
            </a:r>
            <a:endParaRPr/>
          </a:p>
        </p:txBody>
      </p:sp>
      <p:sp>
        <p:nvSpPr>
          <p:cNvPr id="157" name="Google Shape;157;p19"/>
          <p:cNvSpPr txBox="1"/>
          <p:nvPr>
            <p:ph idx="1" type="body"/>
          </p:nvPr>
        </p:nvSpPr>
        <p:spPr>
          <a:xfrm>
            <a:off x="7538605" y="4527951"/>
            <a:ext cx="866100" cy="184800"/>
          </a:xfrm>
          <a:prstGeom prst="rect">
            <a:avLst/>
          </a:prstGeom>
          <a:noFill/>
          <a:ln>
            <a:noFill/>
          </a:ln>
        </p:spPr>
        <p:txBody>
          <a:bodyPr anchorCtr="0" anchor="ctr" bIns="45700" lIns="36000" spcFirstLastPara="1" rIns="36000" wrap="square" tIns="45700">
            <a:noAutofit/>
          </a:bodyPr>
          <a:lstStyle>
            <a:lvl1pPr indent="-228600" lvl="0" marL="457200" marR="0" algn="r">
              <a:lnSpc>
                <a:spcPct val="90000"/>
              </a:lnSpc>
              <a:spcBef>
                <a:spcPts val="1000"/>
              </a:spcBef>
              <a:spcAft>
                <a:spcPts val="0"/>
              </a:spcAft>
              <a:buClr>
                <a:schemeClr val="dk1"/>
              </a:buClr>
              <a:buSzPts val="1200"/>
              <a:buFont typeface="Arial"/>
              <a:buNone/>
              <a:defRPr b="0" i="0" sz="1200" u="none" cap="none" strike="noStrike">
                <a:solidFill>
                  <a:schemeClr val="dk1"/>
                </a:solidFill>
                <a:latin typeface="Arial"/>
                <a:ea typeface="Arial"/>
                <a:cs typeface="Arial"/>
                <a:sym typeface="Arial"/>
              </a:defRPr>
            </a:lvl1pPr>
            <a:lvl2pPr indent="-292100" lvl="1" marL="914400" marR="0" algn="l">
              <a:lnSpc>
                <a:spcPct val="90000"/>
              </a:lnSpc>
              <a:spcBef>
                <a:spcPts val="500"/>
              </a:spcBef>
              <a:spcAft>
                <a:spcPts val="0"/>
              </a:spcAft>
              <a:buClr>
                <a:schemeClr val="dk1"/>
              </a:buClr>
              <a:buSzPts val="1000"/>
              <a:buFont typeface="Arial"/>
              <a:buChar char="•"/>
              <a:defRPr b="0" i="0" sz="1000" u="none" cap="none" strike="noStrike">
                <a:solidFill>
                  <a:schemeClr val="dk1"/>
                </a:solidFill>
                <a:latin typeface="Arial"/>
                <a:ea typeface="Arial"/>
                <a:cs typeface="Arial"/>
                <a:sym typeface="Arial"/>
              </a:defRPr>
            </a:lvl2pPr>
            <a:lvl3pPr indent="-292100" lvl="2" marL="1371600" marR="0" algn="l">
              <a:lnSpc>
                <a:spcPct val="90000"/>
              </a:lnSpc>
              <a:spcBef>
                <a:spcPts val="500"/>
              </a:spcBef>
              <a:spcAft>
                <a:spcPts val="0"/>
              </a:spcAft>
              <a:buClr>
                <a:schemeClr val="dk1"/>
              </a:buClr>
              <a:buSzPts val="1000"/>
              <a:buFont typeface="Arial"/>
              <a:buChar char="•"/>
              <a:defRPr b="0" i="0" sz="1000" u="none" cap="none" strike="noStrike">
                <a:solidFill>
                  <a:schemeClr val="dk1"/>
                </a:solidFill>
                <a:latin typeface="Arial"/>
                <a:ea typeface="Arial"/>
                <a:cs typeface="Arial"/>
                <a:sym typeface="Arial"/>
              </a:defRPr>
            </a:lvl3pPr>
            <a:lvl4pPr indent="-292100" lvl="3" marL="1828800" marR="0" algn="l">
              <a:lnSpc>
                <a:spcPct val="90000"/>
              </a:lnSpc>
              <a:spcBef>
                <a:spcPts val="500"/>
              </a:spcBef>
              <a:spcAft>
                <a:spcPts val="0"/>
              </a:spcAft>
              <a:buClr>
                <a:schemeClr val="dk1"/>
              </a:buClr>
              <a:buSzPts val="1000"/>
              <a:buFont typeface="Arial"/>
              <a:buChar char="•"/>
              <a:defRPr b="0" i="0" sz="1000" u="none" cap="none" strike="noStrike">
                <a:solidFill>
                  <a:schemeClr val="dk1"/>
                </a:solidFill>
                <a:latin typeface="Arial"/>
                <a:ea typeface="Arial"/>
                <a:cs typeface="Arial"/>
                <a:sym typeface="Arial"/>
              </a:defRPr>
            </a:lvl4pPr>
            <a:lvl5pPr indent="-292100" lvl="4" marL="2286000" marR="0" algn="l">
              <a:lnSpc>
                <a:spcPct val="90000"/>
              </a:lnSpc>
              <a:spcBef>
                <a:spcPts val="500"/>
              </a:spcBef>
              <a:spcAft>
                <a:spcPts val="0"/>
              </a:spcAft>
              <a:buClr>
                <a:schemeClr val="dk1"/>
              </a:buClr>
              <a:buSzPts val="1000"/>
              <a:buFont typeface="Arial"/>
              <a:buChar char="•"/>
              <a:defRPr b="0" i="0" sz="1000" u="none" cap="none" strike="noStrike">
                <a:solidFill>
                  <a:schemeClr val="dk1"/>
                </a:solidFill>
                <a:latin typeface="Arial"/>
                <a:ea typeface="Arial"/>
                <a:cs typeface="Arial"/>
                <a:sym typeface="Arial"/>
              </a:defRPr>
            </a:lvl5pPr>
            <a:lvl6pPr indent="-342900" lvl="5" marL="27432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6pPr>
            <a:lvl7pPr indent="-342900" lvl="6" marL="32004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7pPr>
            <a:lvl8pPr indent="-342900" lvl="7" marL="36576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8pPr>
            <a:lvl9pPr indent="-342900" lvl="8" marL="41148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9pPr>
          </a:lstStyle>
          <a:p/>
        </p:txBody>
      </p:sp>
      <p:sp>
        <p:nvSpPr>
          <p:cNvPr id="158" name="Google Shape;158;p19"/>
          <p:cNvSpPr txBox="1"/>
          <p:nvPr>
            <p:ph idx="2" type="body"/>
          </p:nvPr>
        </p:nvSpPr>
        <p:spPr>
          <a:xfrm>
            <a:off x="7538605" y="5008902"/>
            <a:ext cx="866100" cy="184800"/>
          </a:xfrm>
          <a:prstGeom prst="rect">
            <a:avLst/>
          </a:prstGeom>
          <a:noFill/>
          <a:ln>
            <a:noFill/>
          </a:ln>
        </p:spPr>
        <p:txBody>
          <a:bodyPr anchorCtr="0" anchor="ctr" bIns="45700" lIns="36000" spcFirstLastPara="1" rIns="36000" wrap="square" tIns="45700">
            <a:noAutofit/>
          </a:bodyPr>
          <a:lstStyle>
            <a:lvl1pPr indent="-228600" lvl="0" marL="457200" marR="0" algn="r">
              <a:lnSpc>
                <a:spcPct val="90000"/>
              </a:lnSpc>
              <a:spcBef>
                <a:spcPts val="1000"/>
              </a:spcBef>
              <a:spcAft>
                <a:spcPts val="0"/>
              </a:spcAft>
              <a:buClr>
                <a:schemeClr val="dk1"/>
              </a:buClr>
              <a:buSzPts val="1200"/>
              <a:buFont typeface="Arial"/>
              <a:buNone/>
              <a:defRPr b="0" i="0" sz="1200" u="none" cap="none" strike="noStrike">
                <a:solidFill>
                  <a:schemeClr val="dk1"/>
                </a:solidFill>
                <a:latin typeface="Arial"/>
                <a:ea typeface="Arial"/>
                <a:cs typeface="Arial"/>
                <a:sym typeface="Arial"/>
              </a:defRPr>
            </a:lvl1pPr>
            <a:lvl2pPr indent="-292100" lvl="1" marL="914400" marR="0" algn="l">
              <a:lnSpc>
                <a:spcPct val="90000"/>
              </a:lnSpc>
              <a:spcBef>
                <a:spcPts val="500"/>
              </a:spcBef>
              <a:spcAft>
                <a:spcPts val="0"/>
              </a:spcAft>
              <a:buClr>
                <a:schemeClr val="dk1"/>
              </a:buClr>
              <a:buSzPts val="1000"/>
              <a:buFont typeface="Arial"/>
              <a:buChar char="•"/>
              <a:defRPr b="0" i="0" sz="1000" u="none" cap="none" strike="noStrike">
                <a:solidFill>
                  <a:schemeClr val="dk1"/>
                </a:solidFill>
                <a:latin typeface="Arial"/>
                <a:ea typeface="Arial"/>
                <a:cs typeface="Arial"/>
                <a:sym typeface="Arial"/>
              </a:defRPr>
            </a:lvl2pPr>
            <a:lvl3pPr indent="-292100" lvl="2" marL="1371600" marR="0" algn="l">
              <a:lnSpc>
                <a:spcPct val="90000"/>
              </a:lnSpc>
              <a:spcBef>
                <a:spcPts val="500"/>
              </a:spcBef>
              <a:spcAft>
                <a:spcPts val="0"/>
              </a:spcAft>
              <a:buClr>
                <a:schemeClr val="dk1"/>
              </a:buClr>
              <a:buSzPts val="1000"/>
              <a:buFont typeface="Arial"/>
              <a:buChar char="•"/>
              <a:defRPr b="0" i="0" sz="1000" u="none" cap="none" strike="noStrike">
                <a:solidFill>
                  <a:schemeClr val="dk1"/>
                </a:solidFill>
                <a:latin typeface="Arial"/>
                <a:ea typeface="Arial"/>
                <a:cs typeface="Arial"/>
                <a:sym typeface="Arial"/>
              </a:defRPr>
            </a:lvl3pPr>
            <a:lvl4pPr indent="-292100" lvl="3" marL="1828800" marR="0" algn="l">
              <a:lnSpc>
                <a:spcPct val="90000"/>
              </a:lnSpc>
              <a:spcBef>
                <a:spcPts val="500"/>
              </a:spcBef>
              <a:spcAft>
                <a:spcPts val="0"/>
              </a:spcAft>
              <a:buClr>
                <a:schemeClr val="dk1"/>
              </a:buClr>
              <a:buSzPts val="1000"/>
              <a:buFont typeface="Arial"/>
              <a:buChar char="•"/>
              <a:defRPr b="0" i="0" sz="1000" u="none" cap="none" strike="noStrike">
                <a:solidFill>
                  <a:schemeClr val="dk1"/>
                </a:solidFill>
                <a:latin typeface="Arial"/>
                <a:ea typeface="Arial"/>
                <a:cs typeface="Arial"/>
                <a:sym typeface="Arial"/>
              </a:defRPr>
            </a:lvl4pPr>
            <a:lvl5pPr indent="-292100" lvl="4" marL="2286000" marR="0" algn="l">
              <a:lnSpc>
                <a:spcPct val="90000"/>
              </a:lnSpc>
              <a:spcBef>
                <a:spcPts val="500"/>
              </a:spcBef>
              <a:spcAft>
                <a:spcPts val="0"/>
              </a:spcAft>
              <a:buClr>
                <a:schemeClr val="dk1"/>
              </a:buClr>
              <a:buSzPts val="1000"/>
              <a:buFont typeface="Arial"/>
              <a:buChar char="•"/>
              <a:defRPr b="0" i="0" sz="1000" u="none" cap="none" strike="noStrike">
                <a:solidFill>
                  <a:schemeClr val="dk1"/>
                </a:solidFill>
                <a:latin typeface="Arial"/>
                <a:ea typeface="Arial"/>
                <a:cs typeface="Arial"/>
                <a:sym typeface="Arial"/>
              </a:defRPr>
            </a:lvl5pPr>
            <a:lvl6pPr indent="-342900" lvl="5" marL="27432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6pPr>
            <a:lvl7pPr indent="-342900" lvl="6" marL="32004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7pPr>
            <a:lvl8pPr indent="-342900" lvl="7" marL="36576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8pPr>
            <a:lvl9pPr indent="-342900" lvl="8" marL="41148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9pPr>
          </a:lstStyle>
          <a:p/>
        </p:txBody>
      </p:sp>
      <p:sp>
        <p:nvSpPr>
          <p:cNvPr id="159" name="Google Shape;159;p19"/>
          <p:cNvSpPr txBox="1"/>
          <p:nvPr>
            <p:ph idx="3" type="body"/>
          </p:nvPr>
        </p:nvSpPr>
        <p:spPr>
          <a:xfrm>
            <a:off x="7538605" y="5473678"/>
            <a:ext cx="866100" cy="184800"/>
          </a:xfrm>
          <a:prstGeom prst="rect">
            <a:avLst/>
          </a:prstGeom>
          <a:noFill/>
          <a:ln>
            <a:noFill/>
          </a:ln>
        </p:spPr>
        <p:txBody>
          <a:bodyPr anchorCtr="0" anchor="ctr" bIns="45700" lIns="36000" spcFirstLastPara="1" rIns="36000" wrap="square" tIns="45700">
            <a:noAutofit/>
          </a:bodyPr>
          <a:lstStyle>
            <a:lvl1pPr indent="-228600" lvl="0" marL="457200" marR="0" algn="r">
              <a:lnSpc>
                <a:spcPct val="90000"/>
              </a:lnSpc>
              <a:spcBef>
                <a:spcPts val="1000"/>
              </a:spcBef>
              <a:spcAft>
                <a:spcPts val="0"/>
              </a:spcAft>
              <a:buClr>
                <a:schemeClr val="dk1"/>
              </a:buClr>
              <a:buSzPts val="1200"/>
              <a:buFont typeface="Arial"/>
              <a:buNone/>
              <a:defRPr b="0" i="0" sz="1200" u="none" cap="none" strike="noStrike">
                <a:solidFill>
                  <a:schemeClr val="dk1"/>
                </a:solidFill>
                <a:latin typeface="Arial"/>
                <a:ea typeface="Arial"/>
                <a:cs typeface="Arial"/>
                <a:sym typeface="Arial"/>
              </a:defRPr>
            </a:lvl1pPr>
            <a:lvl2pPr indent="-292100" lvl="1" marL="914400" marR="0" algn="l">
              <a:lnSpc>
                <a:spcPct val="90000"/>
              </a:lnSpc>
              <a:spcBef>
                <a:spcPts val="500"/>
              </a:spcBef>
              <a:spcAft>
                <a:spcPts val="0"/>
              </a:spcAft>
              <a:buClr>
                <a:schemeClr val="dk1"/>
              </a:buClr>
              <a:buSzPts val="1000"/>
              <a:buFont typeface="Arial"/>
              <a:buChar char="•"/>
              <a:defRPr b="0" i="0" sz="1000" u="none" cap="none" strike="noStrike">
                <a:solidFill>
                  <a:schemeClr val="dk1"/>
                </a:solidFill>
                <a:latin typeface="Arial"/>
                <a:ea typeface="Arial"/>
                <a:cs typeface="Arial"/>
                <a:sym typeface="Arial"/>
              </a:defRPr>
            </a:lvl2pPr>
            <a:lvl3pPr indent="-292100" lvl="2" marL="1371600" marR="0" algn="l">
              <a:lnSpc>
                <a:spcPct val="90000"/>
              </a:lnSpc>
              <a:spcBef>
                <a:spcPts val="500"/>
              </a:spcBef>
              <a:spcAft>
                <a:spcPts val="0"/>
              </a:spcAft>
              <a:buClr>
                <a:schemeClr val="dk1"/>
              </a:buClr>
              <a:buSzPts val="1000"/>
              <a:buFont typeface="Arial"/>
              <a:buChar char="•"/>
              <a:defRPr b="0" i="0" sz="1000" u="none" cap="none" strike="noStrike">
                <a:solidFill>
                  <a:schemeClr val="dk1"/>
                </a:solidFill>
                <a:latin typeface="Arial"/>
                <a:ea typeface="Arial"/>
                <a:cs typeface="Arial"/>
                <a:sym typeface="Arial"/>
              </a:defRPr>
            </a:lvl3pPr>
            <a:lvl4pPr indent="-292100" lvl="3" marL="1828800" marR="0" algn="l">
              <a:lnSpc>
                <a:spcPct val="90000"/>
              </a:lnSpc>
              <a:spcBef>
                <a:spcPts val="500"/>
              </a:spcBef>
              <a:spcAft>
                <a:spcPts val="0"/>
              </a:spcAft>
              <a:buClr>
                <a:schemeClr val="dk1"/>
              </a:buClr>
              <a:buSzPts val="1000"/>
              <a:buFont typeface="Arial"/>
              <a:buChar char="•"/>
              <a:defRPr b="0" i="0" sz="1000" u="none" cap="none" strike="noStrike">
                <a:solidFill>
                  <a:schemeClr val="dk1"/>
                </a:solidFill>
                <a:latin typeface="Arial"/>
                <a:ea typeface="Arial"/>
                <a:cs typeface="Arial"/>
                <a:sym typeface="Arial"/>
              </a:defRPr>
            </a:lvl4pPr>
            <a:lvl5pPr indent="-292100" lvl="4" marL="2286000" marR="0" algn="l">
              <a:lnSpc>
                <a:spcPct val="90000"/>
              </a:lnSpc>
              <a:spcBef>
                <a:spcPts val="500"/>
              </a:spcBef>
              <a:spcAft>
                <a:spcPts val="0"/>
              </a:spcAft>
              <a:buClr>
                <a:schemeClr val="dk1"/>
              </a:buClr>
              <a:buSzPts val="1000"/>
              <a:buFont typeface="Arial"/>
              <a:buChar char="•"/>
              <a:defRPr b="0" i="0" sz="1000" u="none" cap="none" strike="noStrike">
                <a:solidFill>
                  <a:schemeClr val="dk1"/>
                </a:solidFill>
                <a:latin typeface="Arial"/>
                <a:ea typeface="Arial"/>
                <a:cs typeface="Arial"/>
                <a:sym typeface="Arial"/>
              </a:defRPr>
            </a:lvl5pPr>
            <a:lvl6pPr indent="-342900" lvl="5" marL="27432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6pPr>
            <a:lvl7pPr indent="-342900" lvl="6" marL="32004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7pPr>
            <a:lvl8pPr indent="-342900" lvl="7" marL="36576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8pPr>
            <a:lvl9pPr indent="-342900" lvl="8" marL="41148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9pPr>
          </a:lstStyle>
          <a:p/>
        </p:txBody>
      </p:sp>
      <p:sp>
        <p:nvSpPr>
          <p:cNvPr id="160" name="Google Shape;160;p19"/>
          <p:cNvSpPr txBox="1"/>
          <p:nvPr>
            <p:ph idx="4" type="body"/>
          </p:nvPr>
        </p:nvSpPr>
        <p:spPr>
          <a:xfrm>
            <a:off x="7538605" y="5943649"/>
            <a:ext cx="866100" cy="184800"/>
          </a:xfrm>
          <a:prstGeom prst="rect">
            <a:avLst/>
          </a:prstGeom>
          <a:noFill/>
          <a:ln>
            <a:noFill/>
          </a:ln>
        </p:spPr>
        <p:txBody>
          <a:bodyPr anchorCtr="0" anchor="ctr" bIns="45700" lIns="36000" spcFirstLastPara="1" rIns="36000" wrap="square" tIns="45700">
            <a:noAutofit/>
          </a:bodyPr>
          <a:lstStyle>
            <a:lvl1pPr indent="-228600" lvl="0" marL="457200" marR="0" algn="r">
              <a:lnSpc>
                <a:spcPct val="90000"/>
              </a:lnSpc>
              <a:spcBef>
                <a:spcPts val="1000"/>
              </a:spcBef>
              <a:spcAft>
                <a:spcPts val="0"/>
              </a:spcAft>
              <a:buClr>
                <a:schemeClr val="dk1"/>
              </a:buClr>
              <a:buSzPts val="1200"/>
              <a:buFont typeface="Arial"/>
              <a:buNone/>
              <a:defRPr b="0" i="0" sz="1200" u="none" cap="none" strike="noStrike">
                <a:solidFill>
                  <a:schemeClr val="dk1"/>
                </a:solidFill>
                <a:latin typeface="Arial"/>
                <a:ea typeface="Arial"/>
                <a:cs typeface="Arial"/>
                <a:sym typeface="Arial"/>
              </a:defRPr>
            </a:lvl1pPr>
            <a:lvl2pPr indent="-292100" lvl="1" marL="914400" marR="0" algn="l">
              <a:lnSpc>
                <a:spcPct val="90000"/>
              </a:lnSpc>
              <a:spcBef>
                <a:spcPts val="500"/>
              </a:spcBef>
              <a:spcAft>
                <a:spcPts val="0"/>
              </a:spcAft>
              <a:buClr>
                <a:schemeClr val="dk1"/>
              </a:buClr>
              <a:buSzPts val="1000"/>
              <a:buFont typeface="Arial"/>
              <a:buChar char="•"/>
              <a:defRPr b="0" i="0" sz="1000" u="none" cap="none" strike="noStrike">
                <a:solidFill>
                  <a:schemeClr val="dk1"/>
                </a:solidFill>
                <a:latin typeface="Arial"/>
                <a:ea typeface="Arial"/>
                <a:cs typeface="Arial"/>
                <a:sym typeface="Arial"/>
              </a:defRPr>
            </a:lvl2pPr>
            <a:lvl3pPr indent="-292100" lvl="2" marL="1371600" marR="0" algn="l">
              <a:lnSpc>
                <a:spcPct val="90000"/>
              </a:lnSpc>
              <a:spcBef>
                <a:spcPts val="500"/>
              </a:spcBef>
              <a:spcAft>
                <a:spcPts val="0"/>
              </a:spcAft>
              <a:buClr>
                <a:schemeClr val="dk1"/>
              </a:buClr>
              <a:buSzPts val="1000"/>
              <a:buFont typeface="Arial"/>
              <a:buChar char="•"/>
              <a:defRPr b="0" i="0" sz="1000" u="none" cap="none" strike="noStrike">
                <a:solidFill>
                  <a:schemeClr val="dk1"/>
                </a:solidFill>
                <a:latin typeface="Arial"/>
                <a:ea typeface="Arial"/>
                <a:cs typeface="Arial"/>
                <a:sym typeface="Arial"/>
              </a:defRPr>
            </a:lvl3pPr>
            <a:lvl4pPr indent="-292100" lvl="3" marL="1828800" marR="0" algn="l">
              <a:lnSpc>
                <a:spcPct val="90000"/>
              </a:lnSpc>
              <a:spcBef>
                <a:spcPts val="500"/>
              </a:spcBef>
              <a:spcAft>
                <a:spcPts val="0"/>
              </a:spcAft>
              <a:buClr>
                <a:schemeClr val="dk1"/>
              </a:buClr>
              <a:buSzPts val="1000"/>
              <a:buFont typeface="Arial"/>
              <a:buChar char="•"/>
              <a:defRPr b="0" i="0" sz="1000" u="none" cap="none" strike="noStrike">
                <a:solidFill>
                  <a:schemeClr val="dk1"/>
                </a:solidFill>
                <a:latin typeface="Arial"/>
                <a:ea typeface="Arial"/>
                <a:cs typeface="Arial"/>
                <a:sym typeface="Arial"/>
              </a:defRPr>
            </a:lvl4pPr>
            <a:lvl5pPr indent="-292100" lvl="4" marL="2286000" marR="0" algn="l">
              <a:lnSpc>
                <a:spcPct val="90000"/>
              </a:lnSpc>
              <a:spcBef>
                <a:spcPts val="500"/>
              </a:spcBef>
              <a:spcAft>
                <a:spcPts val="0"/>
              </a:spcAft>
              <a:buClr>
                <a:schemeClr val="dk1"/>
              </a:buClr>
              <a:buSzPts val="1000"/>
              <a:buFont typeface="Arial"/>
              <a:buChar char="•"/>
              <a:defRPr b="0" i="0" sz="1000" u="none" cap="none" strike="noStrike">
                <a:solidFill>
                  <a:schemeClr val="dk1"/>
                </a:solidFill>
                <a:latin typeface="Arial"/>
                <a:ea typeface="Arial"/>
                <a:cs typeface="Arial"/>
                <a:sym typeface="Arial"/>
              </a:defRPr>
            </a:lvl5pPr>
            <a:lvl6pPr indent="-342900" lvl="5" marL="27432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6pPr>
            <a:lvl7pPr indent="-342900" lvl="6" marL="32004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7pPr>
            <a:lvl8pPr indent="-342900" lvl="7" marL="36576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8pPr>
            <a:lvl9pPr indent="-342900" lvl="8" marL="41148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9pPr>
          </a:lstStyle>
          <a:p/>
        </p:txBody>
      </p:sp>
      <p:sp>
        <p:nvSpPr>
          <p:cNvPr id="161" name="Google Shape;161;p19"/>
          <p:cNvSpPr/>
          <p:nvPr/>
        </p:nvSpPr>
        <p:spPr>
          <a:xfrm>
            <a:off x="323650" y="4007150"/>
            <a:ext cx="3771900" cy="267900"/>
          </a:xfrm>
          <a:prstGeom prst="rect">
            <a:avLst/>
          </a:prstGeom>
          <a:noFill/>
          <a:ln>
            <a:noFill/>
          </a:ln>
        </p:spPr>
        <p:txBody>
          <a:bodyPr anchorCtr="0" anchor="ctr" bIns="45700" lIns="91425" spcFirstLastPara="1" rIns="91425" wrap="square" tIns="45700">
            <a:noAutofit/>
          </a:bodyPr>
          <a:lstStyle/>
          <a:p>
            <a:pPr indent="0" lvl="0" marL="0" marR="0" rtl="0" algn="l">
              <a:lnSpc>
                <a:spcPct val="114000"/>
              </a:lnSpc>
              <a:spcBef>
                <a:spcPts val="0"/>
              </a:spcBef>
              <a:spcAft>
                <a:spcPts val="0"/>
              </a:spcAft>
              <a:buClr>
                <a:srgbClr val="005BAD"/>
              </a:buClr>
              <a:buSzPts val="1600"/>
              <a:buFont typeface="Arial"/>
              <a:buNone/>
            </a:pPr>
            <a:r>
              <a:rPr lang="ja-JP" sz="1500">
                <a:solidFill>
                  <a:srgbClr val="005BAD"/>
                </a:solidFill>
                <a:latin typeface="Arial"/>
                <a:ea typeface="Arial"/>
                <a:cs typeface="Arial"/>
                <a:sym typeface="Arial"/>
              </a:rPr>
              <a:t>各家の所得金額</a:t>
            </a:r>
            <a:r>
              <a:rPr lang="ja-JP" sz="1300">
                <a:solidFill>
                  <a:srgbClr val="005BAD"/>
                </a:solidFill>
                <a:latin typeface="Arial"/>
                <a:ea typeface="Arial"/>
                <a:cs typeface="Arial"/>
                <a:sym typeface="Arial"/>
              </a:rPr>
              <a:t>（もうけ）</a:t>
            </a:r>
            <a:r>
              <a:rPr lang="ja-JP" sz="1500">
                <a:solidFill>
                  <a:srgbClr val="005BAD"/>
                </a:solidFill>
                <a:latin typeface="Arial"/>
                <a:ea typeface="Arial"/>
                <a:cs typeface="Arial"/>
                <a:sym typeface="Arial"/>
              </a:rPr>
              <a:t>が異なる場合</a:t>
            </a:r>
            <a:endParaRPr sz="1300"/>
          </a:p>
        </p:txBody>
      </p:sp>
      <p:grpSp>
        <p:nvGrpSpPr>
          <p:cNvPr id="162" name="Google Shape;162;p19"/>
          <p:cNvGrpSpPr/>
          <p:nvPr/>
        </p:nvGrpSpPr>
        <p:grpSpPr>
          <a:xfrm>
            <a:off x="727310" y="5444694"/>
            <a:ext cx="2220755" cy="1474781"/>
            <a:chOff x="608967" y="5456726"/>
            <a:chExt cx="2220755" cy="1474781"/>
          </a:xfrm>
        </p:grpSpPr>
        <p:pic>
          <p:nvPicPr>
            <p:cNvPr id="163" name="Google Shape;163;p19"/>
            <p:cNvPicPr preferRelativeResize="0"/>
            <p:nvPr/>
          </p:nvPicPr>
          <p:blipFill rotWithShape="1">
            <a:blip r:embed="rId2">
              <a:alphaModFix/>
            </a:blip>
            <a:srcRect b="0" l="0" r="0" t="-300"/>
            <a:stretch/>
          </p:blipFill>
          <p:spPr>
            <a:xfrm>
              <a:off x="608967" y="5456726"/>
              <a:ext cx="1797166" cy="1091837"/>
            </a:xfrm>
            <a:prstGeom prst="rect">
              <a:avLst/>
            </a:prstGeom>
            <a:noFill/>
            <a:ln cap="flat" cmpd="sng" w="15875">
              <a:solidFill>
                <a:srgbClr val="005BAD"/>
              </a:solidFill>
              <a:prstDash val="solid"/>
              <a:round/>
              <a:headEnd len="sm" w="sm" type="none"/>
              <a:tailEnd len="sm" w="sm" type="none"/>
            </a:ln>
          </p:spPr>
        </p:pic>
        <p:sp>
          <p:nvSpPr>
            <p:cNvPr id="164" name="Google Shape;164;p19"/>
            <p:cNvSpPr/>
            <p:nvPr/>
          </p:nvSpPr>
          <p:spPr>
            <a:xfrm>
              <a:off x="2111222" y="5879507"/>
              <a:ext cx="718500" cy="718500"/>
            </a:xfrm>
            <a:prstGeom prst="ellipse">
              <a:avLst/>
            </a:prstGeom>
            <a:solidFill>
              <a:srgbClr val="005BAD"/>
            </a:solidFill>
            <a:ln cap="flat" cmpd="sng" w="22225">
              <a:solidFill>
                <a:srgbClr val="EBFAFF"/>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2400"/>
                <a:buFont typeface="Arial"/>
                <a:buNone/>
              </a:pPr>
              <a:r>
                <a:t/>
              </a:r>
              <a:endParaRPr b="0" i="0" sz="2400" u="none" cap="none" strike="noStrike">
                <a:solidFill>
                  <a:schemeClr val="dk1"/>
                </a:solidFill>
                <a:latin typeface="Arial"/>
                <a:ea typeface="Arial"/>
                <a:cs typeface="Arial"/>
                <a:sym typeface="Arial"/>
              </a:endParaRPr>
            </a:p>
          </p:txBody>
        </p:sp>
        <p:sp>
          <p:nvSpPr>
            <p:cNvPr id="165" name="Google Shape;165;p19"/>
            <p:cNvSpPr txBox="1"/>
            <p:nvPr/>
          </p:nvSpPr>
          <p:spPr>
            <a:xfrm>
              <a:off x="2106457" y="5977207"/>
              <a:ext cx="718500" cy="9543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ja-JP" sz="1400">
                  <a:solidFill>
                    <a:srgbClr val="EBFFFC"/>
                  </a:solidFill>
                  <a:latin typeface="Arial"/>
                  <a:ea typeface="Arial"/>
                  <a:cs typeface="Arial"/>
                  <a:sym typeface="Arial"/>
                </a:rPr>
                <a:t>メタバ</a:t>
              </a:r>
              <a:endParaRPr sz="1400">
                <a:solidFill>
                  <a:srgbClr val="EBFFFC"/>
                </a:solidFill>
                <a:latin typeface="Arial"/>
                <a:ea typeface="Arial"/>
                <a:cs typeface="Arial"/>
                <a:sym typeface="Arial"/>
              </a:endParaRPr>
            </a:p>
            <a:p>
              <a:pPr indent="0" lvl="0" marL="0" marR="0" rtl="0" algn="l">
                <a:spcBef>
                  <a:spcPts val="0"/>
                </a:spcBef>
                <a:spcAft>
                  <a:spcPts val="0"/>
                </a:spcAft>
                <a:buNone/>
              </a:pPr>
              <a:r>
                <a:rPr lang="ja-JP" sz="1400">
                  <a:solidFill>
                    <a:srgbClr val="EBFFFC"/>
                  </a:solidFill>
                  <a:latin typeface="Arial"/>
                  <a:ea typeface="Arial"/>
                  <a:cs typeface="Arial"/>
                  <a:sym typeface="Arial"/>
                </a:rPr>
                <a:t>タウン</a:t>
              </a:r>
              <a:endParaRPr/>
            </a:p>
          </p:txBody>
        </p:sp>
      </p:grpSp>
      <p:sp>
        <p:nvSpPr>
          <p:cNvPr id="166" name="Google Shape;166;p19"/>
          <p:cNvSpPr/>
          <p:nvPr/>
        </p:nvSpPr>
        <p:spPr>
          <a:xfrm>
            <a:off x="3928375" y="1257125"/>
            <a:ext cx="1655100" cy="226800"/>
          </a:xfrm>
          <a:prstGeom prst="rect">
            <a:avLst/>
          </a:prstGeom>
          <a:noFill/>
          <a:ln cap="flat" cmpd="sng" w="19050">
            <a:solidFill>
              <a:srgbClr val="262626"/>
            </a:solidFill>
            <a:prstDash val="solid"/>
            <a:round/>
            <a:headEnd len="sm" w="sm" type="none"/>
            <a:tailEnd len="sm" w="sm" type="none"/>
          </a:ln>
        </p:spPr>
        <p:txBody>
          <a:bodyPr anchorCtr="0" anchor="ctr" bIns="36000" lIns="72000" spcFirstLastPara="1" rIns="72000" wrap="square" tIns="36000">
            <a:noAutofit/>
          </a:bodyPr>
          <a:lstStyle/>
          <a:p>
            <a:pPr indent="0" lvl="0" marL="0" marR="0" rtl="0" algn="ctr">
              <a:lnSpc>
                <a:spcPct val="100000"/>
              </a:lnSpc>
              <a:spcBef>
                <a:spcPts val="0"/>
              </a:spcBef>
              <a:spcAft>
                <a:spcPts val="0"/>
              </a:spcAft>
              <a:buClr>
                <a:schemeClr val="dk1"/>
              </a:buClr>
              <a:buSzPts val="1300"/>
              <a:buFont typeface="Arial"/>
              <a:buNone/>
            </a:pPr>
            <a:r>
              <a:rPr b="0" i="0" lang="ja-JP" sz="1300" u="none" cap="none" strike="noStrike">
                <a:solidFill>
                  <a:schemeClr val="dk1"/>
                </a:solidFill>
                <a:latin typeface="Arial"/>
                <a:ea typeface="Arial"/>
                <a:cs typeface="Arial"/>
                <a:sym typeface="Arial"/>
              </a:rPr>
              <a:t>パターン１</a:t>
            </a:r>
            <a:r>
              <a:rPr b="0" i="0" lang="ja-JP" sz="1200" u="none" cap="none" strike="noStrike">
                <a:solidFill>
                  <a:schemeClr val="dk1"/>
                </a:solidFill>
                <a:latin typeface="Arial"/>
                <a:ea typeface="Arial"/>
                <a:cs typeface="Arial"/>
                <a:sym typeface="Arial"/>
              </a:rPr>
              <a:t>（参考）</a:t>
            </a:r>
            <a:endParaRPr b="0" i="0" sz="1300" u="none" cap="none" strike="noStrike">
              <a:solidFill>
                <a:schemeClr val="dk1"/>
              </a:solidFill>
              <a:latin typeface="Arial"/>
              <a:ea typeface="Arial"/>
              <a:cs typeface="Arial"/>
              <a:sym typeface="Arial"/>
            </a:endParaRPr>
          </a:p>
        </p:txBody>
      </p:sp>
      <p:graphicFrame>
        <p:nvGraphicFramePr>
          <p:cNvPr id="167" name="Google Shape;167;p19"/>
          <p:cNvGraphicFramePr/>
          <p:nvPr/>
        </p:nvGraphicFramePr>
        <p:xfrm>
          <a:off x="5772274" y="1541747"/>
          <a:ext cx="3000000" cy="3000000"/>
        </p:xfrm>
        <a:graphic>
          <a:graphicData uri="http://schemas.openxmlformats.org/drawingml/2006/table">
            <a:tbl>
              <a:tblPr bandRow="1" firstRow="1">
                <a:noFill/>
                <a:tableStyleId>{EDD6E753-2930-40FE-A78C-5DBA94F34718}</a:tableStyleId>
              </a:tblPr>
              <a:tblGrid>
                <a:gridCol w="506775"/>
                <a:gridCol w="482700"/>
                <a:gridCol w="654250"/>
                <a:gridCol w="687375"/>
                <a:gridCol w="716975"/>
              </a:tblGrid>
              <a:tr h="361725">
                <a:tc>
                  <a:txBody>
                    <a:bodyPr/>
                    <a:lstStyle/>
                    <a:p>
                      <a:pPr indent="0" lvl="0" marL="0" marR="0" rtl="0" algn="ctr">
                        <a:spcBef>
                          <a:spcPts val="0"/>
                        </a:spcBef>
                        <a:spcAft>
                          <a:spcPts val="0"/>
                        </a:spcAft>
                        <a:buNone/>
                      </a:pPr>
                      <a:r>
                        <a:t/>
                      </a:r>
                      <a:endParaRPr b="0" sz="900" u="none" cap="none" strike="noStrike">
                        <a:solidFill>
                          <a:schemeClr val="lt1"/>
                        </a:solidFill>
                      </a:endParaRPr>
                    </a:p>
                  </a:txBody>
                  <a:tcPr marT="45725" marB="45725" marR="91450" marL="91450" anchor="ctr">
                    <a:lnL cap="flat" cmpd="sng" w="9525">
                      <a:solidFill>
                        <a:srgbClr val="000000">
                          <a:alpha val="0"/>
                        </a:srgbClr>
                      </a:solidFill>
                      <a:prstDash val="solid"/>
                      <a:round/>
                      <a:headEnd len="sm" w="sm" type="none"/>
                      <a:tailEnd len="sm" w="sm" type="none"/>
                    </a:lnL>
                    <a:lnR cap="flat" cmpd="sng" w="12700">
                      <a:solidFill>
                        <a:schemeClr val="dk1"/>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12700">
                      <a:solidFill>
                        <a:schemeClr val="dk1"/>
                      </a:solidFill>
                      <a:prstDash val="solid"/>
                      <a:round/>
                      <a:headEnd len="sm" w="sm" type="none"/>
                      <a:tailEnd len="sm" w="sm" type="none"/>
                    </a:lnB>
                    <a:solidFill>
                      <a:srgbClr val="F2F2F2"/>
                    </a:solidFill>
                  </a:tcPr>
                </a:tc>
                <a:tc>
                  <a:txBody>
                    <a:bodyPr/>
                    <a:lstStyle/>
                    <a:p>
                      <a:pPr indent="0" lvl="0" marL="0" marR="0" rtl="0" algn="ctr">
                        <a:spcBef>
                          <a:spcPts val="0"/>
                        </a:spcBef>
                        <a:spcAft>
                          <a:spcPts val="0"/>
                        </a:spcAft>
                        <a:buNone/>
                      </a:pPr>
                      <a:r>
                        <a:rPr b="1" lang="ja-JP" sz="900" u="none" cap="none" strike="noStrike">
                          <a:solidFill>
                            <a:schemeClr val="lt1"/>
                          </a:solidFill>
                        </a:rPr>
                        <a:t>家族</a:t>
                      </a:r>
                      <a:endParaRPr/>
                    </a:p>
                  </a:txBody>
                  <a:tcPr marT="45725" marB="45725" marR="91450" marL="91450" anchor="ctr">
                    <a:lnL cap="flat" cmpd="sng" w="12700">
                      <a:solidFill>
                        <a:schemeClr val="dk1"/>
                      </a:solidFill>
                      <a:prstDash val="solid"/>
                      <a:round/>
                      <a:headEnd len="sm" w="sm" type="none"/>
                      <a:tailEnd len="sm" w="sm" type="none"/>
                    </a:lnL>
                    <a:lnR cap="flat" cmpd="sng" w="12700">
                      <a:solidFill>
                        <a:schemeClr val="lt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7F7F7F"/>
                    </a:solidFill>
                  </a:tcPr>
                </a:tc>
                <a:tc>
                  <a:txBody>
                    <a:bodyPr/>
                    <a:lstStyle/>
                    <a:p>
                      <a:pPr indent="0" lvl="0" marL="0" marR="0" rtl="0" algn="ctr">
                        <a:spcBef>
                          <a:spcPts val="0"/>
                        </a:spcBef>
                        <a:spcAft>
                          <a:spcPts val="0"/>
                        </a:spcAft>
                        <a:buNone/>
                      </a:pPr>
                      <a:r>
                        <a:rPr lang="ja-JP" sz="900" u="none" cap="none" strike="noStrike">
                          <a:solidFill>
                            <a:schemeClr val="lt1"/>
                          </a:solidFill>
                        </a:rPr>
                        <a:t>所得金額</a:t>
                      </a:r>
                      <a:endParaRPr b="0" sz="700" u="none" cap="none" strike="noStrike">
                        <a:solidFill>
                          <a:schemeClr val="lt1"/>
                        </a:solidFill>
                        <a:latin typeface="Arial"/>
                        <a:ea typeface="Arial"/>
                        <a:cs typeface="Arial"/>
                        <a:sym typeface="Arial"/>
                      </a:endParaRPr>
                    </a:p>
                  </a:txBody>
                  <a:tcPr marT="45725" marB="45725" marR="91450" marL="91450" anchor="ctr">
                    <a:lnL cap="flat" cmpd="sng" w="12700">
                      <a:solidFill>
                        <a:schemeClr val="lt1"/>
                      </a:solidFill>
                      <a:prstDash val="solid"/>
                      <a:round/>
                      <a:headEnd len="sm" w="sm" type="none"/>
                      <a:tailEnd len="sm" w="sm" type="none"/>
                    </a:lnL>
                    <a:lnR cap="flat" cmpd="sng" w="12700">
                      <a:solidFill>
                        <a:schemeClr val="lt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7F7F7F"/>
                    </a:solidFill>
                  </a:tcPr>
                </a:tc>
                <a:tc>
                  <a:txBody>
                    <a:bodyPr/>
                    <a:lstStyle/>
                    <a:p>
                      <a:pPr indent="0" lvl="0" marL="0" marR="0" rtl="0" algn="ctr">
                        <a:spcBef>
                          <a:spcPts val="0"/>
                        </a:spcBef>
                        <a:spcAft>
                          <a:spcPts val="0"/>
                        </a:spcAft>
                        <a:buNone/>
                      </a:pPr>
                      <a:r>
                        <a:rPr lang="ja-JP" sz="900" u="none" cap="none" strike="noStrike">
                          <a:solidFill>
                            <a:schemeClr val="lt1"/>
                          </a:solidFill>
                        </a:rPr>
                        <a:t>使用回数</a:t>
                      </a:r>
                      <a:endParaRPr>
                        <a:solidFill>
                          <a:schemeClr val="lt1"/>
                        </a:solidFill>
                      </a:endParaRPr>
                    </a:p>
                  </a:txBody>
                  <a:tcPr marT="45725" marB="45725" marR="91450" marL="91450" anchor="ctr">
                    <a:lnL cap="flat" cmpd="sng" w="12700">
                      <a:solidFill>
                        <a:schemeClr val="lt1"/>
                      </a:solidFill>
                      <a:prstDash val="solid"/>
                      <a:round/>
                      <a:headEnd len="sm" w="sm" type="none"/>
                      <a:tailEnd len="sm" w="sm" type="none"/>
                    </a:lnL>
                    <a:lnR cap="flat" cmpd="sng" w="12700">
                      <a:solidFill>
                        <a:schemeClr val="lt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7F7F7F"/>
                    </a:solidFill>
                  </a:tcPr>
                </a:tc>
                <a:tc>
                  <a:txBody>
                    <a:bodyPr/>
                    <a:lstStyle/>
                    <a:p>
                      <a:pPr indent="0" lvl="0" marL="0" marR="0" rtl="0" algn="ctr">
                        <a:spcBef>
                          <a:spcPts val="0"/>
                        </a:spcBef>
                        <a:spcAft>
                          <a:spcPts val="0"/>
                        </a:spcAft>
                        <a:buNone/>
                      </a:pPr>
                      <a:r>
                        <a:rPr lang="ja-JP" sz="900" u="none" cap="none" strike="noStrike">
                          <a:solidFill>
                            <a:schemeClr val="lt1"/>
                          </a:solidFill>
                        </a:rPr>
                        <a:t>負担金額</a:t>
                      </a:r>
                      <a:endParaRPr>
                        <a:solidFill>
                          <a:schemeClr val="lt1"/>
                        </a:solidFill>
                      </a:endParaRPr>
                    </a:p>
                  </a:txBody>
                  <a:tcPr marT="45725" marB="45725" marR="91450" marL="91450" anchor="ctr">
                    <a:lnL cap="flat" cmpd="sng" w="12700">
                      <a:solidFill>
                        <a:schemeClr val="lt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7F7F7F"/>
                    </a:solidFill>
                  </a:tcPr>
                </a:tc>
              </a:tr>
              <a:tr h="288000">
                <a:tc>
                  <a:txBody>
                    <a:bodyPr/>
                    <a:lstStyle/>
                    <a:p>
                      <a:pPr indent="0" lvl="0" marL="0" marR="0" rtl="0" algn="ctr">
                        <a:spcBef>
                          <a:spcPts val="0"/>
                        </a:spcBef>
                        <a:spcAft>
                          <a:spcPts val="0"/>
                        </a:spcAft>
                        <a:buNone/>
                      </a:pPr>
                      <a:r>
                        <a:rPr b="1" lang="ja-JP" sz="900" u="none" cap="none" strike="noStrike">
                          <a:latin typeface="Arial"/>
                          <a:ea typeface="Arial"/>
                          <a:cs typeface="Arial"/>
                          <a:sym typeface="Arial"/>
                        </a:rPr>
                        <a:t>Ａ家</a:t>
                      </a:r>
                      <a:endParaRPr/>
                    </a:p>
                  </a:txBody>
                  <a:tcPr marT="45725" marB="45725" marR="91450" marL="91450" anchor="ctr">
                    <a:lnL cap="flat" cmpd="sng" w="12700">
                      <a:solidFill>
                        <a:schemeClr val="dk1"/>
                      </a:solidFill>
                      <a:prstDash val="solid"/>
                      <a:round/>
                      <a:headEnd len="sm" w="sm" type="none"/>
                      <a:tailEnd len="sm" w="sm" type="none"/>
                    </a:lnL>
                    <a:lnR cap="flat" cmpd="sng" w="9525">
                      <a:solidFill>
                        <a:schemeClr val="dk1"/>
                      </a:solidFill>
                      <a:prstDash val="dash"/>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ctr">
                        <a:spcBef>
                          <a:spcPts val="0"/>
                        </a:spcBef>
                        <a:spcAft>
                          <a:spcPts val="0"/>
                        </a:spcAft>
                        <a:buNone/>
                      </a:pPr>
                      <a:r>
                        <a:rPr b="1" lang="ja-JP" sz="900" u="none" cap="none" strike="noStrike">
                          <a:latin typeface="Arial"/>
                          <a:ea typeface="Arial"/>
                          <a:cs typeface="Arial"/>
                          <a:sym typeface="Arial"/>
                        </a:rPr>
                        <a:t>４人</a:t>
                      </a:r>
                      <a:endParaRPr/>
                    </a:p>
                  </a:txBody>
                  <a:tcPr marT="45725" marB="45725" marR="91450" marL="91450" anchor="ctr">
                    <a:lnL cap="flat" cmpd="sng" w="9525">
                      <a:solidFill>
                        <a:schemeClr val="dk1"/>
                      </a:solidFill>
                      <a:prstDash val="dash"/>
                      <a:round/>
                      <a:headEnd len="sm" w="sm" type="none"/>
                      <a:tailEnd len="sm" w="sm" type="none"/>
                    </a:lnL>
                    <a:lnR cap="flat" cmpd="sng" w="9525">
                      <a:solidFill>
                        <a:schemeClr val="dk1"/>
                      </a:solidFill>
                      <a:prstDash val="dash"/>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ctr">
                        <a:spcBef>
                          <a:spcPts val="0"/>
                        </a:spcBef>
                        <a:spcAft>
                          <a:spcPts val="0"/>
                        </a:spcAft>
                        <a:buNone/>
                      </a:pPr>
                      <a:r>
                        <a:rPr b="1" lang="ja-JP" sz="900" u="none" cap="none" strike="noStrike">
                          <a:latin typeface="Arial"/>
                          <a:ea typeface="Arial"/>
                          <a:cs typeface="Arial"/>
                          <a:sym typeface="Arial"/>
                        </a:rPr>
                        <a:t>500万円</a:t>
                      </a:r>
                      <a:endParaRPr/>
                    </a:p>
                  </a:txBody>
                  <a:tcPr marT="45725" marB="45725" marR="91450" marL="91450" anchor="ctr">
                    <a:lnL cap="flat" cmpd="sng" w="9525">
                      <a:solidFill>
                        <a:schemeClr val="dk1"/>
                      </a:solidFill>
                      <a:prstDash val="dash"/>
                      <a:round/>
                      <a:headEnd len="sm" w="sm" type="none"/>
                      <a:tailEnd len="sm" w="sm" type="none"/>
                    </a:lnL>
                    <a:lnR cap="flat" cmpd="sng" w="9525">
                      <a:solidFill>
                        <a:schemeClr val="dk1"/>
                      </a:solidFill>
                      <a:prstDash val="dash"/>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ctr">
                        <a:spcBef>
                          <a:spcPts val="0"/>
                        </a:spcBef>
                        <a:spcAft>
                          <a:spcPts val="0"/>
                        </a:spcAft>
                        <a:buNone/>
                      </a:pPr>
                      <a:r>
                        <a:rPr b="1" lang="ja-JP" sz="900" u="none" cap="none" strike="noStrike">
                          <a:latin typeface="Arial"/>
                          <a:ea typeface="Arial"/>
                          <a:cs typeface="Arial"/>
                          <a:sym typeface="Arial"/>
                        </a:rPr>
                        <a:t>月10回</a:t>
                      </a:r>
                      <a:endParaRPr/>
                    </a:p>
                  </a:txBody>
                  <a:tcPr marT="45725" marB="45725" marR="91450" marL="91450" anchor="ctr">
                    <a:lnL cap="flat" cmpd="sng" w="9525">
                      <a:solidFill>
                        <a:schemeClr val="dk1"/>
                      </a:solidFill>
                      <a:prstDash val="dash"/>
                      <a:round/>
                      <a:headEnd len="sm" w="sm" type="none"/>
                      <a:tailEnd len="sm" w="sm" type="none"/>
                    </a:lnL>
                    <a:lnR cap="flat" cmpd="sng" w="9525">
                      <a:solidFill>
                        <a:schemeClr val="dk1"/>
                      </a:solidFill>
                      <a:prstDash val="dash"/>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ctr">
                        <a:spcBef>
                          <a:spcPts val="0"/>
                        </a:spcBef>
                        <a:spcAft>
                          <a:spcPts val="0"/>
                        </a:spcAft>
                        <a:buNone/>
                      </a:pPr>
                      <a:r>
                        <a:rPr b="1" lang="ja-JP" sz="900" u="none" cap="none" strike="noStrike">
                          <a:latin typeface="Arial"/>
                          <a:ea typeface="Arial"/>
                          <a:cs typeface="Arial"/>
                          <a:sym typeface="Arial"/>
                        </a:rPr>
                        <a:t>100万円</a:t>
                      </a:r>
                      <a:endParaRPr/>
                    </a:p>
                  </a:txBody>
                  <a:tcPr marT="45725" marB="45725" marR="91450" marL="91450" anchor="ctr">
                    <a:lnL cap="flat" cmpd="sng" w="9525">
                      <a:solidFill>
                        <a:schemeClr val="dk1"/>
                      </a:solidFill>
                      <a:prstDash val="dash"/>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r>
              <a:tr h="288000">
                <a:tc>
                  <a:txBody>
                    <a:bodyPr/>
                    <a:lstStyle/>
                    <a:p>
                      <a:pPr indent="0" lvl="0" marL="0" marR="0" rtl="0" algn="ctr">
                        <a:spcBef>
                          <a:spcPts val="0"/>
                        </a:spcBef>
                        <a:spcAft>
                          <a:spcPts val="0"/>
                        </a:spcAft>
                        <a:buNone/>
                      </a:pPr>
                      <a:r>
                        <a:rPr b="1" lang="ja-JP" sz="900" u="none" cap="none" strike="noStrike">
                          <a:latin typeface="Arial"/>
                          <a:ea typeface="Arial"/>
                          <a:cs typeface="Arial"/>
                          <a:sym typeface="Arial"/>
                        </a:rPr>
                        <a:t>Ｂ家</a:t>
                      </a:r>
                      <a:endParaRPr/>
                    </a:p>
                  </a:txBody>
                  <a:tcPr marT="45725" marB="45725" marR="91450" marL="91450" anchor="ctr">
                    <a:lnL cap="flat" cmpd="sng" w="12700">
                      <a:solidFill>
                        <a:schemeClr val="dk1"/>
                      </a:solidFill>
                      <a:prstDash val="solid"/>
                      <a:round/>
                      <a:headEnd len="sm" w="sm" type="none"/>
                      <a:tailEnd len="sm" w="sm" type="none"/>
                    </a:lnL>
                    <a:lnR cap="flat" cmpd="sng" w="9525">
                      <a:solidFill>
                        <a:schemeClr val="dk1"/>
                      </a:solidFill>
                      <a:prstDash val="dash"/>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ctr">
                        <a:spcBef>
                          <a:spcPts val="0"/>
                        </a:spcBef>
                        <a:spcAft>
                          <a:spcPts val="0"/>
                        </a:spcAft>
                        <a:buNone/>
                      </a:pPr>
                      <a:r>
                        <a:rPr b="1" lang="ja-JP" sz="900" u="none" cap="none" strike="noStrike">
                          <a:latin typeface="Arial"/>
                          <a:ea typeface="Arial"/>
                          <a:cs typeface="Arial"/>
                          <a:sym typeface="Arial"/>
                        </a:rPr>
                        <a:t>４人</a:t>
                      </a:r>
                      <a:endParaRPr/>
                    </a:p>
                  </a:txBody>
                  <a:tcPr marT="45725" marB="45725" marR="91450" marL="91450" anchor="ctr">
                    <a:lnL cap="flat" cmpd="sng" w="9525">
                      <a:solidFill>
                        <a:schemeClr val="dk1"/>
                      </a:solidFill>
                      <a:prstDash val="dash"/>
                      <a:round/>
                      <a:headEnd len="sm" w="sm" type="none"/>
                      <a:tailEnd len="sm" w="sm" type="none"/>
                    </a:lnL>
                    <a:lnR cap="flat" cmpd="sng" w="9525">
                      <a:solidFill>
                        <a:schemeClr val="dk1"/>
                      </a:solidFill>
                      <a:prstDash val="dash"/>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ctr">
                        <a:spcBef>
                          <a:spcPts val="0"/>
                        </a:spcBef>
                        <a:spcAft>
                          <a:spcPts val="0"/>
                        </a:spcAft>
                        <a:buNone/>
                      </a:pPr>
                      <a:r>
                        <a:rPr b="1" lang="ja-JP" sz="900" u="none" cap="none" strike="noStrike">
                          <a:latin typeface="Arial"/>
                          <a:ea typeface="Arial"/>
                          <a:cs typeface="Arial"/>
                          <a:sym typeface="Arial"/>
                        </a:rPr>
                        <a:t>500万円</a:t>
                      </a:r>
                      <a:endParaRPr/>
                    </a:p>
                  </a:txBody>
                  <a:tcPr marT="45725" marB="45725" marR="91450" marL="91450" anchor="ctr">
                    <a:lnL cap="flat" cmpd="sng" w="9525">
                      <a:solidFill>
                        <a:schemeClr val="dk1"/>
                      </a:solidFill>
                      <a:prstDash val="dash"/>
                      <a:round/>
                      <a:headEnd len="sm" w="sm" type="none"/>
                      <a:tailEnd len="sm" w="sm" type="none"/>
                    </a:lnL>
                    <a:lnR cap="flat" cmpd="sng" w="9525">
                      <a:solidFill>
                        <a:schemeClr val="dk1"/>
                      </a:solidFill>
                      <a:prstDash val="dash"/>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ctr">
                        <a:spcBef>
                          <a:spcPts val="0"/>
                        </a:spcBef>
                        <a:spcAft>
                          <a:spcPts val="0"/>
                        </a:spcAft>
                        <a:buNone/>
                      </a:pPr>
                      <a:r>
                        <a:rPr b="1" lang="ja-JP" sz="900" u="none" cap="none" strike="noStrike">
                          <a:latin typeface="Arial"/>
                          <a:ea typeface="Arial"/>
                          <a:cs typeface="Arial"/>
                          <a:sym typeface="Arial"/>
                        </a:rPr>
                        <a:t>月10回</a:t>
                      </a:r>
                      <a:endParaRPr/>
                    </a:p>
                  </a:txBody>
                  <a:tcPr marT="45725" marB="45725" marR="91450" marL="91450" anchor="ctr">
                    <a:lnL cap="flat" cmpd="sng" w="9525">
                      <a:solidFill>
                        <a:schemeClr val="dk1"/>
                      </a:solidFill>
                      <a:prstDash val="dash"/>
                      <a:round/>
                      <a:headEnd len="sm" w="sm" type="none"/>
                      <a:tailEnd len="sm" w="sm" type="none"/>
                    </a:lnL>
                    <a:lnR cap="flat" cmpd="sng" w="9525">
                      <a:solidFill>
                        <a:schemeClr val="dk1"/>
                      </a:solidFill>
                      <a:prstDash val="dash"/>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ctr">
                        <a:spcBef>
                          <a:spcPts val="0"/>
                        </a:spcBef>
                        <a:spcAft>
                          <a:spcPts val="0"/>
                        </a:spcAft>
                        <a:buNone/>
                      </a:pPr>
                      <a:r>
                        <a:rPr b="1" lang="ja-JP" sz="900" u="none" cap="none" strike="noStrike">
                          <a:latin typeface="Arial"/>
                          <a:ea typeface="Arial"/>
                          <a:cs typeface="Arial"/>
                          <a:sym typeface="Arial"/>
                        </a:rPr>
                        <a:t>100万円</a:t>
                      </a:r>
                      <a:endParaRPr/>
                    </a:p>
                  </a:txBody>
                  <a:tcPr marT="45725" marB="45725" marR="91450" marL="91450" anchor="ctr">
                    <a:lnL cap="flat" cmpd="sng" w="9525">
                      <a:solidFill>
                        <a:schemeClr val="dk1"/>
                      </a:solidFill>
                      <a:prstDash val="dash"/>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r>
              <a:tr h="288000">
                <a:tc>
                  <a:txBody>
                    <a:bodyPr/>
                    <a:lstStyle/>
                    <a:p>
                      <a:pPr indent="0" lvl="0" marL="0" marR="0" rtl="0" algn="ctr">
                        <a:spcBef>
                          <a:spcPts val="0"/>
                        </a:spcBef>
                        <a:spcAft>
                          <a:spcPts val="0"/>
                        </a:spcAft>
                        <a:buNone/>
                      </a:pPr>
                      <a:r>
                        <a:rPr b="1" lang="ja-JP" sz="900" u="none" cap="none" strike="noStrike">
                          <a:latin typeface="Arial"/>
                          <a:ea typeface="Arial"/>
                          <a:cs typeface="Arial"/>
                          <a:sym typeface="Arial"/>
                        </a:rPr>
                        <a:t>Ｃ家</a:t>
                      </a:r>
                      <a:endParaRPr/>
                    </a:p>
                  </a:txBody>
                  <a:tcPr marT="45725" marB="45725" marR="91450" marL="91450" anchor="ctr">
                    <a:lnL cap="flat" cmpd="sng" w="12700">
                      <a:solidFill>
                        <a:schemeClr val="dk1"/>
                      </a:solidFill>
                      <a:prstDash val="solid"/>
                      <a:round/>
                      <a:headEnd len="sm" w="sm" type="none"/>
                      <a:tailEnd len="sm" w="sm" type="none"/>
                    </a:lnL>
                    <a:lnR cap="flat" cmpd="sng" w="9525">
                      <a:solidFill>
                        <a:schemeClr val="dk1"/>
                      </a:solidFill>
                      <a:prstDash val="dash"/>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ctr">
                        <a:spcBef>
                          <a:spcPts val="0"/>
                        </a:spcBef>
                        <a:spcAft>
                          <a:spcPts val="0"/>
                        </a:spcAft>
                        <a:buNone/>
                      </a:pPr>
                      <a:r>
                        <a:rPr b="1" lang="ja-JP" sz="900" u="none" cap="none" strike="noStrike">
                          <a:latin typeface="Arial"/>
                          <a:ea typeface="Arial"/>
                          <a:cs typeface="Arial"/>
                          <a:sym typeface="Arial"/>
                        </a:rPr>
                        <a:t>４人</a:t>
                      </a:r>
                      <a:endParaRPr/>
                    </a:p>
                  </a:txBody>
                  <a:tcPr marT="45725" marB="45725" marR="91450" marL="91450" anchor="ctr">
                    <a:lnL cap="flat" cmpd="sng" w="9525">
                      <a:solidFill>
                        <a:schemeClr val="dk1"/>
                      </a:solidFill>
                      <a:prstDash val="dash"/>
                      <a:round/>
                      <a:headEnd len="sm" w="sm" type="none"/>
                      <a:tailEnd len="sm" w="sm" type="none"/>
                    </a:lnL>
                    <a:lnR cap="flat" cmpd="sng" w="9525">
                      <a:solidFill>
                        <a:schemeClr val="dk1"/>
                      </a:solidFill>
                      <a:prstDash val="dash"/>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ctr">
                        <a:spcBef>
                          <a:spcPts val="0"/>
                        </a:spcBef>
                        <a:spcAft>
                          <a:spcPts val="0"/>
                        </a:spcAft>
                        <a:buNone/>
                      </a:pPr>
                      <a:r>
                        <a:rPr b="1" lang="ja-JP" sz="900" u="none" cap="none" strike="noStrike">
                          <a:latin typeface="Arial"/>
                          <a:ea typeface="Arial"/>
                          <a:cs typeface="Arial"/>
                          <a:sym typeface="Arial"/>
                        </a:rPr>
                        <a:t>500万円</a:t>
                      </a:r>
                      <a:endParaRPr/>
                    </a:p>
                  </a:txBody>
                  <a:tcPr marT="45725" marB="45725" marR="91450" marL="91450" anchor="ctr">
                    <a:lnL cap="flat" cmpd="sng" w="9525">
                      <a:solidFill>
                        <a:schemeClr val="dk1"/>
                      </a:solidFill>
                      <a:prstDash val="dash"/>
                      <a:round/>
                      <a:headEnd len="sm" w="sm" type="none"/>
                      <a:tailEnd len="sm" w="sm" type="none"/>
                    </a:lnL>
                    <a:lnR cap="flat" cmpd="sng" w="9525">
                      <a:solidFill>
                        <a:schemeClr val="dk1"/>
                      </a:solidFill>
                      <a:prstDash val="dash"/>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ctr">
                        <a:spcBef>
                          <a:spcPts val="0"/>
                        </a:spcBef>
                        <a:spcAft>
                          <a:spcPts val="0"/>
                        </a:spcAft>
                        <a:buNone/>
                      </a:pPr>
                      <a:r>
                        <a:rPr b="1" lang="ja-JP" sz="900" u="none" cap="none" strike="noStrike">
                          <a:latin typeface="Arial"/>
                          <a:ea typeface="Arial"/>
                          <a:cs typeface="Arial"/>
                          <a:sym typeface="Arial"/>
                        </a:rPr>
                        <a:t>月10回</a:t>
                      </a:r>
                      <a:endParaRPr/>
                    </a:p>
                  </a:txBody>
                  <a:tcPr marT="45725" marB="45725" marR="91450" marL="91450" anchor="ctr">
                    <a:lnL cap="flat" cmpd="sng" w="9525">
                      <a:solidFill>
                        <a:schemeClr val="dk1"/>
                      </a:solidFill>
                      <a:prstDash val="dash"/>
                      <a:round/>
                      <a:headEnd len="sm" w="sm" type="none"/>
                      <a:tailEnd len="sm" w="sm" type="none"/>
                    </a:lnL>
                    <a:lnR cap="flat" cmpd="sng" w="9525">
                      <a:solidFill>
                        <a:schemeClr val="dk1"/>
                      </a:solidFill>
                      <a:prstDash val="dash"/>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ctr">
                        <a:spcBef>
                          <a:spcPts val="0"/>
                        </a:spcBef>
                        <a:spcAft>
                          <a:spcPts val="0"/>
                        </a:spcAft>
                        <a:buNone/>
                      </a:pPr>
                      <a:r>
                        <a:rPr b="1" lang="ja-JP" sz="900" u="none" cap="none" strike="noStrike">
                          <a:latin typeface="Arial"/>
                          <a:ea typeface="Arial"/>
                          <a:cs typeface="Arial"/>
                          <a:sym typeface="Arial"/>
                        </a:rPr>
                        <a:t>100万円</a:t>
                      </a:r>
                      <a:endParaRPr/>
                    </a:p>
                  </a:txBody>
                  <a:tcPr marT="45725" marB="45725" marR="91450" marL="91450" anchor="ctr">
                    <a:lnL cap="flat" cmpd="sng" w="9525">
                      <a:solidFill>
                        <a:schemeClr val="dk1"/>
                      </a:solidFill>
                      <a:prstDash val="dash"/>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r>
              <a:tr h="288000">
                <a:tc>
                  <a:txBody>
                    <a:bodyPr/>
                    <a:lstStyle/>
                    <a:p>
                      <a:pPr indent="0" lvl="0" marL="0" marR="0" rtl="0" algn="ctr">
                        <a:spcBef>
                          <a:spcPts val="0"/>
                        </a:spcBef>
                        <a:spcAft>
                          <a:spcPts val="0"/>
                        </a:spcAft>
                        <a:buNone/>
                      </a:pPr>
                      <a:r>
                        <a:rPr b="1" lang="ja-JP" sz="900" u="none" cap="none" strike="noStrike">
                          <a:latin typeface="Arial"/>
                          <a:ea typeface="Arial"/>
                          <a:cs typeface="Arial"/>
                          <a:sym typeface="Arial"/>
                        </a:rPr>
                        <a:t>Ｄ家</a:t>
                      </a:r>
                      <a:endParaRPr/>
                    </a:p>
                  </a:txBody>
                  <a:tcPr marT="45725" marB="45725" marR="91450" marL="91450" anchor="ctr">
                    <a:lnL cap="flat" cmpd="sng" w="12700">
                      <a:solidFill>
                        <a:schemeClr val="dk1"/>
                      </a:solidFill>
                      <a:prstDash val="solid"/>
                      <a:round/>
                      <a:headEnd len="sm" w="sm" type="none"/>
                      <a:tailEnd len="sm" w="sm" type="none"/>
                    </a:lnL>
                    <a:lnR cap="flat" cmpd="sng" w="9525">
                      <a:solidFill>
                        <a:schemeClr val="dk1"/>
                      </a:solidFill>
                      <a:prstDash val="dash"/>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ctr">
                        <a:spcBef>
                          <a:spcPts val="0"/>
                        </a:spcBef>
                        <a:spcAft>
                          <a:spcPts val="0"/>
                        </a:spcAft>
                        <a:buNone/>
                      </a:pPr>
                      <a:r>
                        <a:rPr b="1" lang="ja-JP" sz="900" u="none" cap="none" strike="noStrike">
                          <a:latin typeface="Arial"/>
                          <a:ea typeface="Arial"/>
                          <a:cs typeface="Arial"/>
                          <a:sym typeface="Arial"/>
                        </a:rPr>
                        <a:t>４人</a:t>
                      </a:r>
                      <a:endParaRPr/>
                    </a:p>
                  </a:txBody>
                  <a:tcPr marT="45725" marB="45725" marR="91450" marL="91450" anchor="ctr">
                    <a:lnL cap="flat" cmpd="sng" w="9525">
                      <a:solidFill>
                        <a:schemeClr val="dk1"/>
                      </a:solidFill>
                      <a:prstDash val="dash"/>
                      <a:round/>
                      <a:headEnd len="sm" w="sm" type="none"/>
                      <a:tailEnd len="sm" w="sm" type="none"/>
                    </a:lnL>
                    <a:lnR cap="flat" cmpd="sng" w="9525">
                      <a:solidFill>
                        <a:schemeClr val="dk1"/>
                      </a:solidFill>
                      <a:prstDash val="dash"/>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ctr">
                        <a:spcBef>
                          <a:spcPts val="0"/>
                        </a:spcBef>
                        <a:spcAft>
                          <a:spcPts val="0"/>
                        </a:spcAft>
                        <a:buNone/>
                      </a:pPr>
                      <a:r>
                        <a:rPr b="1" lang="ja-JP" sz="900" u="none" cap="none" strike="noStrike">
                          <a:latin typeface="Arial"/>
                          <a:ea typeface="Arial"/>
                          <a:cs typeface="Arial"/>
                          <a:sym typeface="Arial"/>
                        </a:rPr>
                        <a:t>500万円</a:t>
                      </a:r>
                      <a:endParaRPr/>
                    </a:p>
                  </a:txBody>
                  <a:tcPr marT="45725" marB="45725" marR="91450" marL="91450" anchor="ctr">
                    <a:lnL cap="flat" cmpd="sng" w="9525">
                      <a:solidFill>
                        <a:schemeClr val="dk1"/>
                      </a:solidFill>
                      <a:prstDash val="dash"/>
                      <a:round/>
                      <a:headEnd len="sm" w="sm" type="none"/>
                      <a:tailEnd len="sm" w="sm" type="none"/>
                    </a:lnL>
                    <a:lnR cap="flat" cmpd="sng" w="9525">
                      <a:solidFill>
                        <a:schemeClr val="dk1"/>
                      </a:solidFill>
                      <a:prstDash val="dash"/>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ctr">
                        <a:spcBef>
                          <a:spcPts val="0"/>
                        </a:spcBef>
                        <a:spcAft>
                          <a:spcPts val="0"/>
                        </a:spcAft>
                        <a:buNone/>
                      </a:pPr>
                      <a:r>
                        <a:rPr b="1" lang="ja-JP" sz="900" u="none" cap="none" strike="noStrike">
                          <a:latin typeface="Arial"/>
                          <a:ea typeface="Arial"/>
                          <a:cs typeface="Arial"/>
                          <a:sym typeface="Arial"/>
                        </a:rPr>
                        <a:t>月10回</a:t>
                      </a:r>
                      <a:endParaRPr/>
                    </a:p>
                  </a:txBody>
                  <a:tcPr marT="45725" marB="45725" marR="91450" marL="91450" anchor="ctr">
                    <a:lnL cap="flat" cmpd="sng" w="9525">
                      <a:solidFill>
                        <a:schemeClr val="dk1"/>
                      </a:solidFill>
                      <a:prstDash val="dash"/>
                      <a:round/>
                      <a:headEnd len="sm" w="sm" type="none"/>
                      <a:tailEnd len="sm" w="sm" type="none"/>
                    </a:lnL>
                    <a:lnR cap="flat" cmpd="sng" w="9525">
                      <a:solidFill>
                        <a:schemeClr val="dk1"/>
                      </a:solidFill>
                      <a:prstDash val="dash"/>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ctr">
                        <a:spcBef>
                          <a:spcPts val="0"/>
                        </a:spcBef>
                        <a:spcAft>
                          <a:spcPts val="0"/>
                        </a:spcAft>
                        <a:buNone/>
                      </a:pPr>
                      <a:r>
                        <a:rPr b="1" lang="ja-JP" sz="900" u="none" cap="none" strike="noStrike">
                          <a:latin typeface="Arial"/>
                          <a:ea typeface="Arial"/>
                          <a:cs typeface="Arial"/>
                          <a:sym typeface="Arial"/>
                        </a:rPr>
                        <a:t>100万円</a:t>
                      </a:r>
                      <a:endParaRPr/>
                    </a:p>
                  </a:txBody>
                  <a:tcPr marT="45725" marB="45725" marR="91450" marL="91450" anchor="ctr">
                    <a:lnL cap="flat" cmpd="sng" w="9525">
                      <a:solidFill>
                        <a:schemeClr val="dk1"/>
                      </a:solidFill>
                      <a:prstDash val="dash"/>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r>
              <a:tr h="114300">
                <a:tc gridSpan="4">
                  <a:txBody>
                    <a:bodyPr/>
                    <a:lstStyle/>
                    <a:p>
                      <a:pPr indent="0" lvl="0" marL="0" marR="0" rtl="0" algn="ctr">
                        <a:spcBef>
                          <a:spcPts val="0"/>
                        </a:spcBef>
                        <a:spcAft>
                          <a:spcPts val="0"/>
                        </a:spcAft>
                        <a:buNone/>
                      </a:pPr>
                      <a:r>
                        <a:rPr b="1" lang="ja-JP" sz="900" u="none" cap="none" strike="noStrike">
                          <a:latin typeface="Arial"/>
                          <a:ea typeface="Arial"/>
                          <a:cs typeface="Arial"/>
                          <a:sym typeface="Arial"/>
                        </a:rPr>
                        <a:t>合計</a:t>
                      </a:r>
                      <a:endParaRPr/>
                    </a:p>
                  </a:txBody>
                  <a:tcPr marT="45725" marB="45725" marR="91450" marL="91450" anchor="ctr">
                    <a:lnL cap="flat" cmpd="sng" w="12700">
                      <a:solidFill>
                        <a:schemeClr val="dk1"/>
                      </a:solidFill>
                      <a:prstDash val="solid"/>
                      <a:round/>
                      <a:headEnd len="sm" w="sm" type="none"/>
                      <a:tailEnd len="sm" w="sm" type="none"/>
                    </a:lnL>
                    <a:lnR cap="flat" cmpd="sng" w="9525">
                      <a:solidFill>
                        <a:schemeClr val="dk1"/>
                      </a:solidFill>
                      <a:prstDash val="dash"/>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hMerge="1"/>
                <a:tc hMerge="1"/>
                <a:tc hMerge="1"/>
                <a:tc>
                  <a:txBody>
                    <a:bodyPr/>
                    <a:lstStyle/>
                    <a:p>
                      <a:pPr indent="0" lvl="0" marL="0" marR="0" rtl="0" algn="ctr">
                        <a:spcBef>
                          <a:spcPts val="0"/>
                        </a:spcBef>
                        <a:spcAft>
                          <a:spcPts val="0"/>
                        </a:spcAft>
                        <a:buNone/>
                      </a:pPr>
                      <a:r>
                        <a:rPr b="1" lang="ja-JP" sz="900" u="none" cap="none" strike="noStrike">
                          <a:latin typeface="Arial"/>
                          <a:ea typeface="Arial"/>
                          <a:cs typeface="Arial"/>
                          <a:sym typeface="Arial"/>
                        </a:rPr>
                        <a:t>400万円</a:t>
                      </a:r>
                      <a:endParaRPr/>
                    </a:p>
                  </a:txBody>
                  <a:tcPr marT="45725" marB="45725" marR="91450" marL="91450" anchor="ctr">
                    <a:lnL cap="flat" cmpd="sng" w="9525">
                      <a:solidFill>
                        <a:schemeClr val="dk1"/>
                      </a:solidFill>
                      <a:prstDash val="dash"/>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r>
            </a:tbl>
          </a:graphicData>
        </a:graphic>
      </p:graphicFrame>
    </p:spTree>
  </p:cSld>
  <p:clrMapOvr>
    <a:masterClrMapping/>
  </p:clrMapOvr>
  <p:extLst>
    <p:ext uri="{DCECCB84-F9BA-43D5-87BE-67443E8EF086}">
      <p15:sldGuideLst>
        <p15:guide id="1" orient="horz" pos="4224">
          <p15:clr>
            <a:srgbClr val="FBAE40"/>
          </p15:clr>
        </p15:guide>
        <p15:guide id="2" pos="5760">
          <p15:clr>
            <a:srgbClr val="FBAE40"/>
          </p15:clr>
        </p15:guide>
        <p15:guide id="3" orient="horz">
          <p15:clr>
            <a:srgbClr val="FBAE40"/>
          </p15:clr>
        </p15:guide>
      </p15:sldGuideLst>
    </p:ext>
  </p:extLst>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5_白紙">
  <p:cSld name="5_白紙">
    <p:spTree>
      <p:nvGrpSpPr>
        <p:cNvPr id="168" name="Shape 168"/>
        <p:cNvGrpSpPr/>
        <p:nvPr/>
      </p:nvGrpSpPr>
      <p:grpSpPr>
        <a:xfrm>
          <a:off x="0" y="0"/>
          <a:ext cx="0" cy="0"/>
          <a:chOff x="0" y="0"/>
          <a:chExt cx="0" cy="0"/>
        </a:xfrm>
      </p:grpSpPr>
      <p:sp>
        <p:nvSpPr>
          <p:cNvPr id="169" name="Google Shape;169;p20"/>
          <p:cNvSpPr/>
          <p:nvPr/>
        </p:nvSpPr>
        <p:spPr>
          <a:xfrm>
            <a:off x="5772274" y="1541748"/>
            <a:ext cx="3048000" cy="1877700"/>
          </a:xfrm>
          <a:prstGeom prst="rect">
            <a:avLst/>
          </a:prstGeom>
          <a:solidFill>
            <a:srgbClr val="F2F2F2"/>
          </a:solidFill>
          <a:ln>
            <a:noFill/>
          </a:ln>
        </p:spPr>
        <p:txBody>
          <a:bodyPr anchorCtr="0" anchor="t" bIns="45700" lIns="91425" spcFirstLastPara="1" rIns="91425" wrap="square" tIns="90000">
            <a:noAutofit/>
          </a:bodyPr>
          <a:lstStyle/>
          <a:p>
            <a:pPr indent="0" lvl="0" marL="0" marR="0" rtl="0" algn="l">
              <a:lnSpc>
                <a:spcPct val="114000"/>
              </a:lnSpc>
              <a:spcBef>
                <a:spcPts val="0"/>
              </a:spcBef>
              <a:spcAft>
                <a:spcPts val="0"/>
              </a:spcAft>
              <a:buClr>
                <a:schemeClr val="dk1"/>
              </a:buClr>
              <a:buSzPts val="1100"/>
              <a:buFont typeface="Arial"/>
              <a:buNone/>
            </a:pPr>
            <a:r>
              <a:t/>
            </a:r>
            <a:endParaRPr sz="1100">
              <a:solidFill>
                <a:schemeClr val="dk1"/>
              </a:solidFill>
              <a:latin typeface="Arial"/>
              <a:ea typeface="Arial"/>
              <a:cs typeface="Arial"/>
              <a:sym typeface="Arial"/>
            </a:endParaRPr>
          </a:p>
        </p:txBody>
      </p:sp>
      <p:sp>
        <p:nvSpPr>
          <p:cNvPr id="170" name="Google Shape;170;p20"/>
          <p:cNvSpPr/>
          <p:nvPr/>
        </p:nvSpPr>
        <p:spPr>
          <a:xfrm>
            <a:off x="-1" y="705417"/>
            <a:ext cx="9144000" cy="58800"/>
          </a:xfrm>
          <a:prstGeom prst="rect">
            <a:avLst/>
          </a:prstGeom>
          <a:solidFill>
            <a:srgbClr val="005BAD"/>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2400"/>
              <a:buFont typeface="Arial"/>
              <a:buNone/>
            </a:pPr>
            <a:r>
              <a:t/>
            </a:r>
            <a:endParaRPr b="0" i="0" sz="2400" u="none" cap="none" strike="noStrike">
              <a:solidFill>
                <a:srgbClr val="000000"/>
              </a:solidFill>
              <a:latin typeface="Arial"/>
              <a:ea typeface="Arial"/>
              <a:cs typeface="Arial"/>
              <a:sym typeface="Arial"/>
            </a:endParaRPr>
          </a:p>
        </p:txBody>
      </p:sp>
      <p:sp>
        <p:nvSpPr>
          <p:cNvPr id="171" name="Google Shape;171;p20"/>
          <p:cNvSpPr txBox="1"/>
          <p:nvPr>
            <p:ph idx="12" type="sldNum"/>
          </p:nvPr>
        </p:nvSpPr>
        <p:spPr>
          <a:xfrm>
            <a:off x="8769893" y="6443281"/>
            <a:ext cx="374100" cy="298500"/>
          </a:xfrm>
          <a:prstGeom prst="rect">
            <a:avLst/>
          </a:prstGeom>
          <a:noFill/>
          <a:ln>
            <a:noFill/>
          </a:ln>
        </p:spPr>
        <p:txBody>
          <a:bodyPr anchorCtr="0" anchor="ctr" bIns="45700" lIns="91425" spcFirstLastPara="1" rIns="91425" wrap="square" tIns="45700">
            <a:noAutofit/>
          </a:bodyPr>
          <a:lstStyle>
            <a:lvl1pPr indent="0" lvl="0" marL="0" marR="0" algn="ctr">
              <a:spcBef>
                <a:spcPts val="0"/>
              </a:spcBef>
              <a:buNone/>
              <a:defRPr b="1" sz="1200">
                <a:solidFill>
                  <a:schemeClr val="dk1"/>
                </a:solidFill>
                <a:latin typeface="Arial"/>
                <a:ea typeface="Arial"/>
                <a:cs typeface="Arial"/>
                <a:sym typeface="Arial"/>
              </a:defRPr>
            </a:lvl1pPr>
            <a:lvl2pPr indent="0" lvl="1" marL="0" marR="0" algn="ctr">
              <a:spcBef>
                <a:spcPts val="0"/>
              </a:spcBef>
              <a:buNone/>
              <a:defRPr b="1" sz="1200">
                <a:solidFill>
                  <a:schemeClr val="dk1"/>
                </a:solidFill>
                <a:latin typeface="Arial"/>
                <a:ea typeface="Arial"/>
                <a:cs typeface="Arial"/>
                <a:sym typeface="Arial"/>
              </a:defRPr>
            </a:lvl2pPr>
            <a:lvl3pPr indent="0" lvl="2" marL="0" marR="0" algn="ctr">
              <a:spcBef>
                <a:spcPts val="0"/>
              </a:spcBef>
              <a:buNone/>
              <a:defRPr b="1" sz="1200">
                <a:solidFill>
                  <a:schemeClr val="dk1"/>
                </a:solidFill>
                <a:latin typeface="Arial"/>
                <a:ea typeface="Arial"/>
                <a:cs typeface="Arial"/>
                <a:sym typeface="Arial"/>
              </a:defRPr>
            </a:lvl3pPr>
            <a:lvl4pPr indent="0" lvl="3" marL="0" marR="0" algn="ctr">
              <a:spcBef>
                <a:spcPts val="0"/>
              </a:spcBef>
              <a:buNone/>
              <a:defRPr b="1" sz="1200">
                <a:solidFill>
                  <a:schemeClr val="dk1"/>
                </a:solidFill>
                <a:latin typeface="Arial"/>
                <a:ea typeface="Arial"/>
                <a:cs typeface="Arial"/>
                <a:sym typeface="Arial"/>
              </a:defRPr>
            </a:lvl4pPr>
            <a:lvl5pPr indent="0" lvl="4" marL="0" marR="0" algn="ctr">
              <a:spcBef>
                <a:spcPts val="0"/>
              </a:spcBef>
              <a:buNone/>
              <a:defRPr b="1" sz="1200">
                <a:solidFill>
                  <a:schemeClr val="dk1"/>
                </a:solidFill>
                <a:latin typeface="Arial"/>
                <a:ea typeface="Arial"/>
                <a:cs typeface="Arial"/>
                <a:sym typeface="Arial"/>
              </a:defRPr>
            </a:lvl5pPr>
            <a:lvl6pPr indent="0" lvl="5" marL="0" marR="0" algn="ctr">
              <a:spcBef>
                <a:spcPts val="0"/>
              </a:spcBef>
              <a:buNone/>
              <a:defRPr b="1" sz="1200">
                <a:solidFill>
                  <a:schemeClr val="dk1"/>
                </a:solidFill>
                <a:latin typeface="Arial"/>
                <a:ea typeface="Arial"/>
                <a:cs typeface="Arial"/>
                <a:sym typeface="Arial"/>
              </a:defRPr>
            </a:lvl6pPr>
            <a:lvl7pPr indent="0" lvl="6" marL="0" marR="0" algn="ctr">
              <a:spcBef>
                <a:spcPts val="0"/>
              </a:spcBef>
              <a:buNone/>
              <a:defRPr b="1" sz="1200">
                <a:solidFill>
                  <a:schemeClr val="dk1"/>
                </a:solidFill>
                <a:latin typeface="Arial"/>
                <a:ea typeface="Arial"/>
                <a:cs typeface="Arial"/>
                <a:sym typeface="Arial"/>
              </a:defRPr>
            </a:lvl7pPr>
            <a:lvl8pPr indent="0" lvl="7" marL="0" marR="0" algn="ctr">
              <a:spcBef>
                <a:spcPts val="0"/>
              </a:spcBef>
              <a:buNone/>
              <a:defRPr b="1" sz="1200">
                <a:solidFill>
                  <a:schemeClr val="dk1"/>
                </a:solidFill>
                <a:latin typeface="Arial"/>
                <a:ea typeface="Arial"/>
                <a:cs typeface="Arial"/>
                <a:sym typeface="Arial"/>
              </a:defRPr>
            </a:lvl8pPr>
            <a:lvl9pPr indent="0" lvl="8" marL="0" marR="0" algn="ctr">
              <a:spcBef>
                <a:spcPts val="0"/>
              </a:spcBef>
              <a:buNone/>
              <a:defRPr b="1" sz="1200">
                <a:solidFill>
                  <a:schemeClr val="dk1"/>
                </a:solidFill>
                <a:latin typeface="Arial"/>
                <a:ea typeface="Arial"/>
                <a:cs typeface="Arial"/>
                <a:sym typeface="Arial"/>
              </a:defRPr>
            </a:lvl9pPr>
          </a:lstStyle>
          <a:p>
            <a:pPr indent="0" lvl="0" marL="0" rtl="0" algn="ctr">
              <a:spcBef>
                <a:spcPts val="0"/>
              </a:spcBef>
              <a:spcAft>
                <a:spcPts val="0"/>
              </a:spcAft>
              <a:buNone/>
            </a:pPr>
            <a:fld id="{00000000-1234-1234-1234-123412341234}" type="slidenum">
              <a:rPr lang="ja-JP"/>
              <a:t>‹#›</a:t>
            </a:fld>
            <a:endParaRPr/>
          </a:p>
        </p:txBody>
      </p:sp>
      <p:sp>
        <p:nvSpPr>
          <p:cNvPr id="172" name="Google Shape;172;p20"/>
          <p:cNvSpPr/>
          <p:nvPr/>
        </p:nvSpPr>
        <p:spPr>
          <a:xfrm>
            <a:off x="323851" y="1257115"/>
            <a:ext cx="831300" cy="226800"/>
          </a:xfrm>
          <a:prstGeom prst="rect">
            <a:avLst/>
          </a:prstGeom>
          <a:noFill/>
          <a:ln cap="flat" cmpd="sng" w="19050">
            <a:solidFill>
              <a:srgbClr val="262626"/>
            </a:solidFill>
            <a:prstDash val="solid"/>
            <a:round/>
            <a:headEnd len="sm" w="sm" type="none"/>
            <a:tailEnd len="sm" w="sm" type="none"/>
          </a:ln>
        </p:spPr>
        <p:txBody>
          <a:bodyPr anchorCtr="0" anchor="ctr" bIns="36000" lIns="72000" spcFirstLastPara="1" rIns="72000" wrap="square" tIns="36000">
            <a:noAutofit/>
          </a:bodyPr>
          <a:lstStyle/>
          <a:p>
            <a:pPr indent="0" lvl="0" marL="0" marR="0" rtl="0" algn="ctr">
              <a:lnSpc>
                <a:spcPct val="100000"/>
              </a:lnSpc>
              <a:spcBef>
                <a:spcPts val="0"/>
              </a:spcBef>
              <a:spcAft>
                <a:spcPts val="0"/>
              </a:spcAft>
              <a:buClr>
                <a:schemeClr val="dk1"/>
              </a:buClr>
              <a:buSzPts val="1300"/>
              <a:buFont typeface="Arial"/>
              <a:buNone/>
            </a:pPr>
            <a:r>
              <a:rPr b="0" i="0" lang="ja-JP" sz="1300" u="none" cap="none" strike="noStrike">
                <a:solidFill>
                  <a:schemeClr val="dk1"/>
                </a:solidFill>
                <a:latin typeface="Arial"/>
                <a:ea typeface="Arial"/>
                <a:cs typeface="Arial"/>
                <a:sym typeface="Arial"/>
              </a:rPr>
              <a:t>前提条件</a:t>
            </a:r>
            <a:endParaRPr/>
          </a:p>
        </p:txBody>
      </p:sp>
      <p:sp>
        <p:nvSpPr>
          <p:cNvPr id="173" name="Google Shape;173;p20"/>
          <p:cNvSpPr/>
          <p:nvPr/>
        </p:nvSpPr>
        <p:spPr>
          <a:xfrm>
            <a:off x="323850" y="3614850"/>
            <a:ext cx="3228600" cy="226800"/>
          </a:xfrm>
          <a:prstGeom prst="rect">
            <a:avLst/>
          </a:prstGeom>
          <a:noFill/>
          <a:ln cap="flat" cmpd="sng" w="19050">
            <a:solidFill>
              <a:srgbClr val="005BAD"/>
            </a:solidFill>
            <a:prstDash val="solid"/>
            <a:round/>
            <a:headEnd len="sm" w="sm" type="none"/>
            <a:tailEnd len="sm" w="sm" type="none"/>
          </a:ln>
        </p:spPr>
        <p:txBody>
          <a:bodyPr anchorCtr="0" anchor="ctr" bIns="36000" lIns="72000" spcFirstLastPara="1" rIns="72000" wrap="square" tIns="36000">
            <a:noAutofit/>
          </a:bodyPr>
          <a:lstStyle/>
          <a:p>
            <a:pPr indent="0" lvl="0" marL="0" marR="0" rtl="0" algn="ctr">
              <a:lnSpc>
                <a:spcPct val="100000"/>
              </a:lnSpc>
              <a:spcBef>
                <a:spcPts val="0"/>
              </a:spcBef>
              <a:spcAft>
                <a:spcPts val="0"/>
              </a:spcAft>
              <a:buClr>
                <a:srgbClr val="005BAD"/>
              </a:buClr>
              <a:buSzPts val="1300"/>
              <a:buFont typeface="Arial"/>
              <a:buNone/>
            </a:pPr>
            <a:r>
              <a:rPr b="0" i="0" lang="ja-JP" sz="1300" u="none" cap="none" strike="noStrike">
                <a:solidFill>
                  <a:srgbClr val="005BAD"/>
                </a:solidFill>
                <a:latin typeface="Arial"/>
                <a:ea typeface="Arial"/>
                <a:cs typeface="Arial"/>
                <a:sym typeface="Arial"/>
              </a:rPr>
              <a:t>討議</a:t>
            </a:r>
            <a:r>
              <a:rPr b="0" i="0" lang="ja-JP" sz="1300" u="none" cap="none" strike="noStrike">
                <a:solidFill>
                  <a:schemeClr val="dk1"/>
                </a:solidFill>
                <a:latin typeface="Arial"/>
                <a:ea typeface="Arial"/>
                <a:cs typeface="Arial"/>
                <a:sym typeface="Arial"/>
              </a:rPr>
              <a:t>　パターン３　※グループ発表あり</a:t>
            </a:r>
            <a:endParaRPr/>
          </a:p>
        </p:txBody>
      </p:sp>
      <p:sp>
        <p:nvSpPr>
          <p:cNvPr id="174" name="Google Shape;174;p20"/>
          <p:cNvSpPr/>
          <p:nvPr/>
        </p:nvSpPr>
        <p:spPr>
          <a:xfrm>
            <a:off x="324417" y="1541748"/>
            <a:ext cx="3455400" cy="1877700"/>
          </a:xfrm>
          <a:prstGeom prst="rect">
            <a:avLst/>
          </a:prstGeom>
          <a:solidFill>
            <a:srgbClr val="F2F2F2"/>
          </a:solidFill>
          <a:ln>
            <a:noFill/>
          </a:ln>
        </p:spPr>
        <p:txBody>
          <a:bodyPr anchorCtr="0" anchor="ctr" bIns="45700" lIns="91425" spcFirstLastPara="1" rIns="91425" wrap="square" tIns="45700">
            <a:noAutofit/>
          </a:bodyPr>
          <a:lstStyle/>
          <a:p>
            <a:pPr indent="0" lvl="0" marL="0" marR="0" rtl="0" algn="l">
              <a:lnSpc>
                <a:spcPct val="114000"/>
              </a:lnSpc>
              <a:spcBef>
                <a:spcPts val="0"/>
              </a:spcBef>
              <a:spcAft>
                <a:spcPts val="0"/>
              </a:spcAft>
              <a:buClr>
                <a:schemeClr val="dk1"/>
              </a:buClr>
              <a:buSzPts val="1100"/>
              <a:buFont typeface="Arial"/>
              <a:buNone/>
            </a:pPr>
            <a:r>
              <a:rPr lang="ja-JP" sz="1100">
                <a:solidFill>
                  <a:schemeClr val="dk1"/>
                </a:solidFill>
                <a:latin typeface="Arial"/>
                <a:ea typeface="Arial"/>
                <a:cs typeface="Arial"/>
                <a:sym typeface="Arial"/>
              </a:rPr>
              <a:t>みなさんはメタバタウンの住人です。</a:t>
            </a:r>
            <a:endParaRPr sz="1100">
              <a:solidFill>
                <a:schemeClr val="dk1"/>
              </a:solidFill>
              <a:latin typeface="Arial"/>
              <a:ea typeface="Arial"/>
              <a:cs typeface="Arial"/>
              <a:sym typeface="Arial"/>
            </a:endParaRPr>
          </a:p>
          <a:p>
            <a:pPr indent="0" lvl="0" marL="0" marR="0" rtl="0" algn="l">
              <a:lnSpc>
                <a:spcPct val="114000"/>
              </a:lnSpc>
              <a:spcBef>
                <a:spcPts val="0"/>
              </a:spcBef>
              <a:spcAft>
                <a:spcPts val="0"/>
              </a:spcAft>
              <a:buClr>
                <a:schemeClr val="dk1"/>
              </a:buClr>
              <a:buSzPts val="1100"/>
              <a:buFont typeface="Arial"/>
              <a:buNone/>
            </a:pPr>
            <a:r>
              <a:rPr lang="ja-JP" sz="1100">
                <a:solidFill>
                  <a:schemeClr val="dk1"/>
                </a:solidFill>
                <a:latin typeface="Arial"/>
                <a:ea typeface="Arial"/>
                <a:cs typeface="Arial"/>
                <a:sym typeface="Arial"/>
              </a:rPr>
              <a:t>メタバタウンには家が４軒あり、町の真ん中を町が管理する川が流れています。</a:t>
            </a:r>
            <a:endParaRPr/>
          </a:p>
          <a:p>
            <a:pPr indent="0" lvl="0" marL="0" marR="0" rtl="0" algn="l">
              <a:lnSpc>
                <a:spcPct val="114000"/>
              </a:lnSpc>
              <a:spcBef>
                <a:spcPts val="0"/>
              </a:spcBef>
              <a:spcAft>
                <a:spcPts val="0"/>
              </a:spcAft>
              <a:buClr>
                <a:schemeClr val="dk1"/>
              </a:buClr>
              <a:buSzPts val="1100"/>
              <a:buFont typeface="Arial"/>
              <a:buNone/>
            </a:pPr>
            <a:r>
              <a:rPr lang="ja-JP" sz="1100">
                <a:solidFill>
                  <a:schemeClr val="dk1"/>
                </a:solidFill>
                <a:latin typeface="Arial"/>
                <a:ea typeface="Arial"/>
                <a:cs typeface="Arial"/>
                <a:sym typeface="Arial"/>
              </a:rPr>
              <a:t>行き来には渡し船を使っていますが、</a:t>
            </a:r>
            <a:endParaRPr sz="1100">
              <a:solidFill>
                <a:schemeClr val="dk1"/>
              </a:solidFill>
              <a:latin typeface="Arial"/>
              <a:ea typeface="Arial"/>
              <a:cs typeface="Arial"/>
              <a:sym typeface="Arial"/>
            </a:endParaRPr>
          </a:p>
          <a:p>
            <a:pPr indent="0" lvl="0" marL="0" marR="0" rtl="0" algn="l">
              <a:lnSpc>
                <a:spcPct val="114000"/>
              </a:lnSpc>
              <a:spcBef>
                <a:spcPts val="0"/>
              </a:spcBef>
              <a:spcAft>
                <a:spcPts val="0"/>
              </a:spcAft>
              <a:buClr>
                <a:schemeClr val="dk1"/>
              </a:buClr>
              <a:buSzPts val="1100"/>
              <a:buFont typeface="Arial"/>
              <a:buNone/>
            </a:pPr>
            <a:r>
              <a:rPr lang="ja-JP" sz="1100">
                <a:solidFill>
                  <a:schemeClr val="dk1"/>
                </a:solidFill>
                <a:latin typeface="Arial"/>
                <a:ea typeface="Arial"/>
                <a:cs typeface="Arial"/>
                <a:sym typeface="Arial"/>
              </a:rPr>
              <a:t>雨で増水すると運航できず不便でした。</a:t>
            </a:r>
            <a:endParaRPr/>
          </a:p>
          <a:p>
            <a:pPr indent="0" lvl="0" marL="0" marR="0" rtl="0" algn="l">
              <a:lnSpc>
                <a:spcPct val="114000"/>
              </a:lnSpc>
              <a:spcBef>
                <a:spcPts val="0"/>
              </a:spcBef>
              <a:spcAft>
                <a:spcPts val="0"/>
              </a:spcAft>
              <a:buClr>
                <a:schemeClr val="dk1"/>
              </a:buClr>
              <a:buSzPts val="1100"/>
              <a:buFont typeface="Arial"/>
              <a:buNone/>
            </a:pPr>
            <a:r>
              <a:rPr lang="ja-JP" sz="1100">
                <a:solidFill>
                  <a:schemeClr val="dk1"/>
                </a:solidFill>
                <a:latin typeface="Arial"/>
                <a:ea typeface="Arial"/>
                <a:cs typeface="Arial"/>
                <a:sym typeface="Arial"/>
              </a:rPr>
              <a:t>今回、</a:t>
            </a:r>
            <a:r>
              <a:rPr lang="ja-JP" sz="1100">
                <a:solidFill>
                  <a:srgbClr val="C00000"/>
                </a:solidFill>
                <a:latin typeface="Arial"/>
                <a:ea typeface="Arial"/>
                <a:cs typeface="Arial"/>
                <a:sym typeface="Arial"/>
              </a:rPr>
              <a:t> メタバタウンの全ての住人の希望 </a:t>
            </a:r>
            <a:r>
              <a:rPr lang="ja-JP" sz="1100">
                <a:solidFill>
                  <a:schemeClr val="dk1"/>
                </a:solidFill>
                <a:latin typeface="Arial"/>
                <a:ea typeface="Arial"/>
                <a:cs typeface="Arial"/>
                <a:sym typeface="Arial"/>
              </a:rPr>
              <a:t>により</a:t>
            </a:r>
            <a:endParaRPr sz="1100">
              <a:solidFill>
                <a:schemeClr val="dk1"/>
              </a:solidFill>
              <a:latin typeface="Arial"/>
              <a:ea typeface="Arial"/>
              <a:cs typeface="Arial"/>
              <a:sym typeface="Arial"/>
            </a:endParaRPr>
          </a:p>
          <a:p>
            <a:pPr indent="0" lvl="0" marL="0" marR="0" rtl="0" algn="l">
              <a:lnSpc>
                <a:spcPct val="114000"/>
              </a:lnSpc>
              <a:spcBef>
                <a:spcPts val="0"/>
              </a:spcBef>
              <a:spcAft>
                <a:spcPts val="0"/>
              </a:spcAft>
              <a:buClr>
                <a:schemeClr val="dk1"/>
              </a:buClr>
              <a:buSzPts val="1100"/>
              <a:buFont typeface="Arial"/>
              <a:buNone/>
            </a:pPr>
            <a:r>
              <a:rPr lang="ja-JP" sz="1100">
                <a:solidFill>
                  <a:schemeClr val="dk1"/>
                </a:solidFill>
                <a:latin typeface="Arial"/>
                <a:ea typeface="Arial"/>
                <a:cs typeface="Arial"/>
                <a:sym typeface="Arial"/>
              </a:rPr>
              <a:t>橋を建設することになりました。</a:t>
            </a:r>
            <a:endParaRPr/>
          </a:p>
          <a:p>
            <a:pPr indent="0" lvl="0" marL="0" marR="0" rtl="0" algn="l">
              <a:lnSpc>
                <a:spcPct val="114000"/>
              </a:lnSpc>
              <a:spcBef>
                <a:spcPts val="0"/>
              </a:spcBef>
              <a:spcAft>
                <a:spcPts val="0"/>
              </a:spcAft>
              <a:buClr>
                <a:schemeClr val="dk1"/>
              </a:buClr>
              <a:buSzPts val="1100"/>
              <a:buFont typeface="Arial"/>
              <a:buNone/>
            </a:pPr>
            <a:r>
              <a:rPr lang="ja-JP" sz="1100">
                <a:solidFill>
                  <a:schemeClr val="dk1"/>
                </a:solidFill>
                <a:latin typeface="Arial"/>
                <a:ea typeface="Arial"/>
                <a:cs typeface="Arial"/>
                <a:sym typeface="Arial"/>
              </a:rPr>
              <a:t>橋の建設費用は400万円です。</a:t>
            </a:r>
            <a:endParaRPr sz="1100">
              <a:solidFill>
                <a:schemeClr val="dk1"/>
              </a:solidFill>
              <a:latin typeface="Arial"/>
              <a:ea typeface="Arial"/>
              <a:cs typeface="Arial"/>
              <a:sym typeface="Arial"/>
            </a:endParaRPr>
          </a:p>
          <a:p>
            <a:pPr indent="0" lvl="0" marL="0" marR="0" rtl="0" algn="l">
              <a:lnSpc>
                <a:spcPct val="114000"/>
              </a:lnSpc>
              <a:spcBef>
                <a:spcPts val="0"/>
              </a:spcBef>
              <a:spcAft>
                <a:spcPts val="0"/>
              </a:spcAft>
              <a:buClr>
                <a:schemeClr val="dk1"/>
              </a:buClr>
              <a:buSzPts val="1100"/>
              <a:buFont typeface="Arial"/>
              <a:buNone/>
            </a:pPr>
            <a:r>
              <a:rPr lang="ja-JP" sz="1100">
                <a:solidFill>
                  <a:schemeClr val="dk1"/>
                </a:solidFill>
                <a:latin typeface="Arial"/>
                <a:ea typeface="Arial"/>
                <a:cs typeface="Arial"/>
                <a:sym typeface="Arial"/>
              </a:rPr>
              <a:t>どのように負担すればいいと思いますか。</a:t>
            </a:r>
            <a:endParaRPr/>
          </a:p>
        </p:txBody>
      </p:sp>
      <p:sp>
        <p:nvSpPr>
          <p:cNvPr id="175" name="Google Shape;175;p20"/>
          <p:cNvSpPr/>
          <p:nvPr/>
        </p:nvSpPr>
        <p:spPr>
          <a:xfrm>
            <a:off x="811530" y="2583495"/>
            <a:ext cx="2000100" cy="177900"/>
          </a:xfrm>
          <a:prstGeom prst="rect">
            <a:avLst/>
          </a:prstGeom>
          <a:noFill/>
          <a:ln cap="flat" cmpd="sng" w="12700">
            <a:solidFill>
              <a:srgbClr val="C00000"/>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2400"/>
              <a:buFont typeface="Arial"/>
              <a:buNone/>
            </a:pPr>
            <a:r>
              <a:t/>
            </a:r>
            <a:endParaRPr b="0" i="0" sz="2400" u="none" cap="none" strike="noStrike">
              <a:solidFill>
                <a:schemeClr val="dk1"/>
              </a:solidFill>
              <a:latin typeface="Arial"/>
              <a:ea typeface="Arial"/>
              <a:cs typeface="Arial"/>
              <a:sym typeface="Arial"/>
            </a:endParaRPr>
          </a:p>
        </p:txBody>
      </p:sp>
      <p:sp>
        <p:nvSpPr>
          <p:cNvPr id="176" name="Google Shape;176;p20"/>
          <p:cNvSpPr/>
          <p:nvPr/>
        </p:nvSpPr>
        <p:spPr>
          <a:xfrm>
            <a:off x="324417" y="3888724"/>
            <a:ext cx="8495700" cy="2831400"/>
          </a:xfrm>
          <a:prstGeom prst="rect">
            <a:avLst/>
          </a:prstGeom>
          <a:solidFill>
            <a:srgbClr val="EBFAFF"/>
          </a:solidFill>
          <a:ln>
            <a:noFill/>
          </a:ln>
        </p:spPr>
        <p:txBody>
          <a:bodyPr anchorCtr="0" anchor="ctr" bIns="45700" lIns="91425" spcFirstLastPara="1" rIns="91425" wrap="square" tIns="45700">
            <a:noAutofit/>
          </a:bodyPr>
          <a:lstStyle/>
          <a:p>
            <a:pPr indent="0" lvl="0" marL="0" marR="0" rtl="0" algn="l">
              <a:lnSpc>
                <a:spcPct val="114000"/>
              </a:lnSpc>
              <a:spcBef>
                <a:spcPts val="0"/>
              </a:spcBef>
              <a:spcAft>
                <a:spcPts val="0"/>
              </a:spcAft>
              <a:buClr>
                <a:schemeClr val="dk1"/>
              </a:buClr>
              <a:buSzPts val="1100"/>
              <a:buFont typeface="Arial"/>
              <a:buNone/>
            </a:pPr>
            <a:r>
              <a:t/>
            </a:r>
            <a:endParaRPr sz="1100">
              <a:solidFill>
                <a:schemeClr val="dk1"/>
              </a:solidFill>
              <a:latin typeface="Arial"/>
              <a:ea typeface="Arial"/>
              <a:cs typeface="Arial"/>
              <a:sym typeface="Arial"/>
            </a:endParaRPr>
          </a:p>
        </p:txBody>
      </p:sp>
      <p:sp>
        <p:nvSpPr>
          <p:cNvPr id="177" name="Google Shape;177;p20"/>
          <p:cNvSpPr/>
          <p:nvPr/>
        </p:nvSpPr>
        <p:spPr>
          <a:xfrm>
            <a:off x="3928375" y="1541750"/>
            <a:ext cx="2082600" cy="1877700"/>
          </a:xfrm>
          <a:prstGeom prst="rect">
            <a:avLst/>
          </a:prstGeom>
          <a:solidFill>
            <a:srgbClr val="F2F2F2"/>
          </a:solidFill>
          <a:ln>
            <a:noFill/>
          </a:ln>
        </p:spPr>
        <p:txBody>
          <a:bodyPr anchorCtr="0" anchor="t" bIns="45700" lIns="91425" spcFirstLastPara="1" rIns="91425" wrap="square" tIns="90000">
            <a:noAutofit/>
          </a:bodyPr>
          <a:lstStyle/>
          <a:p>
            <a:pPr indent="0" lvl="0" marL="0" marR="0" rtl="0" algn="l">
              <a:lnSpc>
                <a:spcPct val="114000"/>
              </a:lnSpc>
              <a:spcBef>
                <a:spcPts val="0"/>
              </a:spcBef>
              <a:spcAft>
                <a:spcPts val="0"/>
              </a:spcAft>
              <a:buClr>
                <a:schemeClr val="dk1"/>
              </a:buClr>
              <a:buSzPts val="1100"/>
              <a:buFont typeface="Arial"/>
              <a:buNone/>
            </a:pPr>
            <a:r>
              <a:rPr lang="ja-JP" sz="1050">
                <a:solidFill>
                  <a:schemeClr val="dk1"/>
                </a:solidFill>
                <a:latin typeface="Arial"/>
                <a:ea typeface="Arial"/>
                <a:cs typeface="Arial"/>
                <a:sym typeface="Arial"/>
              </a:rPr>
              <a:t>各家の家族構成・所得金額・使用回数が同じ場合</a:t>
            </a:r>
            <a:endParaRPr sz="1050">
              <a:solidFill>
                <a:schemeClr val="dk1"/>
              </a:solidFill>
              <a:latin typeface="Arial"/>
              <a:ea typeface="Arial"/>
              <a:cs typeface="Arial"/>
              <a:sym typeface="Arial"/>
            </a:endParaRPr>
          </a:p>
          <a:p>
            <a:pPr indent="0" lvl="0" marL="0" marR="0" rtl="0" algn="l">
              <a:lnSpc>
                <a:spcPct val="114000"/>
              </a:lnSpc>
              <a:spcBef>
                <a:spcPts val="0"/>
              </a:spcBef>
              <a:spcAft>
                <a:spcPts val="0"/>
              </a:spcAft>
              <a:buClr>
                <a:schemeClr val="dk1"/>
              </a:buClr>
              <a:buSzPts val="1100"/>
              <a:buFont typeface="Arial"/>
              <a:buNone/>
            </a:pPr>
            <a:r>
              <a:t/>
            </a:r>
            <a:endParaRPr sz="1050">
              <a:solidFill>
                <a:schemeClr val="dk1"/>
              </a:solidFill>
              <a:latin typeface="Arial"/>
              <a:ea typeface="Arial"/>
              <a:cs typeface="Arial"/>
              <a:sym typeface="Arial"/>
            </a:endParaRPr>
          </a:p>
          <a:p>
            <a:pPr indent="-168275" lvl="0" marL="171450" marR="0" rtl="0" algn="l">
              <a:lnSpc>
                <a:spcPct val="114000"/>
              </a:lnSpc>
              <a:spcBef>
                <a:spcPts val="0"/>
              </a:spcBef>
              <a:spcAft>
                <a:spcPts val="0"/>
              </a:spcAft>
              <a:buClr>
                <a:schemeClr val="dk1"/>
              </a:buClr>
              <a:buSzPts val="1050"/>
              <a:buFont typeface="Noto Sans Symbols"/>
              <a:buChar char="●"/>
            </a:pPr>
            <a:r>
              <a:rPr b="1" lang="ja-JP" sz="1050">
                <a:solidFill>
                  <a:schemeClr val="dk1"/>
                </a:solidFill>
                <a:latin typeface="Arial"/>
                <a:ea typeface="Arial"/>
                <a:cs typeface="Arial"/>
                <a:sym typeface="Arial"/>
              </a:rPr>
              <a:t>ヒント</a:t>
            </a:r>
            <a:endParaRPr b="1" sz="1050">
              <a:solidFill>
                <a:schemeClr val="dk1"/>
              </a:solidFill>
              <a:latin typeface="Arial"/>
              <a:ea typeface="Arial"/>
              <a:cs typeface="Arial"/>
              <a:sym typeface="Arial"/>
            </a:endParaRPr>
          </a:p>
          <a:p>
            <a:pPr indent="0" lvl="0" marL="0" marR="0" rtl="0" algn="l">
              <a:lnSpc>
                <a:spcPct val="114000"/>
              </a:lnSpc>
              <a:spcBef>
                <a:spcPts val="0"/>
              </a:spcBef>
              <a:spcAft>
                <a:spcPts val="0"/>
              </a:spcAft>
              <a:buClr>
                <a:schemeClr val="dk1"/>
              </a:buClr>
              <a:buSzPts val="1100"/>
              <a:buFont typeface="Noto Sans Symbols"/>
              <a:buNone/>
            </a:pPr>
            <a:r>
              <a:rPr lang="ja-JP" sz="1050">
                <a:solidFill>
                  <a:schemeClr val="dk1"/>
                </a:solidFill>
                <a:latin typeface="Arial"/>
                <a:ea typeface="Arial"/>
                <a:cs typeface="Arial"/>
                <a:sym typeface="Arial"/>
              </a:rPr>
              <a:t>    ４軒とも同じ条件だから、</a:t>
            </a:r>
            <a:endParaRPr sz="1050">
              <a:solidFill>
                <a:schemeClr val="dk1"/>
              </a:solidFill>
              <a:latin typeface="Arial"/>
              <a:ea typeface="Arial"/>
              <a:cs typeface="Arial"/>
              <a:sym typeface="Arial"/>
            </a:endParaRPr>
          </a:p>
          <a:p>
            <a:pPr indent="0" lvl="0" marL="0" marR="0" rtl="0" algn="l">
              <a:lnSpc>
                <a:spcPct val="114000"/>
              </a:lnSpc>
              <a:spcBef>
                <a:spcPts val="0"/>
              </a:spcBef>
              <a:spcAft>
                <a:spcPts val="0"/>
              </a:spcAft>
              <a:buClr>
                <a:schemeClr val="dk1"/>
              </a:buClr>
              <a:buSzPts val="1100"/>
              <a:buFont typeface="Noto Sans Symbols"/>
              <a:buNone/>
            </a:pPr>
            <a:r>
              <a:rPr lang="ja-JP" sz="1050">
                <a:solidFill>
                  <a:schemeClr val="dk1"/>
                </a:solidFill>
                <a:latin typeface="Arial"/>
                <a:ea typeface="Arial"/>
                <a:cs typeface="Arial"/>
                <a:sym typeface="Arial"/>
              </a:rPr>
              <a:t>    公平に負担すると…</a:t>
            </a:r>
            <a:endParaRPr sz="1050">
              <a:solidFill>
                <a:schemeClr val="dk1"/>
              </a:solidFill>
              <a:latin typeface="Arial"/>
              <a:ea typeface="Arial"/>
              <a:cs typeface="Arial"/>
              <a:sym typeface="Arial"/>
            </a:endParaRPr>
          </a:p>
        </p:txBody>
      </p:sp>
      <p:graphicFrame>
        <p:nvGraphicFramePr>
          <p:cNvPr id="178" name="Google Shape;178;p20"/>
          <p:cNvGraphicFramePr/>
          <p:nvPr/>
        </p:nvGraphicFramePr>
        <p:xfrm>
          <a:off x="3009451" y="3900331"/>
          <a:ext cx="3000000" cy="3000000"/>
        </p:xfrm>
        <a:graphic>
          <a:graphicData uri="http://schemas.openxmlformats.org/drawingml/2006/table">
            <a:tbl>
              <a:tblPr bandRow="1" firstRow="1">
                <a:noFill/>
                <a:tableStyleId>{EDD6E753-2930-40FE-A78C-5DBA94F34718}</a:tableStyleId>
              </a:tblPr>
              <a:tblGrid>
                <a:gridCol w="487750"/>
                <a:gridCol w="487750"/>
                <a:gridCol w="826625"/>
                <a:gridCol w="826625"/>
                <a:gridCol w="1248475"/>
              </a:tblGrid>
              <a:tr h="482225">
                <a:tc>
                  <a:txBody>
                    <a:bodyPr/>
                    <a:lstStyle/>
                    <a:p>
                      <a:pPr indent="0" lvl="0" marL="0" marR="0" rtl="0" algn="ctr">
                        <a:spcBef>
                          <a:spcPts val="0"/>
                        </a:spcBef>
                        <a:spcAft>
                          <a:spcPts val="0"/>
                        </a:spcAft>
                        <a:buNone/>
                      </a:pPr>
                      <a:r>
                        <a:t/>
                      </a:r>
                      <a:endParaRPr b="0" sz="1050" u="none" cap="none" strike="noStrike">
                        <a:solidFill>
                          <a:schemeClr val="lt1"/>
                        </a:solidFill>
                      </a:endParaRPr>
                    </a:p>
                  </a:txBody>
                  <a:tcPr marT="45725" marB="45725" marR="91450" marL="91450" anchor="ctr">
                    <a:lnL cap="flat" cmpd="sng" w="12700">
                      <a:solidFill>
                        <a:schemeClr val="lt1"/>
                      </a:solidFill>
                      <a:prstDash val="solid"/>
                      <a:round/>
                      <a:headEnd len="sm" w="sm" type="none"/>
                      <a:tailEnd len="sm" w="sm" type="none"/>
                    </a:lnL>
                    <a:lnR cap="flat" cmpd="sng" w="12700">
                      <a:solidFill>
                        <a:srgbClr val="005BAD"/>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12700">
                      <a:solidFill>
                        <a:srgbClr val="005BAD"/>
                      </a:solidFill>
                      <a:prstDash val="solid"/>
                      <a:round/>
                      <a:headEnd len="sm" w="sm" type="none"/>
                      <a:tailEnd len="sm" w="sm" type="none"/>
                    </a:lnB>
                    <a:solidFill>
                      <a:srgbClr val="EBFAFF"/>
                    </a:solidFill>
                  </a:tcPr>
                </a:tc>
                <a:tc>
                  <a:txBody>
                    <a:bodyPr/>
                    <a:lstStyle/>
                    <a:p>
                      <a:pPr indent="0" lvl="0" marL="0" marR="0" rtl="0" algn="ctr">
                        <a:spcBef>
                          <a:spcPts val="0"/>
                        </a:spcBef>
                        <a:spcAft>
                          <a:spcPts val="0"/>
                        </a:spcAft>
                        <a:buNone/>
                      </a:pPr>
                      <a:r>
                        <a:rPr b="1" lang="ja-JP" sz="1050" u="none" cap="none" strike="noStrike">
                          <a:solidFill>
                            <a:schemeClr val="lt1"/>
                          </a:solidFill>
                        </a:rPr>
                        <a:t>家族</a:t>
                      </a:r>
                      <a:endParaRPr/>
                    </a:p>
                  </a:txBody>
                  <a:tcPr marT="45725" marB="45725" marR="91450" marL="91450" anchor="ctr">
                    <a:lnL cap="flat" cmpd="sng" w="12700">
                      <a:solidFill>
                        <a:srgbClr val="005BAD"/>
                      </a:solidFill>
                      <a:prstDash val="solid"/>
                      <a:round/>
                      <a:headEnd len="sm" w="sm" type="none"/>
                      <a:tailEnd len="sm" w="sm" type="none"/>
                    </a:lnL>
                    <a:lnR cap="flat" cmpd="sng" w="12700">
                      <a:solidFill>
                        <a:schemeClr val="lt1"/>
                      </a:solidFill>
                      <a:prstDash val="solid"/>
                      <a:round/>
                      <a:headEnd len="sm" w="sm" type="none"/>
                      <a:tailEnd len="sm" w="sm" type="none"/>
                    </a:lnR>
                    <a:lnT cap="flat" cmpd="sng" w="12700">
                      <a:solidFill>
                        <a:srgbClr val="005BAD"/>
                      </a:solidFill>
                      <a:prstDash val="solid"/>
                      <a:round/>
                      <a:headEnd len="sm" w="sm" type="none"/>
                      <a:tailEnd len="sm" w="sm" type="none"/>
                    </a:lnT>
                    <a:lnB cap="flat" cmpd="sng" w="12700">
                      <a:solidFill>
                        <a:srgbClr val="005BAD"/>
                      </a:solidFill>
                      <a:prstDash val="solid"/>
                      <a:round/>
                      <a:headEnd len="sm" w="sm" type="none"/>
                      <a:tailEnd len="sm" w="sm" type="none"/>
                    </a:lnB>
                    <a:solidFill>
                      <a:srgbClr val="005BAD"/>
                    </a:solidFill>
                  </a:tcPr>
                </a:tc>
                <a:tc>
                  <a:txBody>
                    <a:bodyPr/>
                    <a:lstStyle/>
                    <a:p>
                      <a:pPr indent="0" lvl="0" marL="0" marR="0" rtl="0" algn="ctr">
                        <a:spcBef>
                          <a:spcPts val="0"/>
                        </a:spcBef>
                        <a:spcAft>
                          <a:spcPts val="0"/>
                        </a:spcAft>
                        <a:buNone/>
                      </a:pPr>
                      <a:r>
                        <a:rPr b="1" lang="ja-JP" sz="1050" u="none" cap="none" strike="noStrike">
                          <a:solidFill>
                            <a:schemeClr val="lt1"/>
                          </a:solidFill>
                        </a:rPr>
                        <a:t>所得金額</a:t>
                      </a:r>
                      <a:endParaRPr b="1" sz="900" u="none" cap="none" strike="noStrike">
                        <a:solidFill>
                          <a:schemeClr val="lt1"/>
                        </a:solidFill>
                        <a:latin typeface="Arial"/>
                        <a:ea typeface="Arial"/>
                        <a:cs typeface="Arial"/>
                        <a:sym typeface="Arial"/>
                      </a:endParaRPr>
                    </a:p>
                  </a:txBody>
                  <a:tcPr marT="45725" marB="45725" marR="91450" marL="91450" anchor="ctr">
                    <a:lnL cap="flat" cmpd="sng" w="12700">
                      <a:solidFill>
                        <a:schemeClr val="lt1"/>
                      </a:solidFill>
                      <a:prstDash val="solid"/>
                      <a:round/>
                      <a:headEnd len="sm" w="sm" type="none"/>
                      <a:tailEnd len="sm" w="sm" type="none"/>
                    </a:lnL>
                    <a:lnR cap="flat" cmpd="sng" w="12700">
                      <a:solidFill>
                        <a:schemeClr val="lt1"/>
                      </a:solidFill>
                      <a:prstDash val="solid"/>
                      <a:round/>
                      <a:headEnd len="sm" w="sm" type="none"/>
                      <a:tailEnd len="sm" w="sm" type="none"/>
                    </a:lnR>
                    <a:lnT cap="flat" cmpd="sng" w="12700">
                      <a:solidFill>
                        <a:srgbClr val="005BAD"/>
                      </a:solidFill>
                      <a:prstDash val="solid"/>
                      <a:round/>
                      <a:headEnd len="sm" w="sm" type="none"/>
                      <a:tailEnd len="sm" w="sm" type="none"/>
                    </a:lnT>
                    <a:lnB cap="flat" cmpd="sng" w="12700">
                      <a:solidFill>
                        <a:srgbClr val="005BAD"/>
                      </a:solidFill>
                      <a:prstDash val="solid"/>
                      <a:round/>
                      <a:headEnd len="sm" w="sm" type="none"/>
                      <a:tailEnd len="sm" w="sm" type="none"/>
                    </a:lnB>
                    <a:solidFill>
                      <a:srgbClr val="005BAD"/>
                    </a:solidFill>
                  </a:tcPr>
                </a:tc>
                <a:tc>
                  <a:txBody>
                    <a:bodyPr/>
                    <a:lstStyle/>
                    <a:p>
                      <a:pPr indent="0" lvl="0" marL="0" marR="0" rtl="0" algn="ctr">
                        <a:spcBef>
                          <a:spcPts val="0"/>
                        </a:spcBef>
                        <a:spcAft>
                          <a:spcPts val="0"/>
                        </a:spcAft>
                        <a:buNone/>
                      </a:pPr>
                      <a:r>
                        <a:rPr b="1" lang="ja-JP" sz="1050" u="none" cap="none" strike="noStrike">
                          <a:solidFill>
                            <a:schemeClr val="lt1"/>
                          </a:solidFill>
                        </a:rPr>
                        <a:t>使用回数</a:t>
                      </a:r>
                      <a:endParaRPr>
                        <a:solidFill>
                          <a:schemeClr val="lt1"/>
                        </a:solidFill>
                      </a:endParaRPr>
                    </a:p>
                  </a:txBody>
                  <a:tcPr marT="45725" marB="45725" marR="91450" marL="91450" anchor="ctr">
                    <a:lnL cap="flat" cmpd="sng" w="12700">
                      <a:solidFill>
                        <a:schemeClr val="lt1"/>
                      </a:solidFill>
                      <a:prstDash val="solid"/>
                      <a:round/>
                      <a:headEnd len="sm" w="sm" type="none"/>
                      <a:tailEnd len="sm" w="sm" type="none"/>
                    </a:lnL>
                    <a:lnR cap="flat" cmpd="sng" w="12700">
                      <a:solidFill>
                        <a:schemeClr val="lt1"/>
                      </a:solidFill>
                      <a:prstDash val="solid"/>
                      <a:round/>
                      <a:headEnd len="sm" w="sm" type="none"/>
                      <a:tailEnd len="sm" w="sm" type="none"/>
                    </a:lnR>
                    <a:lnT cap="flat" cmpd="sng" w="12700">
                      <a:solidFill>
                        <a:srgbClr val="005BAD"/>
                      </a:solidFill>
                      <a:prstDash val="solid"/>
                      <a:round/>
                      <a:headEnd len="sm" w="sm" type="none"/>
                      <a:tailEnd len="sm" w="sm" type="none"/>
                    </a:lnT>
                    <a:lnB cap="flat" cmpd="sng" w="12700">
                      <a:solidFill>
                        <a:srgbClr val="005BAD"/>
                      </a:solidFill>
                      <a:prstDash val="solid"/>
                      <a:round/>
                      <a:headEnd len="sm" w="sm" type="none"/>
                      <a:tailEnd len="sm" w="sm" type="none"/>
                    </a:lnB>
                    <a:solidFill>
                      <a:srgbClr val="005BAD"/>
                    </a:solidFill>
                  </a:tcPr>
                </a:tc>
                <a:tc>
                  <a:txBody>
                    <a:bodyPr/>
                    <a:lstStyle/>
                    <a:p>
                      <a:pPr indent="0" lvl="0" marL="0" marR="0" rtl="0" algn="ctr">
                        <a:spcBef>
                          <a:spcPts val="0"/>
                        </a:spcBef>
                        <a:spcAft>
                          <a:spcPts val="0"/>
                        </a:spcAft>
                        <a:buNone/>
                      </a:pPr>
                      <a:r>
                        <a:rPr b="1" lang="ja-JP" sz="1050" u="none" cap="none" strike="noStrike">
                          <a:solidFill>
                            <a:schemeClr val="lt1"/>
                          </a:solidFill>
                        </a:rPr>
                        <a:t>負担金額</a:t>
                      </a:r>
                      <a:endParaRPr>
                        <a:solidFill>
                          <a:schemeClr val="lt1"/>
                        </a:solidFill>
                      </a:endParaRPr>
                    </a:p>
                  </a:txBody>
                  <a:tcPr marT="45725" marB="45725" marR="91450" marL="91450" anchor="ctr">
                    <a:lnL cap="flat" cmpd="sng" w="12700">
                      <a:solidFill>
                        <a:schemeClr val="lt1"/>
                      </a:solidFill>
                      <a:prstDash val="solid"/>
                      <a:round/>
                      <a:headEnd len="sm" w="sm" type="none"/>
                      <a:tailEnd len="sm" w="sm" type="none"/>
                    </a:lnL>
                    <a:lnR cap="flat" cmpd="sng" w="12700">
                      <a:solidFill>
                        <a:srgbClr val="005BAD"/>
                      </a:solidFill>
                      <a:prstDash val="solid"/>
                      <a:round/>
                      <a:headEnd len="sm" w="sm" type="none"/>
                      <a:tailEnd len="sm" w="sm" type="none"/>
                    </a:lnR>
                    <a:lnT cap="flat" cmpd="sng" w="12700">
                      <a:solidFill>
                        <a:srgbClr val="005BAD"/>
                      </a:solidFill>
                      <a:prstDash val="solid"/>
                      <a:round/>
                      <a:headEnd len="sm" w="sm" type="none"/>
                      <a:tailEnd len="sm" w="sm" type="none"/>
                    </a:lnT>
                    <a:lnB cap="flat" cmpd="sng" w="12700">
                      <a:solidFill>
                        <a:srgbClr val="005BAD"/>
                      </a:solidFill>
                      <a:prstDash val="solid"/>
                      <a:round/>
                      <a:headEnd len="sm" w="sm" type="none"/>
                      <a:tailEnd len="sm" w="sm" type="none"/>
                    </a:lnB>
                    <a:solidFill>
                      <a:srgbClr val="005BAD"/>
                    </a:solidFill>
                  </a:tcPr>
                </a:tc>
              </a:tr>
              <a:tr h="468050">
                <a:tc>
                  <a:txBody>
                    <a:bodyPr/>
                    <a:lstStyle/>
                    <a:p>
                      <a:pPr indent="0" lvl="0" marL="0" marR="0" rtl="0" algn="ctr">
                        <a:spcBef>
                          <a:spcPts val="0"/>
                        </a:spcBef>
                        <a:spcAft>
                          <a:spcPts val="0"/>
                        </a:spcAft>
                        <a:buNone/>
                      </a:pPr>
                      <a:r>
                        <a:rPr b="1" lang="ja-JP" sz="1000" u="none" cap="none" strike="noStrike">
                          <a:latin typeface="Arial"/>
                          <a:ea typeface="Arial"/>
                          <a:cs typeface="Arial"/>
                          <a:sym typeface="Arial"/>
                        </a:rPr>
                        <a:t>Ａ家</a:t>
                      </a:r>
                      <a:endParaRPr/>
                    </a:p>
                  </a:txBody>
                  <a:tcPr marT="45725" marB="45725" marR="91450" marL="91450" anchor="ctr">
                    <a:lnL cap="flat" cmpd="sng" w="12700">
                      <a:solidFill>
                        <a:srgbClr val="005BAD"/>
                      </a:solidFill>
                      <a:prstDash val="solid"/>
                      <a:round/>
                      <a:headEnd len="sm" w="sm" type="none"/>
                      <a:tailEnd len="sm" w="sm" type="none"/>
                    </a:lnL>
                    <a:lnR cap="flat" cmpd="sng" w="12700">
                      <a:solidFill>
                        <a:srgbClr val="005BAD"/>
                      </a:solidFill>
                      <a:prstDash val="solid"/>
                      <a:round/>
                      <a:headEnd len="sm" w="sm" type="none"/>
                      <a:tailEnd len="sm" w="sm" type="none"/>
                    </a:lnR>
                    <a:lnT cap="flat" cmpd="sng" w="12700">
                      <a:solidFill>
                        <a:srgbClr val="005BAD"/>
                      </a:solidFill>
                      <a:prstDash val="solid"/>
                      <a:round/>
                      <a:headEnd len="sm" w="sm" type="none"/>
                      <a:tailEnd len="sm" w="sm" type="none"/>
                    </a:lnT>
                    <a:lnB cap="flat" cmpd="sng" w="12700">
                      <a:solidFill>
                        <a:srgbClr val="005BAD"/>
                      </a:solidFill>
                      <a:prstDash val="solid"/>
                      <a:round/>
                      <a:headEnd len="sm" w="sm" type="none"/>
                      <a:tailEnd len="sm" w="sm" type="none"/>
                    </a:lnB>
                    <a:solidFill>
                      <a:schemeClr val="lt1"/>
                    </a:solidFill>
                  </a:tcPr>
                </a:tc>
                <a:tc>
                  <a:txBody>
                    <a:bodyPr/>
                    <a:lstStyle/>
                    <a:p>
                      <a:pPr indent="0" lvl="0" marL="0" marR="0" rtl="0" algn="ctr">
                        <a:spcBef>
                          <a:spcPts val="0"/>
                        </a:spcBef>
                        <a:spcAft>
                          <a:spcPts val="0"/>
                        </a:spcAft>
                        <a:buNone/>
                      </a:pPr>
                      <a:r>
                        <a:rPr b="1" lang="ja-JP" sz="1000" u="none" cap="none" strike="noStrike">
                          <a:latin typeface="Arial"/>
                          <a:ea typeface="Arial"/>
                          <a:cs typeface="Arial"/>
                          <a:sym typeface="Arial"/>
                        </a:rPr>
                        <a:t>４人</a:t>
                      </a:r>
                      <a:endParaRPr/>
                    </a:p>
                  </a:txBody>
                  <a:tcPr marT="45725" marB="45725" marR="91450" marL="91450" anchor="ctr">
                    <a:lnL cap="flat" cmpd="sng" w="12700">
                      <a:solidFill>
                        <a:srgbClr val="005BAD"/>
                      </a:solidFill>
                      <a:prstDash val="solid"/>
                      <a:round/>
                      <a:headEnd len="sm" w="sm" type="none"/>
                      <a:tailEnd len="sm" w="sm" type="none"/>
                    </a:lnL>
                    <a:lnR cap="flat" cmpd="sng" w="12700">
                      <a:solidFill>
                        <a:srgbClr val="005BAD"/>
                      </a:solidFill>
                      <a:prstDash val="solid"/>
                      <a:round/>
                      <a:headEnd len="sm" w="sm" type="none"/>
                      <a:tailEnd len="sm" w="sm" type="none"/>
                    </a:lnR>
                    <a:lnT cap="flat" cmpd="sng" w="12700">
                      <a:solidFill>
                        <a:srgbClr val="005BAD"/>
                      </a:solidFill>
                      <a:prstDash val="solid"/>
                      <a:round/>
                      <a:headEnd len="sm" w="sm" type="none"/>
                      <a:tailEnd len="sm" w="sm" type="none"/>
                    </a:lnT>
                    <a:lnB cap="flat" cmpd="sng" w="12700">
                      <a:solidFill>
                        <a:srgbClr val="005BAD"/>
                      </a:solidFill>
                      <a:prstDash val="solid"/>
                      <a:round/>
                      <a:headEnd len="sm" w="sm" type="none"/>
                      <a:tailEnd len="sm" w="sm" type="none"/>
                    </a:lnB>
                    <a:solidFill>
                      <a:schemeClr val="lt1"/>
                    </a:solidFill>
                  </a:tcPr>
                </a:tc>
                <a:tc>
                  <a:txBody>
                    <a:bodyPr/>
                    <a:lstStyle/>
                    <a:p>
                      <a:pPr indent="0" lvl="0" marL="0" marR="0" rtl="0" algn="ctr">
                        <a:spcBef>
                          <a:spcPts val="0"/>
                        </a:spcBef>
                        <a:spcAft>
                          <a:spcPts val="0"/>
                        </a:spcAft>
                        <a:buNone/>
                      </a:pPr>
                      <a:r>
                        <a:rPr b="1" lang="ja-JP" sz="1000" u="none" cap="none" strike="noStrike">
                          <a:latin typeface="Arial"/>
                          <a:ea typeface="Arial"/>
                          <a:cs typeface="Arial"/>
                          <a:sym typeface="Arial"/>
                        </a:rPr>
                        <a:t>1,000万円</a:t>
                      </a:r>
                      <a:endParaRPr/>
                    </a:p>
                  </a:txBody>
                  <a:tcPr marT="45725" marB="45725" marR="91450" marL="91450" anchor="ctr">
                    <a:lnL cap="flat" cmpd="sng" w="12700">
                      <a:solidFill>
                        <a:srgbClr val="005BAD"/>
                      </a:solidFill>
                      <a:prstDash val="solid"/>
                      <a:round/>
                      <a:headEnd len="sm" w="sm" type="none"/>
                      <a:tailEnd len="sm" w="sm" type="none"/>
                    </a:lnL>
                    <a:lnR cap="flat" cmpd="sng" w="12700">
                      <a:solidFill>
                        <a:srgbClr val="005BAD"/>
                      </a:solidFill>
                      <a:prstDash val="solid"/>
                      <a:round/>
                      <a:headEnd len="sm" w="sm" type="none"/>
                      <a:tailEnd len="sm" w="sm" type="none"/>
                    </a:lnR>
                    <a:lnT cap="flat" cmpd="sng" w="12700">
                      <a:solidFill>
                        <a:srgbClr val="005BAD"/>
                      </a:solidFill>
                      <a:prstDash val="solid"/>
                      <a:round/>
                      <a:headEnd len="sm" w="sm" type="none"/>
                      <a:tailEnd len="sm" w="sm" type="none"/>
                    </a:lnT>
                    <a:lnB cap="flat" cmpd="sng" w="12700">
                      <a:solidFill>
                        <a:srgbClr val="005BAD"/>
                      </a:solidFill>
                      <a:prstDash val="solid"/>
                      <a:round/>
                      <a:headEnd len="sm" w="sm" type="none"/>
                      <a:tailEnd len="sm" w="sm" type="none"/>
                    </a:lnB>
                    <a:solidFill>
                      <a:schemeClr val="lt1"/>
                    </a:solidFill>
                  </a:tcPr>
                </a:tc>
                <a:tc>
                  <a:txBody>
                    <a:bodyPr/>
                    <a:lstStyle/>
                    <a:p>
                      <a:pPr indent="0" lvl="0" marL="0" marR="0" rtl="0" algn="ctr">
                        <a:spcBef>
                          <a:spcPts val="0"/>
                        </a:spcBef>
                        <a:spcAft>
                          <a:spcPts val="0"/>
                        </a:spcAft>
                        <a:buNone/>
                      </a:pPr>
                      <a:r>
                        <a:rPr b="1" lang="ja-JP" sz="1000" u="none" cap="none" strike="noStrike">
                          <a:latin typeface="Arial"/>
                          <a:ea typeface="Arial"/>
                          <a:cs typeface="Arial"/>
                          <a:sym typeface="Arial"/>
                        </a:rPr>
                        <a:t>月0回</a:t>
                      </a:r>
                      <a:endParaRPr/>
                    </a:p>
                  </a:txBody>
                  <a:tcPr marT="45725" marB="45725" marR="91450" marL="91450" anchor="ctr">
                    <a:lnL cap="flat" cmpd="sng" w="12700">
                      <a:solidFill>
                        <a:srgbClr val="005BAD"/>
                      </a:solidFill>
                      <a:prstDash val="solid"/>
                      <a:round/>
                      <a:headEnd len="sm" w="sm" type="none"/>
                      <a:tailEnd len="sm" w="sm" type="none"/>
                    </a:lnL>
                    <a:lnR cap="flat" cmpd="sng" w="12700">
                      <a:solidFill>
                        <a:srgbClr val="005BAD"/>
                      </a:solidFill>
                      <a:prstDash val="solid"/>
                      <a:round/>
                      <a:headEnd len="sm" w="sm" type="none"/>
                      <a:tailEnd len="sm" w="sm" type="none"/>
                    </a:lnR>
                    <a:lnT cap="flat" cmpd="sng" w="12700">
                      <a:solidFill>
                        <a:srgbClr val="005BAD"/>
                      </a:solidFill>
                      <a:prstDash val="solid"/>
                      <a:round/>
                      <a:headEnd len="sm" w="sm" type="none"/>
                      <a:tailEnd len="sm" w="sm" type="none"/>
                    </a:lnT>
                    <a:lnB cap="flat" cmpd="sng" w="12700">
                      <a:solidFill>
                        <a:srgbClr val="005BAD"/>
                      </a:solidFill>
                      <a:prstDash val="solid"/>
                      <a:round/>
                      <a:headEnd len="sm" w="sm" type="none"/>
                      <a:tailEnd len="sm" w="sm" type="none"/>
                    </a:lnB>
                    <a:solidFill>
                      <a:schemeClr val="lt1"/>
                    </a:solidFill>
                  </a:tcPr>
                </a:tc>
                <a:tc>
                  <a:txBody>
                    <a:bodyPr/>
                    <a:lstStyle/>
                    <a:p>
                      <a:pPr indent="0" lvl="0" marL="0" marR="0" rtl="0" algn="r">
                        <a:spcBef>
                          <a:spcPts val="0"/>
                        </a:spcBef>
                        <a:spcAft>
                          <a:spcPts val="0"/>
                        </a:spcAft>
                        <a:buNone/>
                      </a:pPr>
                      <a:r>
                        <a:rPr b="1" lang="ja-JP" sz="1000" u="none" cap="none" strike="noStrike">
                          <a:latin typeface="Arial"/>
                          <a:ea typeface="Arial"/>
                          <a:cs typeface="Arial"/>
                          <a:sym typeface="Arial"/>
                        </a:rPr>
                        <a:t>万円</a:t>
                      </a:r>
                      <a:endParaRPr/>
                    </a:p>
                  </a:txBody>
                  <a:tcPr marT="45725" marB="45725" marR="91450" marL="91450" anchor="ctr">
                    <a:lnL cap="flat" cmpd="sng" w="12700">
                      <a:solidFill>
                        <a:srgbClr val="005BAD"/>
                      </a:solidFill>
                      <a:prstDash val="solid"/>
                      <a:round/>
                      <a:headEnd len="sm" w="sm" type="none"/>
                      <a:tailEnd len="sm" w="sm" type="none"/>
                    </a:lnL>
                    <a:lnR cap="flat" cmpd="sng" w="12700">
                      <a:solidFill>
                        <a:srgbClr val="005BAD"/>
                      </a:solidFill>
                      <a:prstDash val="solid"/>
                      <a:round/>
                      <a:headEnd len="sm" w="sm" type="none"/>
                      <a:tailEnd len="sm" w="sm" type="none"/>
                    </a:lnR>
                    <a:lnT cap="flat" cmpd="sng" w="12700">
                      <a:solidFill>
                        <a:srgbClr val="005BAD"/>
                      </a:solidFill>
                      <a:prstDash val="solid"/>
                      <a:round/>
                      <a:headEnd len="sm" w="sm" type="none"/>
                      <a:tailEnd len="sm" w="sm" type="none"/>
                    </a:lnT>
                    <a:lnB cap="flat" cmpd="sng" w="12700">
                      <a:solidFill>
                        <a:srgbClr val="005BAD"/>
                      </a:solidFill>
                      <a:prstDash val="solid"/>
                      <a:round/>
                      <a:headEnd len="sm" w="sm" type="none"/>
                      <a:tailEnd len="sm" w="sm" type="none"/>
                    </a:lnB>
                    <a:solidFill>
                      <a:srgbClr val="EBFFFC"/>
                    </a:solidFill>
                  </a:tcPr>
                </a:tc>
              </a:tr>
              <a:tr h="468050">
                <a:tc>
                  <a:txBody>
                    <a:bodyPr/>
                    <a:lstStyle/>
                    <a:p>
                      <a:pPr indent="0" lvl="0" marL="0" marR="0" rtl="0" algn="ctr">
                        <a:spcBef>
                          <a:spcPts val="0"/>
                        </a:spcBef>
                        <a:spcAft>
                          <a:spcPts val="0"/>
                        </a:spcAft>
                        <a:buNone/>
                      </a:pPr>
                      <a:r>
                        <a:rPr b="1" lang="ja-JP" sz="1000" u="none" cap="none" strike="noStrike">
                          <a:latin typeface="Arial"/>
                          <a:ea typeface="Arial"/>
                          <a:cs typeface="Arial"/>
                          <a:sym typeface="Arial"/>
                        </a:rPr>
                        <a:t>Ｂ家</a:t>
                      </a:r>
                      <a:endParaRPr/>
                    </a:p>
                  </a:txBody>
                  <a:tcPr marT="45725" marB="45725" marR="91450" marL="91450" anchor="ctr">
                    <a:lnL cap="flat" cmpd="sng" w="12700">
                      <a:solidFill>
                        <a:srgbClr val="005BAD"/>
                      </a:solidFill>
                      <a:prstDash val="solid"/>
                      <a:round/>
                      <a:headEnd len="sm" w="sm" type="none"/>
                      <a:tailEnd len="sm" w="sm" type="none"/>
                    </a:lnL>
                    <a:lnR cap="flat" cmpd="sng" w="12700">
                      <a:solidFill>
                        <a:srgbClr val="005BAD"/>
                      </a:solidFill>
                      <a:prstDash val="solid"/>
                      <a:round/>
                      <a:headEnd len="sm" w="sm" type="none"/>
                      <a:tailEnd len="sm" w="sm" type="none"/>
                    </a:lnR>
                    <a:lnT cap="flat" cmpd="sng" w="12700">
                      <a:solidFill>
                        <a:srgbClr val="005BAD"/>
                      </a:solidFill>
                      <a:prstDash val="solid"/>
                      <a:round/>
                      <a:headEnd len="sm" w="sm" type="none"/>
                      <a:tailEnd len="sm" w="sm" type="none"/>
                    </a:lnT>
                    <a:lnB cap="flat" cmpd="sng" w="12700">
                      <a:solidFill>
                        <a:srgbClr val="005BAD"/>
                      </a:solidFill>
                      <a:prstDash val="solid"/>
                      <a:round/>
                      <a:headEnd len="sm" w="sm" type="none"/>
                      <a:tailEnd len="sm" w="sm" type="none"/>
                    </a:lnB>
                    <a:solidFill>
                      <a:schemeClr val="lt1"/>
                    </a:solidFill>
                  </a:tcPr>
                </a:tc>
                <a:tc>
                  <a:txBody>
                    <a:bodyPr/>
                    <a:lstStyle/>
                    <a:p>
                      <a:pPr indent="0" lvl="0" marL="0" marR="0" rtl="0" algn="ctr">
                        <a:spcBef>
                          <a:spcPts val="0"/>
                        </a:spcBef>
                        <a:spcAft>
                          <a:spcPts val="0"/>
                        </a:spcAft>
                        <a:buNone/>
                      </a:pPr>
                      <a:r>
                        <a:rPr b="1" lang="ja-JP" sz="1000" u="none" cap="none" strike="noStrike">
                          <a:latin typeface="Arial"/>
                          <a:ea typeface="Arial"/>
                          <a:cs typeface="Arial"/>
                          <a:sym typeface="Arial"/>
                        </a:rPr>
                        <a:t>４人</a:t>
                      </a:r>
                      <a:endParaRPr/>
                    </a:p>
                  </a:txBody>
                  <a:tcPr marT="45725" marB="45725" marR="91450" marL="91450" anchor="ctr">
                    <a:lnL cap="flat" cmpd="sng" w="12700">
                      <a:solidFill>
                        <a:srgbClr val="005BAD"/>
                      </a:solidFill>
                      <a:prstDash val="solid"/>
                      <a:round/>
                      <a:headEnd len="sm" w="sm" type="none"/>
                      <a:tailEnd len="sm" w="sm" type="none"/>
                    </a:lnL>
                    <a:lnR cap="flat" cmpd="sng" w="12700">
                      <a:solidFill>
                        <a:srgbClr val="005BAD"/>
                      </a:solidFill>
                      <a:prstDash val="solid"/>
                      <a:round/>
                      <a:headEnd len="sm" w="sm" type="none"/>
                      <a:tailEnd len="sm" w="sm" type="none"/>
                    </a:lnR>
                    <a:lnT cap="flat" cmpd="sng" w="12700">
                      <a:solidFill>
                        <a:srgbClr val="005BAD"/>
                      </a:solidFill>
                      <a:prstDash val="solid"/>
                      <a:round/>
                      <a:headEnd len="sm" w="sm" type="none"/>
                      <a:tailEnd len="sm" w="sm" type="none"/>
                    </a:lnT>
                    <a:lnB cap="flat" cmpd="sng" w="12700">
                      <a:solidFill>
                        <a:srgbClr val="005BAD"/>
                      </a:solidFill>
                      <a:prstDash val="solid"/>
                      <a:round/>
                      <a:headEnd len="sm" w="sm" type="none"/>
                      <a:tailEnd len="sm" w="sm" type="none"/>
                    </a:lnB>
                    <a:solidFill>
                      <a:schemeClr val="lt1"/>
                    </a:solidFill>
                  </a:tcPr>
                </a:tc>
                <a:tc>
                  <a:txBody>
                    <a:bodyPr/>
                    <a:lstStyle/>
                    <a:p>
                      <a:pPr indent="0" lvl="0" marL="0" marR="0" rtl="0" algn="ctr">
                        <a:spcBef>
                          <a:spcPts val="0"/>
                        </a:spcBef>
                        <a:spcAft>
                          <a:spcPts val="0"/>
                        </a:spcAft>
                        <a:buNone/>
                      </a:pPr>
                      <a:r>
                        <a:rPr b="1" lang="ja-JP" sz="1000" u="none" cap="none" strike="noStrike">
                          <a:latin typeface="Arial"/>
                          <a:ea typeface="Arial"/>
                          <a:cs typeface="Arial"/>
                          <a:sym typeface="Arial"/>
                        </a:rPr>
                        <a:t>600万円</a:t>
                      </a:r>
                      <a:endParaRPr/>
                    </a:p>
                  </a:txBody>
                  <a:tcPr marT="45725" marB="45725" marR="91450" marL="91450" anchor="ctr">
                    <a:lnL cap="flat" cmpd="sng" w="12700">
                      <a:solidFill>
                        <a:srgbClr val="005BAD"/>
                      </a:solidFill>
                      <a:prstDash val="solid"/>
                      <a:round/>
                      <a:headEnd len="sm" w="sm" type="none"/>
                      <a:tailEnd len="sm" w="sm" type="none"/>
                    </a:lnL>
                    <a:lnR cap="flat" cmpd="sng" w="12700">
                      <a:solidFill>
                        <a:srgbClr val="005BAD"/>
                      </a:solidFill>
                      <a:prstDash val="solid"/>
                      <a:round/>
                      <a:headEnd len="sm" w="sm" type="none"/>
                      <a:tailEnd len="sm" w="sm" type="none"/>
                    </a:lnR>
                    <a:lnT cap="flat" cmpd="sng" w="12700">
                      <a:solidFill>
                        <a:srgbClr val="005BAD"/>
                      </a:solidFill>
                      <a:prstDash val="solid"/>
                      <a:round/>
                      <a:headEnd len="sm" w="sm" type="none"/>
                      <a:tailEnd len="sm" w="sm" type="none"/>
                    </a:lnT>
                    <a:lnB cap="flat" cmpd="sng" w="12700">
                      <a:solidFill>
                        <a:srgbClr val="005BAD"/>
                      </a:solidFill>
                      <a:prstDash val="solid"/>
                      <a:round/>
                      <a:headEnd len="sm" w="sm" type="none"/>
                      <a:tailEnd len="sm" w="sm" type="none"/>
                    </a:lnB>
                    <a:solidFill>
                      <a:schemeClr val="lt1"/>
                    </a:solidFill>
                  </a:tcPr>
                </a:tc>
                <a:tc>
                  <a:txBody>
                    <a:bodyPr/>
                    <a:lstStyle/>
                    <a:p>
                      <a:pPr indent="0" lvl="0" marL="0" marR="0" rtl="0" algn="ctr">
                        <a:spcBef>
                          <a:spcPts val="0"/>
                        </a:spcBef>
                        <a:spcAft>
                          <a:spcPts val="0"/>
                        </a:spcAft>
                        <a:buNone/>
                      </a:pPr>
                      <a:r>
                        <a:rPr b="1" lang="ja-JP" sz="1000" u="none" cap="none" strike="noStrike">
                          <a:latin typeface="Arial"/>
                          <a:ea typeface="Arial"/>
                          <a:cs typeface="Arial"/>
                          <a:sym typeface="Arial"/>
                        </a:rPr>
                        <a:t>月10回</a:t>
                      </a:r>
                      <a:endParaRPr/>
                    </a:p>
                  </a:txBody>
                  <a:tcPr marT="45725" marB="45725" marR="91450" marL="91450" anchor="ctr">
                    <a:lnL cap="flat" cmpd="sng" w="12700">
                      <a:solidFill>
                        <a:srgbClr val="005BAD"/>
                      </a:solidFill>
                      <a:prstDash val="solid"/>
                      <a:round/>
                      <a:headEnd len="sm" w="sm" type="none"/>
                      <a:tailEnd len="sm" w="sm" type="none"/>
                    </a:lnL>
                    <a:lnR cap="flat" cmpd="sng" w="12700">
                      <a:solidFill>
                        <a:srgbClr val="005BAD"/>
                      </a:solidFill>
                      <a:prstDash val="solid"/>
                      <a:round/>
                      <a:headEnd len="sm" w="sm" type="none"/>
                      <a:tailEnd len="sm" w="sm" type="none"/>
                    </a:lnR>
                    <a:lnT cap="flat" cmpd="sng" w="12700">
                      <a:solidFill>
                        <a:srgbClr val="005BAD"/>
                      </a:solidFill>
                      <a:prstDash val="solid"/>
                      <a:round/>
                      <a:headEnd len="sm" w="sm" type="none"/>
                      <a:tailEnd len="sm" w="sm" type="none"/>
                    </a:lnT>
                    <a:lnB cap="flat" cmpd="sng" w="12700">
                      <a:solidFill>
                        <a:srgbClr val="005BAD"/>
                      </a:solidFill>
                      <a:prstDash val="solid"/>
                      <a:round/>
                      <a:headEnd len="sm" w="sm" type="none"/>
                      <a:tailEnd len="sm" w="sm" type="none"/>
                    </a:lnB>
                    <a:solidFill>
                      <a:schemeClr val="lt1"/>
                    </a:solidFill>
                  </a:tcPr>
                </a:tc>
                <a:tc>
                  <a:txBody>
                    <a:bodyPr/>
                    <a:lstStyle/>
                    <a:p>
                      <a:pPr indent="0" lvl="0" marL="0" marR="0" rtl="0" algn="r">
                        <a:spcBef>
                          <a:spcPts val="0"/>
                        </a:spcBef>
                        <a:spcAft>
                          <a:spcPts val="0"/>
                        </a:spcAft>
                        <a:buNone/>
                      </a:pPr>
                      <a:r>
                        <a:rPr b="1" lang="ja-JP" sz="1000" u="none" cap="none" strike="noStrike">
                          <a:latin typeface="Arial"/>
                          <a:ea typeface="Arial"/>
                          <a:cs typeface="Arial"/>
                          <a:sym typeface="Arial"/>
                        </a:rPr>
                        <a:t>万円</a:t>
                      </a:r>
                      <a:endParaRPr/>
                    </a:p>
                  </a:txBody>
                  <a:tcPr marT="45725" marB="45725" marR="91450" marL="91450" anchor="ctr">
                    <a:lnL cap="flat" cmpd="sng" w="12700">
                      <a:solidFill>
                        <a:srgbClr val="005BAD"/>
                      </a:solidFill>
                      <a:prstDash val="solid"/>
                      <a:round/>
                      <a:headEnd len="sm" w="sm" type="none"/>
                      <a:tailEnd len="sm" w="sm" type="none"/>
                    </a:lnL>
                    <a:lnR cap="flat" cmpd="sng" w="12700">
                      <a:solidFill>
                        <a:srgbClr val="005BAD"/>
                      </a:solidFill>
                      <a:prstDash val="solid"/>
                      <a:round/>
                      <a:headEnd len="sm" w="sm" type="none"/>
                      <a:tailEnd len="sm" w="sm" type="none"/>
                    </a:lnR>
                    <a:lnT cap="flat" cmpd="sng" w="12700">
                      <a:solidFill>
                        <a:srgbClr val="005BAD"/>
                      </a:solidFill>
                      <a:prstDash val="solid"/>
                      <a:round/>
                      <a:headEnd len="sm" w="sm" type="none"/>
                      <a:tailEnd len="sm" w="sm" type="none"/>
                    </a:lnT>
                    <a:lnB cap="flat" cmpd="sng" w="12700">
                      <a:solidFill>
                        <a:srgbClr val="005BAD"/>
                      </a:solidFill>
                      <a:prstDash val="solid"/>
                      <a:round/>
                      <a:headEnd len="sm" w="sm" type="none"/>
                      <a:tailEnd len="sm" w="sm" type="none"/>
                    </a:lnB>
                    <a:solidFill>
                      <a:srgbClr val="EBFFFC"/>
                    </a:solidFill>
                  </a:tcPr>
                </a:tc>
              </a:tr>
              <a:tr h="468050">
                <a:tc>
                  <a:txBody>
                    <a:bodyPr/>
                    <a:lstStyle/>
                    <a:p>
                      <a:pPr indent="0" lvl="0" marL="0" marR="0" rtl="0" algn="ctr">
                        <a:spcBef>
                          <a:spcPts val="0"/>
                        </a:spcBef>
                        <a:spcAft>
                          <a:spcPts val="0"/>
                        </a:spcAft>
                        <a:buNone/>
                      </a:pPr>
                      <a:r>
                        <a:rPr b="1" lang="ja-JP" sz="1000" u="none" cap="none" strike="noStrike">
                          <a:latin typeface="Arial"/>
                          <a:ea typeface="Arial"/>
                          <a:cs typeface="Arial"/>
                          <a:sym typeface="Arial"/>
                        </a:rPr>
                        <a:t>Ｃ家</a:t>
                      </a:r>
                      <a:endParaRPr/>
                    </a:p>
                  </a:txBody>
                  <a:tcPr marT="45725" marB="45725" marR="91450" marL="91450" anchor="ctr">
                    <a:lnL cap="flat" cmpd="sng" w="12700">
                      <a:solidFill>
                        <a:srgbClr val="005BAD"/>
                      </a:solidFill>
                      <a:prstDash val="solid"/>
                      <a:round/>
                      <a:headEnd len="sm" w="sm" type="none"/>
                      <a:tailEnd len="sm" w="sm" type="none"/>
                    </a:lnL>
                    <a:lnR cap="flat" cmpd="sng" w="12700">
                      <a:solidFill>
                        <a:srgbClr val="005BAD"/>
                      </a:solidFill>
                      <a:prstDash val="solid"/>
                      <a:round/>
                      <a:headEnd len="sm" w="sm" type="none"/>
                      <a:tailEnd len="sm" w="sm" type="none"/>
                    </a:lnR>
                    <a:lnT cap="flat" cmpd="sng" w="12700">
                      <a:solidFill>
                        <a:srgbClr val="005BAD"/>
                      </a:solidFill>
                      <a:prstDash val="solid"/>
                      <a:round/>
                      <a:headEnd len="sm" w="sm" type="none"/>
                      <a:tailEnd len="sm" w="sm" type="none"/>
                    </a:lnT>
                    <a:lnB cap="flat" cmpd="sng" w="12700">
                      <a:solidFill>
                        <a:srgbClr val="005BAD"/>
                      </a:solidFill>
                      <a:prstDash val="solid"/>
                      <a:round/>
                      <a:headEnd len="sm" w="sm" type="none"/>
                      <a:tailEnd len="sm" w="sm" type="none"/>
                    </a:lnB>
                    <a:solidFill>
                      <a:schemeClr val="lt1"/>
                    </a:solidFill>
                  </a:tcPr>
                </a:tc>
                <a:tc>
                  <a:txBody>
                    <a:bodyPr/>
                    <a:lstStyle/>
                    <a:p>
                      <a:pPr indent="0" lvl="0" marL="0" marR="0" rtl="0" algn="ctr">
                        <a:spcBef>
                          <a:spcPts val="0"/>
                        </a:spcBef>
                        <a:spcAft>
                          <a:spcPts val="0"/>
                        </a:spcAft>
                        <a:buNone/>
                      </a:pPr>
                      <a:r>
                        <a:rPr b="1" lang="ja-JP" sz="1000" u="none" cap="none" strike="noStrike">
                          <a:latin typeface="Arial"/>
                          <a:ea typeface="Arial"/>
                          <a:cs typeface="Arial"/>
                          <a:sym typeface="Arial"/>
                        </a:rPr>
                        <a:t>４人</a:t>
                      </a:r>
                      <a:endParaRPr/>
                    </a:p>
                  </a:txBody>
                  <a:tcPr marT="45725" marB="45725" marR="91450" marL="91450" anchor="ctr">
                    <a:lnL cap="flat" cmpd="sng" w="12700">
                      <a:solidFill>
                        <a:srgbClr val="005BAD"/>
                      </a:solidFill>
                      <a:prstDash val="solid"/>
                      <a:round/>
                      <a:headEnd len="sm" w="sm" type="none"/>
                      <a:tailEnd len="sm" w="sm" type="none"/>
                    </a:lnL>
                    <a:lnR cap="flat" cmpd="sng" w="12700">
                      <a:solidFill>
                        <a:srgbClr val="005BAD"/>
                      </a:solidFill>
                      <a:prstDash val="solid"/>
                      <a:round/>
                      <a:headEnd len="sm" w="sm" type="none"/>
                      <a:tailEnd len="sm" w="sm" type="none"/>
                    </a:lnR>
                    <a:lnT cap="flat" cmpd="sng" w="12700">
                      <a:solidFill>
                        <a:srgbClr val="005BAD"/>
                      </a:solidFill>
                      <a:prstDash val="solid"/>
                      <a:round/>
                      <a:headEnd len="sm" w="sm" type="none"/>
                      <a:tailEnd len="sm" w="sm" type="none"/>
                    </a:lnT>
                    <a:lnB cap="flat" cmpd="sng" w="12700">
                      <a:solidFill>
                        <a:srgbClr val="005BAD"/>
                      </a:solidFill>
                      <a:prstDash val="solid"/>
                      <a:round/>
                      <a:headEnd len="sm" w="sm" type="none"/>
                      <a:tailEnd len="sm" w="sm" type="none"/>
                    </a:lnB>
                    <a:solidFill>
                      <a:schemeClr val="lt1"/>
                    </a:solidFill>
                  </a:tcPr>
                </a:tc>
                <a:tc>
                  <a:txBody>
                    <a:bodyPr/>
                    <a:lstStyle/>
                    <a:p>
                      <a:pPr indent="0" lvl="0" marL="0" marR="0" rtl="0" algn="ctr">
                        <a:spcBef>
                          <a:spcPts val="0"/>
                        </a:spcBef>
                        <a:spcAft>
                          <a:spcPts val="0"/>
                        </a:spcAft>
                        <a:buNone/>
                      </a:pPr>
                      <a:r>
                        <a:rPr b="1" lang="ja-JP" sz="1000" u="none" cap="none" strike="noStrike">
                          <a:latin typeface="Arial"/>
                          <a:ea typeface="Arial"/>
                          <a:cs typeface="Arial"/>
                          <a:sym typeface="Arial"/>
                        </a:rPr>
                        <a:t>300万円</a:t>
                      </a:r>
                      <a:endParaRPr/>
                    </a:p>
                  </a:txBody>
                  <a:tcPr marT="45725" marB="45725" marR="91450" marL="91450" anchor="ctr">
                    <a:lnL cap="flat" cmpd="sng" w="12700">
                      <a:solidFill>
                        <a:srgbClr val="005BAD"/>
                      </a:solidFill>
                      <a:prstDash val="solid"/>
                      <a:round/>
                      <a:headEnd len="sm" w="sm" type="none"/>
                      <a:tailEnd len="sm" w="sm" type="none"/>
                    </a:lnL>
                    <a:lnR cap="flat" cmpd="sng" w="12700">
                      <a:solidFill>
                        <a:srgbClr val="005BAD"/>
                      </a:solidFill>
                      <a:prstDash val="solid"/>
                      <a:round/>
                      <a:headEnd len="sm" w="sm" type="none"/>
                      <a:tailEnd len="sm" w="sm" type="none"/>
                    </a:lnR>
                    <a:lnT cap="flat" cmpd="sng" w="12700">
                      <a:solidFill>
                        <a:srgbClr val="005BAD"/>
                      </a:solidFill>
                      <a:prstDash val="solid"/>
                      <a:round/>
                      <a:headEnd len="sm" w="sm" type="none"/>
                      <a:tailEnd len="sm" w="sm" type="none"/>
                    </a:lnT>
                    <a:lnB cap="flat" cmpd="sng" w="12700">
                      <a:solidFill>
                        <a:srgbClr val="005BAD"/>
                      </a:solidFill>
                      <a:prstDash val="solid"/>
                      <a:round/>
                      <a:headEnd len="sm" w="sm" type="none"/>
                      <a:tailEnd len="sm" w="sm" type="none"/>
                    </a:lnB>
                    <a:solidFill>
                      <a:schemeClr val="lt1"/>
                    </a:solidFill>
                  </a:tcPr>
                </a:tc>
                <a:tc>
                  <a:txBody>
                    <a:bodyPr/>
                    <a:lstStyle/>
                    <a:p>
                      <a:pPr indent="0" lvl="0" marL="0" marR="0" rtl="0" algn="ctr">
                        <a:spcBef>
                          <a:spcPts val="0"/>
                        </a:spcBef>
                        <a:spcAft>
                          <a:spcPts val="0"/>
                        </a:spcAft>
                        <a:buNone/>
                      </a:pPr>
                      <a:r>
                        <a:rPr b="1" lang="ja-JP" sz="1000" u="none" cap="none" strike="noStrike">
                          <a:latin typeface="Arial"/>
                          <a:ea typeface="Arial"/>
                          <a:cs typeface="Arial"/>
                          <a:sym typeface="Arial"/>
                        </a:rPr>
                        <a:t>月10回</a:t>
                      </a:r>
                      <a:endParaRPr/>
                    </a:p>
                  </a:txBody>
                  <a:tcPr marT="45725" marB="45725" marR="91450" marL="91450" anchor="ctr">
                    <a:lnL cap="flat" cmpd="sng" w="12700">
                      <a:solidFill>
                        <a:srgbClr val="005BAD"/>
                      </a:solidFill>
                      <a:prstDash val="solid"/>
                      <a:round/>
                      <a:headEnd len="sm" w="sm" type="none"/>
                      <a:tailEnd len="sm" w="sm" type="none"/>
                    </a:lnL>
                    <a:lnR cap="flat" cmpd="sng" w="12700">
                      <a:solidFill>
                        <a:srgbClr val="005BAD"/>
                      </a:solidFill>
                      <a:prstDash val="solid"/>
                      <a:round/>
                      <a:headEnd len="sm" w="sm" type="none"/>
                      <a:tailEnd len="sm" w="sm" type="none"/>
                    </a:lnR>
                    <a:lnT cap="flat" cmpd="sng" w="12700">
                      <a:solidFill>
                        <a:srgbClr val="005BAD"/>
                      </a:solidFill>
                      <a:prstDash val="solid"/>
                      <a:round/>
                      <a:headEnd len="sm" w="sm" type="none"/>
                      <a:tailEnd len="sm" w="sm" type="none"/>
                    </a:lnT>
                    <a:lnB cap="flat" cmpd="sng" w="12700">
                      <a:solidFill>
                        <a:srgbClr val="005BAD"/>
                      </a:solidFill>
                      <a:prstDash val="solid"/>
                      <a:round/>
                      <a:headEnd len="sm" w="sm" type="none"/>
                      <a:tailEnd len="sm" w="sm" type="none"/>
                    </a:lnB>
                    <a:solidFill>
                      <a:schemeClr val="lt1"/>
                    </a:solidFill>
                  </a:tcPr>
                </a:tc>
                <a:tc>
                  <a:txBody>
                    <a:bodyPr/>
                    <a:lstStyle/>
                    <a:p>
                      <a:pPr indent="0" lvl="0" marL="0" marR="0" rtl="0" algn="r">
                        <a:spcBef>
                          <a:spcPts val="0"/>
                        </a:spcBef>
                        <a:spcAft>
                          <a:spcPts val="0"/>
                        </a:spcAft>
                        <a:buNone/>
                      </a:pPr>
                      <a:r>
                        <a:rPr b="1" lang="ja-JP" sz="1000" u="none" cap="none" strike="noStrike">
                          <a:latin typeface="Arial"/>
                          <a:ea typeface="Arial"/>
                          <a:cs typeface="Arial"/>
                          <a:sym typeface="Arial"/>
                        </a:rPr>
                        <a:t>万円</a:t>
                      </a:r>
                      <a:endParaRPr/>
                    </a:p>
                  </a:txBody>
                  <a:tcPr marT="45725" marB="45725" marR="91450" marL="91450" anchor="ctr">
                    <a:lnL cap="flat" cmpd="sng" w="12700">
                      <a:solidFill>
                        <a:srgbClr val="005BAD"/>
                      </a:solidFill>
                      <a:prstDash val="solid"/>
                      <a:round/>
                      <a:headEnd len="sm" w="sm" type="none"/>
                      <a:tailEnd len="sm" w="sm" type="none"/>
                    </a:lnL>
                    <a:lnR cap="flat" cmpd="sng" w="12700">
                      <a:solidFill>
                        <a:srgbClr val="005BAD"/>
                      </a:solidFill>
                      <a:prstDash val="solid"/>
                      <a:round/>
                      <a:headEnd len="sm" w="sm" type="none"/>
                      <a:tailEnd len="sm" w="sm" type="none"/>
                    </a:lnR>
                    <a:lnT cap="flat" cmpd="sng" w="12700">
                      <a:solidFill>
                        <a:srgbClr val="005BAD"/>
                      </a:solidFill>
                      <a:prstDash val="solid"/>
                      <a:round/>
                      <a:headEnd len="sm" w="sm" type="none"/>
                      <a:tailEnd len="sm" w="sm" type="none"/>
                    </a:lnT>
                    <a:lnB cap="flat" cmpd="sng" w="12700">
                      <a:solidFill>
                        <a:srgbClr val="005BAD"/>
                      </a:solidFill>
                      <a:prstDash val="solid"/>
                      <a:round/>
                      <a:headEnd len="sm" w="sm" type="none"/>
                      <a:tailEnd len="sm" w="sm" type="none"/>
                    </a:lnB>
                    <a:solidFill>
                      <a:srgbClr val="EBFFFC"/>
                    </a:solidFill>
                  </a:tcPr>
                </a:tc>
              </a:tr>
              <a:tr h="468050">
                <a:tc>
                  <a:txBody>
                    <a:bodyPr/>
                    <a:lstStyle/>
                    <a:p>
                      <a:pPr indent="0" lvl="0" marL="0" marR="0" rtl="0" algn="ctr">
                        <a:spcBef>
                          <a:spcPts val="0"/>
                        </a:spcBef>
                        <a:spcAft>
                          <a:spcPts val="0"/>
                        </a:spcAft>
                        <a:buNone/>
                      </a:pPr>
                      <a:r>
                        <a:rPr b="1" lang="ja-JP" sz="1000" u="none" cap="none" strike="noStrike">
                          <a:latin typeface="Arial"/>
                          <a:ea typeface="Arial"/>
                          <a:cs typeface="Arial"/>
                          <a:sym typeface="Arial"/>
                        </a:rPr>
                        <a:t>Ｄ家</a:t>
                      </a:r>
                      <a:endParaRPr/>
                    </a:p>
                  </a:txBody>
                  <a:tcPr marT="45725" marB="45725" marR="91450" marL="91450" anchor="ctr">
                    <a:lnL cap="flat" cmpd="sng" w="12700">
                      <a:solidFill>
                        <a:srgbClr val="005BAD"/>
                      </a:solidFill>
                      <a:prstDash val="solid"/>
                      <a:round/>
                      <a:headEnd len="sm" w="sm" type="none"/>
                      <a:tailEnd len="sm" w="sm" type="none"/>
                    </a:lnL>
                    <a:lnR cap="flat" cmpd="sng" w="12700">
                      <a:solidFill>
                        <a:srgbClr val="005BAD"/>
                      </a:solidFill>
                      <a:prstDash val="solid"/>
                      <a:round/>
                      <a:headEnd len="sm" w="sm" type="none"/>
                      <a:tailEnd len="sm" w="sm" type="none"/>
                    </a:lnR>
                    <a:lnT cap="flat" cmpd="sng" w="12700">
                      <a:solidFill>
                        <a:srgbClr val="005BAD"/>
                      </a:solidFill>
                      <a:prstDash val="solid"/>
                      <a:round/>
                      <a:headEnd len="sm" w="sm" type="none"/>
                      <a:tailEnd len="sm" w="sm" type="none"/>
                    </a:lnT>
                    <a:lnB cap="flat" cmpd="sng" w="12700">
                      <a:solidFill>
                        <a:srgbClr val="005BAD"/>
                      </a:solidFill>
                      <a:prstDash val="solid"/>
                      <a:round/>
                      <a:headEnd len="sm" w="sm" type="none"/>
                      <a:tailEnd len="sm" w="sm" type="none"/>
                    </a:lnB>
                    <a:solidFill>
                      <a:schemeClr val="lt1"/>
                    </a:solidFill>
                  </a:tcPr>
                </a:tc>
                <a:tc>
                  <a:txBody>
                    <a:bodyPr/>
                    <a:lstStyle/>
                    <a:p>
                      <a:pPr indent="0" lvl="0" marL="0" marR="0" rtl="0" algn="ctr">
                        <a:spcBef>
                          <a:spcPts val="0"/>
                        </a:spcBef>
                        <a:spcAft>
                          <a:spcPts val="0"/>
                        </a:spcAft>
                        <a:buNone/>
                      </a:pPr>
                      <a:r>
                        <a:rPr b="1" lang="ja-JP" sz="1000" u="none" cap="none" strike="noStrike">
                          <a:latin typeface="Arial"/>
                          <a:ea typeface="Arial"/>
                          <a:cs typeface="Arial"/>
                          <a:sym typeface="Arial"/>
                        </a:rPr>
                        <a:t>４人</a:t>
                      </a:r>
                      <a:endParaRPr/>
                    </a:p>
                  </a:txBody>
                  <a:tcPr marT="45725" marB="45725" marR="91450" marL="91450" anchor="ctr">
                    <a:lnL cap="flat" cmpd="sng" w="12700">
                      <a:solidFill>
                        <a:srgbClr val="005BAD"/>
                      </a:solidFill>
                      <a:prstDash val="solid"/>
                      <a:round/>
                      <a:headEnd len="sm" w="sm" type="none"/>
                      <a:tailEnd len="sm" w="sm" type="none"/>
                    </a:lnL>
                    <a:lnR cap="flat" cmpd="sng" w="12700">
                      <a:solidFill>
                        <a:srgbClr val="005BAD"/>
                      </a:solidFill>
                      <a:prstDash val="solid"/>
                      <a:round/>
                      <a:headEnd len="sm" w="sm" type="none"/>
                      <a:tailEnd len="sm" w="sm" type="none"/>
                    </a:lnR>
                    <a:lnT cap="flat" cmpd="sng" w="12700">
                      <a:solidFill>
                        <a:srgbClr val="005BAD"/>
                      </a:solidFill>
                      <a:prstDash val="solid"/>
                      <a:round/>
                      <a:headEnd len="sm" w="sm" type="none"/>
                      <a:tailEnd len="sm" w="sm" type="none"/>
                    </a:lnT>
                    <a:lnB cap="flat" cmpd="sng" w="12700">
                      <a:solidFill>
                        <a:srgbClr val="005BAD"/>
                      </a:solidFill>
                      <a:prstDash val="solid"/>
                      <a:round/>
                      <a:headEnd len="sm" w="sm" type="none"/>
                      <a:tailEnd len="sm" w="sm" type="none"/>
                    </a:lnB>
                    <a:solidFill>
                      <a:schemeClr val="lt1"/>
                    </a:solidFill>
                  </a:tcPr>
                </a:tc>
                <a:tc>
                  <a:txBody>
                    <a:bodyPr/>
                    <a:lstStyle/>
                    <a:p>
                      <a:pPr indent="0" lvl="0" marL="0" marR="0" rtl="0" algn="ctr">
                        <a:spcBef>
                          <a:spcPts val="0"/>
                        </a:spcBef>
                        <a:spcAft>
                          <a:spcPts val="0"/>
                        </a:spcAft>
                        <a:buNone/>
                      </a:pPr>
                      <a:r>
                        <a:rPr b="1" lang="ja-JP" sz="1000" u="none" cap="none" strike="noStrike">
                          <a:latin typeface="Arial"/>
                          <a:ea typeface="Arial"/>
                          <a:cs typeface="Arial"/>
                          <a:sym typeface="Arial"/>
                        </a:rPr>
                        <a:t>100万円</a:t>
                      </a:r>
                      <a:endParaRPr/>
                    </a:p>
                  </a:txBody>
                  <a:tcPr marT="45725" marB="45725" marR="91450" marL="91450" anchor="ctr">
                    <a:lnL cap="flat" cmpd="sng" w="12700">
                      <a:solidFill>
                        <a:srgbClr val="005BAD"/>
                      </a:solidFill>
                      <a:prstDash val="solid"/>
                      <a:round/>
                      <a:headEnd len="sm" w="sm" type="none"/>
                      <a:tailEnd len="sm" w="sm" type="none"/>
                    </a:lnL>
                    <a:lnR cap="flat" cmpd="sng" w="12700">
                      <a:solidFill>
                        <a:srgbClr val="005BAD"/>
                      </a:solidFill>
                      <a:prstDash val="solid"/>
                      <a:round/>
                      <a:headEnd len="sm" w="sm" type="none"/>
                      <a:tailEnd len="sm" w="sm" type="none"/>
                    </a:lnR>
                    <a:lnT cap="flat" cmpd="sng" w="12700">
                      <a:solidFill>
                        <a:srgbClr val="005BAD"/>
                      </a:solidFill>
                      <a:prstDash val="solid"/>
                      <a:round/>
                      <a:headEnd len="sm" w="sm" type="none"/>
                      <a:tailEnd len="sm" w="sm" type="none"/>
                    </a:lnT>
                    <a:lnB cap="flat" cmpd="sng" w="12700">
                      <a:solidFill>
                        <a:srgbClr val="005BAD"/>
                      </a:solidFill>
                      <a:prstDash val="solid"/>
                      <a:round/>
                      <a:headEnd len="sm" w="sm" type="none"/>
                      <a:tailEnd len="sm" w="sm" type="none"/>
                    </a:lnB>
                    <a:solidFill>
                      <a:schemeClr val="lt1"/>
                    </a:solidFill>
                  </a:tcPr>
                </a:tc>
                <a:tc>
                  <a:txBody>
                    <a:bodyPr/>
                    <a:lstStyle/>
                    <a:p>
                      <a:pPr indent="0" lvl="0" marL="0" marR="0" rtl="0" algn="ctr">
                        <a:spcBef>
                          <a:spcPts val="0"/>
                        </a:spcBef>
                        <a:spcAft>
                          <a:spcPts val="0"/>
                        </a:spcAft>
                        <a:buNone/>
                      </a:pPr>
                      <a:r>
                        <a:rPr b="1" lang="ja-JP" sz="1000" u="none" cap="none" strike="noStrike">
                          <a:latin typeface="Arial"/>
                          <a:ea typeface="Arial"/>
                          <a:cs typeface="Arial"/>
                          <a:sym typeface="Arial"/>
                        </a:rPr>
                        <a:t>月20回</a:t>
                      </a:r>
                      <a:endParaRPr/>
                    </a:p>
                  </a:txBody>
                  <a:tcPr marT="45725" marB="45725" marR="91450" marL="91450" anchor="ctr">
                    <a:lnL cap="flat" cmpd="sng" w="12700">
                      <a:solidFill>
                        <a:srgbClr val="005BAD"/>
                      </a:solidFill>
                      <a:prstDash val="solid"/>
                      <a:round/>
                      <a:headEnd len="sm" w="sm" type="none"/>
                      <a:tailEnd len="sm" w="sm" type="none"/>
                    </a:lnL>
                    <a:lnR cap="flat" cmpd="sng" w="12700">
                      <a:solidFill>
                        <a:srgbClr val="005BAD"/>
                      </a:solidFill>
                      <a:prstDash val="solid"/>
                      <a:round/>
                      <a:headEnd len="sm" w="sm" type="none"/>
                      <a:tailEnd len="sm" w="sm" type="none"/>
                    </a:lnR>
                    <a:lnT cap="flat" cmpd="sng" w="12700">
                      <a:solidFill>
                        <a:srgbClr val="005BAD"/>
                      </a:solidFill>
                      <a:prstDash val="solid"/>
                      <a:round/>
                      <a:headEnd len="sm" w="sm" type="none"/>
                      <a:tailEnd len="sm" w="sm" type="none"/>
                    </a:lnT>
                    <a:lnB cap="flat" cmpd="sng" w="12700">
                      <a:solidFill>
                        <a:srgbClr val="005BAD"/>
                      </a:solidFill>
                      <a:prstDash val="solid"/>
                      <a:round/>
                      <a:headEnd len="sm" w="sm" type="none"/>
                      <a:tailEnd len="sm" w="sm" type="none"/>
                    </a:lnB>
                    <a:solidFill>
                      <a:schemeClr val="lt1"/>
                    </a:solidFill>
                  </a:tcPr>
                </a:tc>
                <a:tc>
                  <a:txBody>
                    <a:bodyPr/>
                    <a:lstStyle/>
                    <a:p>
                      <a:pPr indent="0" lvl="0" marL="0" marR="0" rtl="0" algn="r">
                        <a:spcBef>
                          <a:spcPts val="0"/>
                        </a:spcBef>
                        <a:spcAft>
                          <a:spcPts val="0"/>
                        </a:spcAft>
                        <a:buNone/>
                      </a:pPr>
                      <a:r>
                        <a:rPr b="1" lang="ja-JP" sz="1000" u="none" cap="none" strike="noStrike">
                          <a:latin typeface="Arial"/>
                          <a:ea typeface="Arial"/>
                          <a:cs typeface="Arial"/>
                          <a:sym typeface="Arial"/>
                        </a:rPr>
                        <a:t>万円</a:t>
                      </a:r>
                      <a:endParaRPr/>
                    </a:p>
                  </a:txBody>
                  <a:tcPr marT="45725" marB="45725" marR="91450" marL="91450" anchor="ctr">
                    <a:lnL cap="flat" cmpd="sng" w="12700">
                      <a:solidFill>
                        <a:srgbClr val="005BAD"/>
                      </a:solidFill>
                      <a:prstDash val="solid"/>
                      <a:round/>
                      <a:headEnd len="sm" w="sm" type="none"/>
                      <a:tailEnd len="sm" w="sm" type="none"/>
                    </a:lnL>
                    <a:lnR cap="flat" cmpd="sng" w="12700">
                      <a:solidFill>
                        <a:srgbClr val="005BAD"/>
                      </a:solidFill>
                      <a:prstDash val="solid"/>
                      <a:round/>
                      <a:headEnd len="sm" w="sm" type="none"/>
                      <a:tailEnd len="sm" w="sm" type="none"/>
                    </a:lnR>
                    <a:lnT cap="flat" cmpd="sng" w="12700">
                      <a:solidFill>
                        <a:srgbClr val="005BAD"/>
                      </a:solidFill>
                      <a:prstDash val="solid"/>
                      <a:round/>
                      <a:headEnd len="sm" w="sm" type="none"/>
                      <a:tailEnd len="sm" w="sm" type="none"/>
                    </a:lnT>
                    <a:lnB cap="flat" cmpd="sng" w="12700">
                      <a:solidFill>
                        <a:srgbClr val="005BAD"/>
                      </a:solidFill>
                      <a:prstDash val="solid"/>
                      <a:round/>
                      <a:headEnd len="sm" w="sm" type="none"/>
                      <a:tailEnd len="sm" w="sm" type="none"/>
                    </a:lnB>
                    <a:solidFill>
                      <a:srgbClr val="EBFFFC"/>
                    </a:solidFill>
                  </a:tcPr>
                </a:tc>
              </a:tr>
              <a:tr h="468050">
                <a:tc gridSpan="4">
                  <a:txBody>
                    <a:bodyPr/>
                    <a:lstStyle/>
                    <a:p>
                      <a:pPr indent="0" lvl="0" marL="0" marR="0" rtl="0" algn="ctr">
                        <a:spcBef>
                          <a:spcPts val="0"/>
                        </a:spcBef>
                        <a:spcAft>
                          <a:spcPts val="0"/>
                        </a:spcAft>
                        <a:buNone/>
                      </a:pPr>
                      <a:r>
                        <a:rPr b="1" lang="ja-JP" sz="1000" u="none" cap="none" strike="noStrike">
                          <a:latin typeface="Arial"/>
                          <a:ea typeface="Arial"/>
                          <a:cs typeface="Arial"/>
                          <a:sym typeface="Arial"/>
                        </a:rPr>
                        <a:t>合計</a:t>
                      </a:r>
                      <a:endParaRPr/>
                    </a:p>
                  </a:txBody>
                  <a:tcPr marT="45725" marB="45725" marR="91450" marL="91450" anchor="ctr">
                    <a:lnL cap="flat" cmpd="sng" w="12700">
                      <a:solidFill>
                        <a:srgbClr val="005BAD"/>
                      </a:solidFill>
                      <a:prstDash val="solid"/>
                      <a:round/>
                      <a:headEnd len="sm" w="sm" type="none"/>
                      <a:tailEnd len="sm" w="sm" type="none"/>
                    </a:lnL>
                    <a:lnR cap="flat" cmpd="sng" w="12700">
                      <a:solidFill>
                        <a:srgbClr val="005BAD"/>
                      </a:solidFill>
                      <a:prstDash val="solid"/>
                      <a:round/>
                      <a:headEnd len="sm" w="sm" type="none"/>
                      <a:tailEnd len="sm" w="sm" type="none"/>
                    </a:lnR>
                    <a:lnT cap="flat" cmpd="sng" w="12700">
                      <a:solidFill>
                        <a:srgbClr val="005BAD"/>
                      </a:solidFill>
                      <a:prstDash val="solid"/>
                      <a:round/>
                      <a:headEnd len="sm" w="sm" type="none"/>
                      <a:tailEnd len="sm" w="sm" type="none"/>
                    </a:lnT>
                    <a:lnB cap="flat" cmpd="sng" w="12700">
                      <a:solidFill>
                        <a:srgbClr val="005BAD"/>
                      </a:solidFill>
                      <a:prstDash val="solid"/>
                      <a:round/>
                      <a:headEnd len="sm" w="sm" type="none"/>
                      <a:tailEnd len="sm" w="sm" type="none"/>
                    </a:lnB>
                    <a:solidFill>
                      <a:srgbClr val="CEEEFE"/>
                    </a:solidFill>
                  </a:tcPr>
                </a:tc>
                <a:tc hMerge="1"/>
                <a:tc hMerge="1"/>
                <a:tc hMerge="1"/>
                <a:tc>
                  <a:txBody>
                    <a:bodyPr/>
                    <a:lstStyle/>
                    <a:p>
                      <a:pPr indent="0" lvl="0" marL="0" marR="0" rtl="0" algn="r">
                        <a:spcBef>
                          <a:spcPts val="0"/>
                        </a:spcBef>
                        <a:spcAft>
                          <a:spcPts val="0"/>
                        </a:spcAft>
                        <a:buNone/>
                      </a:pPr>
                      <a:r>
                        <a:rPr b="1" lang="ja-JP" sz="1000" u="none" cap="none" strike="noStrike">
                          <a:latin typeface="Arial"/>
                          <a:ea typeface="Arial"/>
                          <a:cs typeface="Arial"/>
                          <a:sym typeface="Arial"/>
                        </a:rPr>
                        <a:t>400万円</a:t>
                      </a:r>
                      <a:endParaRPr/>
                    </a:p>
                  </a:txBody>
                  <a:tcPr marT="45725" marB="45725" marR="91450" marL="91450" anchor="ctr">
                    <a:lnL cap="flat" cmpd="sng" w="12700">
                      <a:solidFill>
                        <a:srgbClr val="005BAD"/>
                      </a:solidFill>
                      <a:prstDash val="solid"/>
                      <a:round/>
                      <a:headEnd len="sm" w="sm" type="none"/>
                      <a:tailEnd len="sm" w="sm" type="none"/>
                    </a:lnL>
                    <a:lnR cap="flat" cmpd="sng" w="12700">
                      <a:solidFill>
                        <a:srgbClr val="005BAD"/>
                      </a:solidFill>
                      <a:prstDash val="solid"/>
                      <a:round/>
                      <a:headEnd len="sm" w="sm" type="none"/>
                      <a:tailEnd len="sm" w="sm" type="none"/>
                    </a:lnR>
                    <a:lnT cap="flat" cmpd="sng" w="12700">
                      <a:solidFill>
                        <a:srgbClr val="005BAD"/>
                      </a:solidFill>
                      <a:prstDash val="solid"/>
                      <a:round/>
                      <a:headEnd len="sm" w="sm" type="none"/>
                      <a:tailEnd len="sm" w="sm" type="none"/>
                    </a:lnT>
                    <a:lnB cap="flat" cmpd="sng" w="12700">
                      <a:solidFill>
                        <a:srgbClr val="005BAD"/>
                      </a:solidFill>
                      <a:prstDash val="solid"/>
                      <a:round/>
                      <a:headEnd len="sm" w="sm" type="none"/>
                      <a:tailEnd len="sm" w="sm" type="none"/>
                    </a:lnB>
                    <a:solidFill>
                      <a:srgbClr val="CEEEFE"/>
                    </a:solidFill>
                  </a:tcPr>
                </a:tc>
              </a:tr>
            </a:tbl>
          </a:graphicData>
        </a:graphic>
      </p:graphicFrame>
      <p:sp>
        <p:nvSpPr>
          <p:cNvPr id="179" name="Google Shape;179;p20"/>
          <p:cNvSpPr/>
          <p:nvPr/>
        </p:nvSpPr>
        <p:spPr>
          <a:xfrm>
            <a:off x="323642" y="5376928"/>
            <a:ext cx="3455400" cy="621000"/>
          </a:xfrm>
          <a:prstGeom prst="rect">
            <a:avLst/>
          </a:prstGeom>
          <a:noFill/>
          <a:ln>
            <a:noFill/>
          </a:ln>
        </p:spPr>
        <p:txBody>
          <a:bodyPr anchorCtr="0" anchor="ctr" bIns="45700" lIns="91425" spcFirstLastPara="1" rIns="91425" wrap="square" tIns="45700">
            <a:noAutofit/>
          </a:bodyPr>
          <a:lstStyle/>
          <a:p>
            <a:pPr indent="-171450" lvl="0" marL="171450" marR="0" rtl="0" algn="l">
              <a:lnSpc>
                <a:spcPct val="114000"/>
              </a:lnSpc>
              <a:spcBef>
                <a:spcPts val="0"/>
              </a:spcBef>
              <a:spcAft>
                <a:spcPts val="0"/>
              </a:spcAft>
              <a:buClr>
                <a:srgbClr val="005BAD"/>
              </a:buClr>
              <a:buSzPts val="1400"/>
              <a:buFont typeface="Noto Sans Symbols"/>
              <a:buChar char="●"/>
            </a:pPr>
            <a:r>
              <a:rPr lang="ja-JP" sz="1400">
                <a:solidFill>
                  <a:srgbClr val="005BAD"/>
                </a:solidFill>
                <a:latin typeface="Arial"/>
                <a:ea typeface="Arial"/>
                <a:cs typeface="Arial"/>
                <a:sym typeface="Arial"/>
              </a:rPr>
              <a:t>ヒント</a:t>
            </a:r>
            <a:endParaRPr/>
          </a:p>
          <a:p>
            <a:pPr indent="0" lvl="0" marL="0" marR="0" rtl="0" algn="l">
              <a:lnSpc>
                <a:spcPct val="114000"/>
              </a:lnSpc>
              <a:spcBef>
                <a:spcPts val="0"/>
              </a:spcBef>
              <a:spcAft>
                <a:spcPts val="0"/>
              </a:spcAft>
              <a:buClr>
                <a:schemeClr val="dk1"/>
              </a:buClr>
              <a:buSzPts val="1200"/>
              <a:buFont typeface="Noto Sans Symbols"/>
              <a:buNone/>
            </a:pPr>
            <a:r>
              <a:rPr lang="ja-JP" sz="1200">
                <a:solidFill>
                  <a:schemeClr val="dk1"/>
                </a:solidFill>
                <a:latin typeface="Arial"/>
                <a:ea typeface="Arial"/>
                <a:cs typeface="Arial"/>
                <a:sym typeface="Arial"/>
              </a:rPr>
              <a:t>  </a:t>
            </a:r>
            <a:r>
              <a:rPr lang="ja-JP" sz="1200">
                <a:solidFill>
                  <a:schemeClr val="dk1"/>
                </a:solidFill>
                <a:latin typeface="Arial"/>
                <a:ea typeface="Arial"/>
                <a:cs typeface="Arial"/>
                <a:sym typeface="Arial"/>
              </a:rPr>
              <a:t> </a:t>
            </a:r>
            <a:r>
              <a:rPr lang="ja-JP" sz="1200">
                <a:solidFill>
                  <a:schemeClr val="dk1"/>
                </a:solidFill>
                <a:latin typeface="Arial"/>
                <a:ea typeface="Arial"/>
                <a:cs typeface="Arial"/>
                <a:sym typeface="Arial"/>
              </a:rPr>
              <a:t>いくつかの負担方法を組み合わせる</a:t>
            </a:r>
            <a:endParaRPr sz="1200">
              <a:solidFill>
                <a:schemeClr val="dk1"/>
              </a:solidFill>
              <a:latin typeface="Arial"/>
              <a:ea typeface="Arial"/>
              <a:cs typeface="Arial"/>
              <a:sym typeface="Arial"/>
            </a:endParaRPr>
          </a:p>
          <a:p>
            <a:pPr indent="0" lvl="0" marL="0" marR="0" rtl="0" algn="l">
              <a:lnSpc>
                <a:spcPct val="114000"/>
              </a:lnSpc>
              <a:spcBef>
                <a:spcPts val="0"/>
              </a:spcBef>
              <a:spcAft>
                <a:spcPts val="0"/>
              </a:spcAft>
              <a:buClr>
                <a:schemeClr val="dk1"/>
              </a:buClr>
              <a:buSzPts val="1200"/>
              <a:buFont typeface="Noto Sans Symbols"/>
              <a:buNone/>
            </a:pPr>
            <a:r>
              <a:rPr lang="ja-JP" sz="1200">
                <a:solidFill>
                  <a:schemeClr val="dk1"/>
                </a:solidFill>
                <a:latin typeface="Arial"/>
                <a:ea typeface="Arial"/>
                <a:cs typeface="Arial"/>
                <a:sym typeface="Arial"/>
              </a:rPr>
              <a:t>   方法も考えてみよう！</a:t>
            </a:r>
            <a:endParaRPr/>
          </a:p>
        </p:txBody>
      </p:sp>
      <p:sp>
        <p:nvSpPr>
          <p:cNvPr id="180" name="Google Shape;180;p20"/>
          <p:cNvSpPr txBox="1"/>
          <p:nvPr>
            <p:ph idx="1" type="body"/>
          </p:nvPr>
        </p:nvSpPr>
        <p:spPr>
          <a:xfrm>
            <a:off x="5660000" y="4520800"/>
            <a:ext cx="866100" cy="184800"/>
          </a:xfrm>
          <a:prstGeom prst="rect">
            <a:avLst/>
          </a:prstGeom>
          <a:noFill/>
          <a:ln>
            <a:noFill/>
          </a:ln>
        </p:spPr>
        <p:txBody>
          <a:bodyPr anchorCtr="0" anchor="ctr" bIns="45700" lIns="36000" spcFirstLastPara="1" rIns="36000" wrap="square" tIns="45700">
            <a:noAutofit/>
          </a:bodyPr>
          <a:lstStyle>
            <a:lvl1pPr indent="-228600" lvl="0" marL="457200" marR="0" algn="r">
              <a:lnSpc>
                <a:spcPct val="90000"/>
              </a:lnSpc>
              <a:spcBef>
                <a:spcPts val="1000"/>
              </a:spcBef>
              <a:spcAft>
                <a:spcPts val="0"/>
              </a:spcAft>
              <a:buClr>
                <a:schemeClr val="dk1"/>
              </a:buClr>
              <a:buSzPts val="1200"/>
              <a:buFont typeface="Arial"/>
              <a:buNone/>
              <a:defRPr b="0" i="0" sz="1200" u="none" cap="none" strike="noStrike">
                <a:solidFill>
                  <a:schemeClr val="dk1"/>
                </a:solidFill>
                <a:latin typeface="Arial"/>
                <a:ea typeface="Arial"/>
                <a:cs typeface="Arial"/>
                <a:sym typeface="Arial"/>
              </a:defRPr>
            </a:lvl1pPr>
            <a:lvl2pPr indent="-292100" lvl="1" marL="914400" marR="0" algn="l">
              <a:lnSpc>
                <a:spcPct val="90000"/>
              </a:lnSpc>
              <a:spcBef>
                <a:spcPts val="500"/>
              </a:spcBef>
              <a:spcAft>
                <a:spcPts val="0"/>
              </a:spcAft>
              <a:buClr>
                <a:schemeClr val="dk1"/>
              </a:buClr>
              <a:buSzPts val="1000"/>
              <a:buFont typeface="Arial"/>
              <a:buChar char="•"/>
              <a:defRPr b="0" i="0" sz="1000" u="none" cap="none" strike="noStrike">
                <a:solidFill>
                  <a:schemeClr val="dk1"/>
                </a:solidFill>
                <a:latin typeface="Arial"/>
                <a:ea typeface="Arial"/>
                <a:cs typeface="Arial"/>
                <a:sym typeface="Arial"/>
              </a:defRPr>
            </a:lvl2pPr>
            <a:lvl3pPr indent="-292100" lvl="2" marL="1371600" marR="0" algn="l">
              <a:lnSpc>
                <a:spcPct val="90000"/>
              </a:lnSpc>
              <a:spcBef>
                <a:spcPts val="500"/>
              </a:spcBef>
              <a:spcAft>
                <a:spcPts val="0"/>
              </a:spcAft>
              <a:buClr>
                <a:schemeClr val="dk1"/>
              </a:buClr>
              <a:buSzPts val="1000"/>
              <a:buFont typeface="Arial"/>
              <a:buChar char="•"/>
              <a:defRPr b="0" i="0" sz="1000" u="none" cap="none" strike="noStrike">
                <a:solidFill>
                  <a:schemeClr val="dk1"/>
                </a:solidFill>
                <a:latin typeface="Arial"/>
                <a:ea typeface="Arial"/>
                <a:cs typeface="Arial"/>
                <a:sym typeface="Arial"/>
              </a:defRPr>
            </a:lvl3pPr>
            <a:lvl4pPr indent="-292100" lvl="3" marL="1828800" marR="0" algn="l">
              <a:lnSpc>
                <a:spcPct val="90000"/>
              </a:lnSpc>
              <a:spcBef>
                <a:spcPts val="500"/>
              </a:spcBef>
              <a:spcAft>
                <a:spcPts val="0"/>
              </a:spcAft>
              <a:buClr>
                <a:schemeClr val="dk1"/>
              </a:buClr>
              <a:buSzPts val="1000"/>
              <a:buFont typeface="Arial"/>
              <a:buChar char="•"/>
              <a:defRPr b="0" i="0" sz="1000" u="none" cap="none" strike="noStrike">
                <a:solidFill>
                  <a:schemeClr val="dk1"/>
                </a:solidFill>
                <a:latin typeface="Arial"/>
                <a:ea typeface="Arial"/>
                <a:cs typeface="Arial"/>
                <a:sym typeface="Arial"/>
              </a:defRPr>
            </a:lvl4pPr>
            <a:lvl5pPr indent="-292100" lvl="4" marL="2286000" marR="0" algn="l">
              <a:lnSpc>
                <a:spcPct val="90000"/>
              </a:lnSpc>
              <a:spcBef>
                <a:spcPts val="500"/>
              </a:spcBef>
              <a:spcAft>
                <a:spcPts val="0"/>
              </a:spcAft>
              <a:buClr>
                <a:schemeClr val="dk1"/>
              </a:buClr>
              <a:buSzPts val="1000"/>
              <a:buFont typeface="Arial"/>
              <a:buChar char="•"/>
              <a:defRPr b="0" i="0" sz="1000" u="none" cap="none" strike="noStrike">
                <a:solidFill>
                  <a:schemeClr val="dk1"/>
                </a:solidFill>
                <a:latin typeface="Arial"/>
                <a:ea typeface="Arial"/>
                <a:cs typeface="Arial"/>
                <a:sym typeface="Arial"/>
              </a:defRPr>
            </a:lvl5pPr>
            <a:lvl6pPr indent="-342900" lvl="5" marL="27432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6pPr>
            <a:lvl7pPr indent="-342900" lvl="6" marL="32004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7pPr>
            <a:lvl8pPr indent="-342900" lvl="7" marL="36576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8pPr>
            <a:lvl9pPr indent="-342900" lvl="8" marL="41148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9pPr>
          </a:lstStyle>
          <a:p/>
        </p:txBody>
      </p:sp>
      <p:sp>
        <p:nvSpPr>
          <p:cNvPr id="181" name="Google Shape;181;p20"/>
          <p:cNvSpPr txBox="1"/>
          <p:nvPr>
            <p:ph idx="2" type="body"/>
          </p:nvPr>
        </p:nvSpPr>
        <p:spPr>
          <a:xfrm>
            <a:off x="5660000" y="5001751"/>
            <a:ext cx="866100" cy="184800"/>
          </a:xfrm>
          <a:prstGeom prst="rect">
            <a:avLst/>
          </a:prstGeom>
          <a:noFill/>
          <a:ln>
            <a:noFill/>
          </a:ln>
        </p:spPr>
        <p:txBody>
          <a:bodyPr anchorCtr="0" anchor="ctr" bIns="45700" lIns="36000" spcFirstLastPara="1" rIns="36000" wrap="square" tIns="45700">
            <a:noAutofit/>
          </a:bodyPr>
          <a:lstStyle>
            <a:lvl1pPr indent="-228600" lvl="0" marL="457200" marR="0" algn="r">
              <a:lnSpc>
                <a:spcPct val="90000"/>
              </a:lnSpc>
              <a:spcBef>
                <a:spcPts val="1000"/>
              </a:spcBef>
              <a:spcAft>
                <a:spcPts val="0"/>
              </a:spcAft>
              <a:buClr>
                <a:schemeClr val="dk1"/>
              </a:buClr>
              <a:buSzPts val="1200"/>
              <a:buFont typeface="Arial"/>
              <a:buNone/>
              <a:defRPr b="0" i="0" sz="1200" u="none" cap="none" strike="noStrike">
                <a:solidFill>
                  <a:schemeClr val="dk1"/>
                </a:solidFill>
                <a:latin typeface="Arial"/>
                <a:ea typeface="Arial"/>
                <a:cs typeface="Arial"/>
                <a:sym typeface="Arial"/>
              </a:defRPr>
            </a:lvl1pPr>
            <a:lvl2pPr indent="-292100" lvl="1" marL="914400" marR="0" algn="l">
              <a:lnSpc>
                <a:spcPct val="90000"/>
              </a:lnSpc>
              <a:spcBef>
                <a:spcPts val="500"/>
              </a:spcBef>
              <a:spcAft>
                <a:spcPts val="0"/>
              </a:spcAft>
              <a:buClr>
                <a:schemeClr val="dk1"/>
              </a:buClr>
              <a:buSzPts val="1000"/>
              <a:buFont typeface="Arial"/>
              <a:buChar char="•"/>
              <a:defRPr b="0" i="0" sz="1000" u="none" cap="none" strike="noStrike">
                <a:solidFill>
                  <a:schemeClr val="dk1"/>
                </a:solidFill>
                <a:latin typeface="Arial"/>
                <a:ea typeface="Arial"/>
                <a:cs typeface="Arial"/>
                <a:sym typeface="Arial"/>
              </a:defRPr>
            </a:lvl2pPr>
            <a:lvl3pPr indent="-292100" lvl="2" marL="1371600" marR="0" algn="l">
              <a:lnSpc>
                <a:spcPct val="90000"/>
              </a:lnSpc>
              <a:spcBef>
                <a:spcPts val="500"/>
              </a:spcBef>
              <a:spcAft>
                <a:spcPts val="0"/>
              </a:spcAft>
              <a:buClr>
                <a:schemeClr val="dk1"/>
              </a:buClr>
              <a:buSzPts val="1000"/>
              <a:buFont typeface="Arial"/>
              <a:buChar char="•"/>
              <a:defRPr b="0" i="0" sz="1000" u="none" cap="none" strike="noStrike">
                <a:solidFill>
                  <a:schemeClr val="dk1"/>
                </a:solidFill>
                <a:latin typeface="Arial"/>
                <a:ea typeface="Arial"/>
                <a:cs typeface="Arial"/>
                <a:sym typeface="Arial"/>
              </a:defRPr>
            </a:lvl3pPr>
            <a:lvl4pPr indent="-292100" lvl="3" marL="1828800" marR="0" algn="l">
              <a:lnSpc>
                <a:spcPct val="90000"/>
              </a:lnSpc>
              <a:spcBef>
                <a:spcPts val="500"/>
              </a:spcBef>
              <a:spcAft>
                <a:spcPts val="0"/>
              </a:spcAft>
              <a:buClr>
                <a:schemeClr val="dk1"/>
              </a:buClr>
              <a:buSzPts val="1000"/>
              <a:buFont typeface="Arial"/>
              <a:buChar char="•"/>
              <a:defRPr b="0" i="0" sz="1000" u="none" cap="none" strike="noStrike">
                <a:solidFill>
                  <a:schemeClr val="dk1"/>
                </a:solidFill>
                <a:latin typeface="Arial"/>
                <a:ea typeface="Arial"/>
                <a:cs typeface="Arial"/>
                <a:sym typeface="Arial"/>
              </a:defRPr>
            </a:lvl4pPr>
            <a:lvl5pPr indent="-292100" lvl="4" marL="2286000" marR="0" algn="l">
              <a:lnSpc>
                <a:spcPct val="90000"/>
              </a:lnSpc>
              <a:spcBef>
                <a:spcPts val="500"/>
              </a:spcBef>
              <a:spcAft>
                <a:spcPts val="0"/>
              </a:spcAft>
              <a:buClr>
                <a:schemeClr val="dk1"/>
              </a:buClr>
              <a:buSzPts val="1000"/>
              <a:buFont typeface="Arial"/>
              <a:buChar char="•"/>
              <a:defRPr b="0" i="0" sz="1000" u="none" cap="none" strike="noStrike">
                <a:solidFill>
                  <a:schemeClr val="dk1"/>
                </a:solidFill>
                <a:latin typeface="Arial"/>
                <a:ea typeface="Arial"/>
                <a:cs typeface="Arial"/>
                <a:sym typeface="Arial"/>
              </a:defRPr>
            </a:lvl5pPr>
            <a:lvl6pPr indent="-342900" lvl="5" marL="27432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6pPr>
            <a:lvl7pPr indent="-342900" lvl="6" marL="32004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7pPr>
            <a:lvl8pPr indent="-342900" lvl="7" marL="36576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8pPr>
            <a:lvl9pPr indent="-342900" lvl="8" marL="41148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9pPr>
          </a:lstStyle>
          <a:p/>
        </p:txBody>
      </p:sp>
      <p:sp>
        <p:nvSpPr>
          <p:cNvPr id="182" name="Google Shape;182;p20"/>
          <p:cNvSpPr txBox="1"/>
          <p:nvPr>
            <p:ph idx="3" type="body"/>
          </p:nvPr>
        </p:nvSpPr>
        <p:spPr>
          <a:xfrm>
            <a:off x="5660000" y="5466527"/>
            <a:ext cx="866100" cy="184800"/>
          </a:xfrm>
          <a:prstGeom prst="rect">
            <a:avLst/>
          </a:prstGeom>
          <a:noFill/>
          <a:ln>
            <a:noFill/>
          </a:ln>
        </p:spPr>
        <p:txBody>
          <a:bodyPr anchorCtr="0" anchor="ctr" bIns="45700" lIns="36000" spcFirstLastPara="1" rIns="36000" wrap="square" tIns="45700">
            <a:noAutofit/>
          </a:bodyPr>
          <a:lstStyle>
            <a:lvl1pPr indent="-228600" lvl="0" marL="457200" marR="0" algn="r">
              <a:lnSpc>
                <a:spcPct val="90000"/>
              </a:lnSpc>
              <a:spcBef>
                <a:spcPts val="1000"/>
              </a:spcBef>
              <a:spcAft>
                <a:spcPts val="0"/>
              </a:spcAft>
              <a:buClr>
                <a:schemeClr val="dk1"/>
              </a:buClr>
              <a:buSzPts val="1200"/>
              <a:buFont typeface="Arial"/>
              <a:buNone/>
              <a:defRPr b="0" i="0" sz="1200" u="none" cap="none" strike="noStrike">
                <a:solidFill>
                  <a:schemeClr val="dk1"/>
                </a:solidFill>
                <a:latin typeface="Arial"/>
                <a:ea typeface="Arial"/>
                <a:cs typeface="Arial"/>
                <a:sym typeface="Arial"/>
              </a:defRPr>
            </a:lvl1pPr>
            <a:lvl2pPr indent="-292100" lvl="1" marL="914400" marR="0" algn="l">
              <a:lnSpc>
                <a:spcPct val="90000"/>
              </a:lnSpc>
              <a:spcBef>
                <a:spcPts val="500"/>
              </a:spcBef>
              <a:spcAft>
                <a:spcPts val="0"/>
              </a:spcAft>
              <a:buClr>
                <a:schemeClr val="dk1"/>
              </a:buClr>
              <a:buSzPts val="1000"/>
              <a:buFont typeface="Arial"/>
              <a:buChar char="•"/>
              <a:defRPr b="0" i="0" sz="1000" u="none" cap="none" strike="noStrike">
                <a:solidFill>
                  <a:schemeClr val="dk1"/>
                </a:solidFill>
                <a:latin typeface="Arial"/>
                <a:ea typeface="Arial"/>
                <a:cs typeface="Arial"/>
                <a:sym typeface="Arial"/>
              </a:defRPr>
            </a:lvl2pPr>
            <a:lvl3pPr indent="-292100" lvl="2" marL="1371600" marR="0" algn="l">
              <a:lnSpc>
                <a:spcPct val="90000"/>
              </a:lnSpc>
              <a:spcBef>
                <a:spcPts val="500"/>
              </a:spcBef>
              <a:spcAft>
                <a:spcPts val="0"/>
              </a:spcAft>
              <a:buClr>
                <a:schemeClr val="dk1"/>
              </a:buClr>
              <a:buSzPts val="1000"/>
              <a:buFont typeface="Arial"/>
              <a:buChar char="•"/>
              <a:defRPr b="0" i="0" sz="1000" u="none" cap="none" strike="noStrike">
                <a:solidFill>
                  <a:schemeClr val="dk1"/>
                </a:solidFill>
                <a:latin typeface="Arial"/>
                <a:ea typeface="Arial"/>
                <a:cs typeface="Arial"/>
                <a:sym typeface="Arial"/>
              </a:defRPr>
            </a:lvl3pPr>
            <a:lvl4pPr indent="-292100" lvl="3" marL="1828800" marR="0" algn="l">
              <a:lnSpc>
                <a:spcPct val="90000"/>
              </a:lnSpc>
              <a:spcBef>
                <a:spcPts val="500"/>
              </a:spcBef>
              <a:spcAft>
                <a:spcPts val="0"/>
              </a:spcAft>
              <a:buClr>
                <a:schemeClr val="dk1"/>
              </a:buClr>
              <a:buSzPts val="1000"/>
              <a:buFont typeface="Arial"/>
              <a:buChar char="•"/>
              <a:defRPr b="0" i="0" sz="1000" u="none" cap="none" strike="noStrike">
                <a:solidFill>
                  <a:schemeClr val="dk1"/>
                </a:solidFill>
                <a:latin typeface="Arial"/>
                <a:ea typeface="Arial"/>
                <a:cs typeface="Arial"/>
                <a:sym typeface="Arial"/>
              </a:defRPr>
            </a:lvl4pPr>
            <a:lvl5pPr indent="-292100" lvl="4" marL="2286000" marR="0" algn="l">
              <a:lnSpc>
                <a:spcPct val="90000"/>
              </a:lnSpc>
              <a:spcBef>
                <a:spcPts val="500"/>
              </a:spcBef>
              <a:spcAft>
                <a:spcPts val="0"/>
              </a:spcAft>
              <a:buClr>
                <a:schemeClr val="dk1"/>
              </a:buClr>
              <a:buSzPts val="1000"/>
              <a:buFont typeface="Arial"/>
              <a:buChar char="•"/>
              <a:defRPr b="0" i="0" sz="1000" u="none" cap="none" strike="noStrike">
                <a:solidFill>
                  <a:schemeClr val="dk1"/>
                </a:solidFill>
                <a:latin typeface="Arial"/>
                <a:ea typeface="Arial"/>
                <a:cs typeface="Arial"/>
                <a:sym typeface="Arial"/>
              </a:defRPr>
            </a:lvl5pPr>
            <a:lvl6pPr indent="-342900" lvl="5" marL="27432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6pPr>
            <a:lvl7pPr indent="-342900" lvl="6" marL="32004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7pPr>
            <a:lvl8pPr indent="-342900" lvl="7" marL="36576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8pPr>
            <a:lvl9pPr indent="-342900" lvl="8" marL="41148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9pPr>
          </a:lstStyle>
          <a:p/>
        </p:txBody>
      </p:sp>
      <p:sp>
        <p:nvSpPr>
          <p:cNvPr id="183" name="Google Shape;183;p20"/>
          <p:cNvSpPr txBox="1"/>
          <p:nvPr>
            <p:ph idx="4" type="body"/>
          </p:nvPr>
        </p:nvSpPr>
        <p:spPr>
          <a:xfrm>
            <a:off x="5660000" y="5936498"/>
            <a:ext cx="866100" cy="184800"/>
          </a:xfrm>
          <a:prstGeom prst="rect">
            <a:avLst/>
          </a:prstGeom>
          <a:noFill/>
          <a:ln>
            <a:noFill/>
          </a:ln>
        </p:spPr>
        <p:txBody>
          <a:bodyPr anchorCtr="0" anchor="ctr" bIns="45700" lIns="36000" spcFirstLastPara="1" rIns="36000" wrap="square" tIns="45700">
            <a:noAutofit/>
          </a:bodyPr>
          <a:lstStyle>
            <a:lvl1pPr indent="-228600" lvl="0" marL="457200" marR="0" algn="r">
              <a:lnSpc>
                <a:spcPct val="90000"/>
              </a:lnSpc>
              <a:spcBef>
                <a:spcPts val="1000"/>
              </a:spcBef>
              <a:spcAft>
                <a:spcPts val="0"/>
              </a:spcAft>
              <a:buClr>
                <a:schemeClr val="dk1"/>
              </a:buClr>
              <a:buSzPts val="1200"/>
              <a:buFont typeface="Arial"/>
              <a:buNone/>
              <a:defRPr b="0" i="0" sz="1200" u="none" cap="none" strike="noStrike">
                <a:solidFill>
                  <a:schemeClr val="dk1"/>
                </a:solidFill>
                <a:latin typeface="Arial"/>
                <a:ea typeface="Arial"/>
                <a:cs typeface="Arial"/>
                <a:sym typeface="Arial"/>
              </a:defRPr>
            </a:lvl1pPr>
            <a:lvl2pPr indent="-292100" lvl="1" marL="914400" marR="0" algn="l">
              <a:lnSpc>
                <a:spcPct val="90000"/>
              </a:lnSpc>
              <a:spcBef>
                <a:spcPts val="500"/>
              </a:spcBef>
              <a:spcAft>
                <a:spcPts val="0"/>
              </a:spcAft>
              <a:buClr>
                <a:schemeClr val="dk1"/>
              </a:buClr>
              <a:buSzPts val="1000"/>
              <a:buFont typeface="Arial"/>
              <a:buChar char="•"/>
              <a:defRPr b="0" i="0" sz="1000" u="none" cap="none" strike="noStrike">
                <a:solidFill>
                  <a:schemeClr val="dk1"/>
                </a:solidFill>
                <a:latin typeface="Arial"/>
                <a:ea typeface="Arial"/>
                <a:cs typeface="Arial"/>
                <a:sym typeface="Arial"/>
              </a:defRPr>
            </a:lvl2pPr>
            <a:lvl3pPr indent="-292100" lvl="2" marL="1371600" marR="0" algn="l">
              <a:lnSpc>
                <a:spcPct val="90000"/>
              </a:lnSpc>
              <a:spcBef>
                <a:spcPts val="500"/>
              </a:spcBef>
              <a:spcAft>
                <a:spcPts val="0"/>
              </a:spcAft>
              <a:buClr>
                <a:schemeClr val="dk1"/>
              </a:buClr>
              <a:buSzPts val="1000"/>
              <a:buFont typeface="Arial"/>
              <a:buChar char="•"/>
              <a:defRPr b="0" i="0" sz="1000" u="none" cap="none" strike="noStrike">
                <a:solidFill>
                  <a:schemeClr val="dk1"/>
                </a:solidFill>
                <a:latin typeface="Arial"/>
                <a:ea typeface="Arial"/>
                <a:cs typeface="Arial"/>
                <a:sym typeface="Arial"/>
              </a:defRPr>
            </a:lvl3pPr>
            <a:lvl4pPr indent="-292100" lvl="3" marL="1828800" marR="0" algn="l">
              <a:lnSpc>
                <a:spcPct val="90000"/>
              </a:lnSpc>
              <a:spcBef>
                <a:spcPts val="500"/>
              </a:spcBef>
              <a:spcAft>
                <a:spcPts val="0"/>
              </a:spcAft>
              <a:buClr>
                <a:schemeClr val="dk1"/>
              </a:buClr>
              <a:buSzPts val="1000"/>
              <a:buFont typeface="Arial"/>
              <a:buChar char="•"/>
              <a:defRPr b="0" i="0" sz="1000" u="none" cap="none" strike="noStrike">
                <a:solidFill>
                  <a:schemeClr val="dk1"/>
                </a:solidFill>
                <a:latin typeface="Arial"/>
                <a:ea typeface="Arial"/>
                <a:cs typeface="Arial"/>
                <a:sym typeface="Arial"/>
              </a:defRPr>
            </a:lvl4pPr>
            <a:lvl5pPr indent="-292100" lvl="4" marL="2286000" marR="0" algn="l">
              <a:lnSpc>
                <a:spcPct val="90000"/>
              </a:lnSpc>
              <a:spcBef>
                <a:spcPts val="500"/>
              </a:spcBef>
              <a:spcAft>
                <a:spcPts val="0"/>
              </a:spcAft>
              <a:buClr>
                <a:schemeClr val="dk1"/>
              </a:buClr>
              <a:buSzPts val="1000"/>
              <a:buFont typeface="Arial"/>
              <a:buChar char="•"/>
              <a:defRPr b="0" i="0" sz="1000" u="none" cap="none" strike="noStrike">
                <a:solidFill>
                  <a:schemeClr val="dk1"/>
                </a:solidFill>
                <a:latin typeface="Arial"/>
                <a:ea typeface="Arial"/>
                <a:cs typeface="Arial"/>
                <a:sym typeface="Arial"/>
              </a:defRPr>
            </a:lvl5pPr>
            <a:lvl6pPr indent="-342900" lvl="5" marL="27432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6pPr>
            <a:lvl7pPr indent="-342900" lvl="6" marL="32004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7pPr>
            <a:lvl8pPr indent="-342900" lvl="7" marL="36576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8pPr>
            <a:lvl9pPr indent="-342900" lvl="8" marL="41148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9pPr>
          </a:lstStyle>
          <a:p/>
        </p:txBody>
      </p:sp>
      <p:sp>
        <p:nvSpPr>
          <p:cNvPr id="184" name="Google Shape;184;p20"/>
          <p:cNvSpPr/>
          <p:nvPr/>
        </p:nvSpPr>
        <p:spPr>
          <a:xfrm>
            <a:off x="323642" y="4022517"/>
            <a:ext cx="3667500" cy="518400"/>
          </a:xfrm>
          <a:prstGeom prst="rect">
            <a:avLst/>
          </a:prstGeom>
          <a:noFill/>
          <a:ln>
            <a:noFill/>
          </a:ln>
        </p:spPr>
        <p:txBody>
          <a:bodyPr anchorCtr="0" anchor="ctr" bIns="45700" lIns="91425" spcFirstLastPara="1" rIns="91425" wrap="square" tIns="45700">
            <a:noAutofit/>
          </a:bodyPr>
          <a:lstStyle/>
          <a:p>
            <a:pPr indent="0" lvl="0" marL="0" marR="0" rtl="0" algn="l">
              <a:lnSpc>
                <a:spcPct val="114000"/>
              </a:lnSpc>
              <a:spcBef>
                <a:spcPts val="0"/>
              </a:spcBef>
              <a:spcAft>
                <a:spcPts val="0"/>
              </a:spcAft>
              <a:buClr>
                <a:srgbClr val="005BAD"/>
              </a:buClr>
              <a:buSzPts val="1600"/>
              <a:buFont typeface="Arial"/>
              <a:buNone/>
            </a:pPr>
            <a:r>
              <a:rPr lang="ja-JP" sz="1600">
                <a:solidFill>
                  <a:srgbClr val="005BAD"/>
                </a:solidFill>
                <a:latin typeface="Arial"/>
                <a:ea typeface="Arial"/>
                <a:cs typeface="Arial"/>
                <a:sym typeface="Arial"/>
              </a:rPr>
              <a:t>各家の所得金額</a:t>
            </a:r>
            <a:r>
              <a:rPr lang="ja-JP" sz="1400">
                <a:solidFill>
                  <a:srgbClr val="005BAD"/>
                </a:solidFill>
                <a:latin typeface="Arial"/>
                <a:ea typeface="Arial"/>
                <a:cs typeface="Arial"/>
                <a:sym typeface="Arial"/>
              </a:rPr>
              <a:t>（もうけ）</a:t>
            </a:r>
            <a:r>
              <a:rPr lang="ja-JP" sz="1600">
                <a:solidFill>
                  <a:srgbClr val="005BAD"/>
                </a:solidFill>
                <a:latin typeface="Arial"/>
                <a:ea typeface="Arial"/>
                <a:cs typeface="Arial"/>
                <a:sym typeface="Arial"/>
              </a:rPr>
              <a:t>と</a:t>
            </a:r>
            <a:endParaRPr sz="1600">
              <a:solidFill>
                <a:srgbClr val="005BAD"/>
              </a:solidFill>
              <a:latin typeface="Arial"/>
              <a:ea typeface="Arial"/>
              <a:cs typeface="Arial"/>
              <a:sym typeface="Arial"/>
            </a:endParaRPr>
          </a:p>
          <a:p>
            <a:pPr indent="0" lvl="0" marL="0" marR="0" rtl="0" algn="l">
              <a:lnSpc>
                <a:spcPct val="114000"/>
              </a:lnSpc>
              <a:spcBef>
                <a:spcPts val="0"/>
              </a:spcBef>
              <a:spcAft>
                <a:spcPts val="0"/>
              </a:spcAft>
              <a:buClr>
                <a:srgbClr val="005BAD"/>
              </a:buClr>
              <a:buSzPts val="1600"/>
              <a:buFont typeface="Arial"/>
              <a:buNone/>
            </a:pPr>
            <a:r>
              <a:rPr lang="ja-JP" sz="1600">
                <a:solidFill>
                  <a:srgbClr val="005BAD"/>
                </a:solidFill>
                <a:latin typeface="Arial"/>
                <a:ea typeface="Arial"/>
                <a:cs typeface="Arial"/>
                <a:sym typeface="Arial"/>
              </a:rPr>
              <a:t>橋の使用回数が異なる場合</a:t>
            </a:r>
            <a:endParaRPr/>
          </a:p>
        </p:txBody>
      </p:sp>
      <p:sp>
        <p:nvSpPr>
          <p:cNvPr id="185" name="Google Shape;185;p20"/>
          <p:cNvSpPr/>
          <p:nvPr/>
        </p:nvSpPr>
        <p:spPr>
          <a:xfrm>
            <a:off x="3928375" y="1257125"/>
            <a:ext cx="1646700" cy="226800"/>
          </a:xfrm>
          <a:prstGeom prst="rect">
            <a:avLst/>
          </a:prstGeom>
          <a:noFill/>
          <a:ln cap="flat" cmpd="sng" w="19050">
            <a:solidFill>
              <a:srgbClr val="262626"/>
            </a:solidFill>
            <a:prstDash val="solid"/>
            <a:round/>
            <a:headEnd len="sm" w="sm" type="none"/>
            <a:tailEnd len="sm" w="sm" type="none"/>
          </a:ln>
        </p:spPr>
        <p:txBody>
          <a:bodyPr anchorCtr="0" anchor="ctr" bIns="36000" lIns="72000" spcFirstLastPara="1" rIns="72000" wrap="square" tIns="36000">
            <a:noAutofit/>
          </a:bodyPr>
          <a:lstStyle/>
          <a:p>
            <a:pPr indent="0" lvl="0" marL="0" marR="0" rtl="0" algn="ctr">
              <a:lnSpc>
                <a:spcPct val="100000"/>
              </a:lnSpc>
              <a:spcBef>
                <a:spcPts val="0"/>
              </a:spcBef>
              <a:spcAft>
                <a:spcPts val="0"/>
              </a:spcAft>
              <a:buClr>
                <a:schemeClr val="dk1"/>
              </a:buClr>
              <a:buSzPts val="1300"/>
              <a:buFont typeface="Arial"/>
              <a:buNone/>
            </a:pPr>
            <a:r>
              <a:rPr b="0" i="0" lang="ja-JP" sz="1300" u="none" cap="none" strike="noStrike">
                <a:solidFill>
                  <a:schemeClr val="dk1"/>
                </a:solidFill>
                <a:latin typeface="Arial"/>
                <a:ea typeface="Arial"/>
                <a:cs typeface="Arial"/>
                <a:sym typeface="Arial"/>
              </a:rPr>
              <a:t>パターン１</a:t>
            </a:r>
            <a:r>
              <a:rPr b="0" i="0" lang="ja-JP" sz="1200" u="none" cap="none" strike="noStrike">
                <a:solidFill>
                  <a:schemeClr val="dk1"/>
                </a:solidFill>
                <a:latin typeface="Arial"/>
                <a:ea typeface="Arial"/>
                <a:cs typeface="Arial"/>
                <a:sym typeface="Arial"/>
              </a:rPr>
              <a:t>（参考）</a:t>
            </a:r>
            <a:endParaRPr b="0" i="0" sz="1300" u="none" cap="none" strike="noStrike">
              <a:solidFill>
                <a:schemeClr val="dk1"/>
              </a:solidFill>
              <a:latin typeface="Arial"/>
              <a:ea typeface="Arial"/>
              <a:cs typeface="Arial"/>
              <a:sym typeface="Arial"/>
            </a:endParaRPr>
          </a:p>
        </p:txBody>
      </p:sp>
      <p:sp>
        <p:nvSpPr>
          <p:cNvPr id="186" name="Google Shape;186;p20"/>
          <p:cNvSpPr/>
          <p:nvPr/>
        </p:nvSpPr>
        <p:spPr>
          <a:xfrm>
            <a:off x="323642" y="4576465"/>
            <a:ext cx="3455400" cy="621000"/>
          </a:xfrm>
          <a:prstGeom prst="rect">
            <a:avLst/>
          </a:prstGeom>
          <a:noFill/>
          <a:ln>
            <a:noFill/>
          </a:ln>
        </p:spPr>
        <p:txBody>
          <a:bodyPr anchorCtr="0" anchor="ctr" bIns="45700" lIns="91425" spcFirstLastPara="1" rIns="91425" wrap="square" tIns="45700">
            <a:noAutofit/>
          </a:bodyPr>
          <a:lstStyle/>
          <a:p>
            <a:pPr indent="0" lvl="0" marL="0" marR="0" rtl="0" algn="l">
              <a:lnSpc>
                <a:spcPct val="114000"/>
              </a:lnSpc>
              <a:spcBef>
                <a:spcPts val="0"/>
              </a:spcBef>
              <a:spcAft>
                <a:spcPts val="0"/>
              </a:spcAft>
              <a:buClr>
                <a:srgbClr val="005BAD"/>
              </a:buClr>
              <a:buSzPts val="1050"/>
              <a:buFont typeface="Noto Sans Symbols"/>
              <a:buNone/>
            </a:pPr>
            <a:r>
              <a:rPr lang="ja-JP" sz="1000">
                <a:solidFill>
                  <a:srgbClr val="005BAD"/>
                </a:solidFill>
                <a:latin typeface="Arial"/>
                <a:ea typeface="Arial"/>
                <a:cs typeface="Arial"/>
                <a:sym typeface="Arial"/>
              </a:rPr>
              <a:t>※グループの意見を集約し、「負担金額」を</a:t>
            </a:r>
            <a:endParaRPr sz="1000">
              <a:solidFill>
                <a:srgbClr val="005BAD"/>
              </a:solidFill>
              <a:latin typeface="Arial"/>
              <a:ea typeface="Arial"/>
              <a:cs typeface="Arial"/>
              <a:sym typeface="Arial"/>
            </a:endParaRPr>
          </a:p>
          <a:p>
            <a:pPr indent="0" lvl="0" marL="0" marR="0" rtl="0" algn="l">
              <a:lnSpc>
                <a:spcPct val="114000"/>
              </a:lnSpc>
              <a:spcBef>
                <a:spcPts val="0"/>
              </a:spcBef>
              <a:spcAft>
                <a:spcPts val="0"/>
              </a:spcAft>
              <a:buClr>
                <a:srgbClr val="005BAD"/>
              </a:buClr>
              <a:buSzPts val="1050"/>
              <a:buFont typeface="Noto Sans Symbols"/>
              <a:buNone/>
            </a:pPr>
            <a:r>
              <a:rPr lang="ja-JP" sz="1000">
                <a:solidFill>
                  <a:srgbClr val="005BAD"/>
                </a:solidFill>
                <a:latin typeface="Arial"/>
                <a:ea typeface="Arial"/>
                <a:cs typeface="Arial"/>
                <a:sym typeface="Arial"/>
              </a:rPr>
              <a:t>   記入しましょう！</a:t>
            </a:r>
            <a:endParaRPr sz="1000"/>
          </a:p>
        </p:txBody>
      </p:sp>
      <p:sp>
        <p:nvSpPr>
          <p:cNvPr id="187" name="Google Shape;187;p20"/>
          <p:cNvSpPr/>
          <p:nvPr/>
        </p:nvSpPr>
        <p:spPr>
          <a:xfrm>
            <a:off x="6940632" y="3944289"/>
            <a:ext cx="1879500" cy="621000"/>
          </a:xfrm>
          <a:prstGeom prst="rect">
            <a:avLst/>
          </a:prstGeom>
          <a:noFill/>
          <a:ln>
            <a:noFill/>
          </a:ln>
        </p:spPr>
        <p:txBody>
          <a:bodyPr anchorCtr="0" anchor="ctr" bIns="45700" lIns="91425" spcFirstLastPara="1" rIns="91425" wrap="square" tIns="45700">
            <a:noAutofit/>
          </a:bodyPr>
          <a:lstStyle/>
          <a:p>
            <a:pPr indent="0" lvl="0" marL="0" marR="0" rtl="0" algn="l">
              <a:lnSpc>
                <a:spcPct val="114000"/>
              </a:lnSpc>
              <a:spcBef>
                <a:spcPts val="0"/>
              </a:spcBef>
              <a:spcAft>
                <a:spcPts val="0"/>
              </a:spcAft>
              <a:buClr>
                <a:srgbClr val="005BAD"/>
              </a:buClr>
              <a:buSzPts val="900"/>
              <a:buFont typeface="Noto Sans Symbols"/>
              <a:buNone/>
            </a:pPr>
            <a:r>
              <a:rPr lang="ja-JP" sz="900">
                <a:solidFill>
                  <a:srgbClr val="005BAD"/>
                </a:solidFill>
                <a:latin typeface="Arial"/>
                <a:ea typeface="Arial"/>
                <a:cs typeface="Arial"/>
                <a:sym typeface="Arial"/>
              </a:rPr>
              <a:t>※グループでは、どの要素をどれくらい重要視しますか？下の図のどの辺りに位置するか★を動かしてみましょう！</a:t>
            </a:r>
            <a:endParaRPr/>
          </a:p>
        </p:txBody>
      </p:sp>
      <p:grpSp>
        <p:nvGrpSpPr>
          <p:cNvPr id="188" name="Google Shape;188;p20"/>
          <p:cNvGrpSpPr/>
          <p:nvPr/>
        </p:nvGrpSpPr>
        <p:grpSpPr>
          <a:xfrm>
            <a:off x="7088512" y="4832765"/>
            <a:ext cx="1529700" cy="1529700"/>
            <a:chOff x="7088512" y="4886555"/>
            <a:chExt cx="1529700" cy="1529700"/>
          </a:xfrm>
        </p:grpSpPr>
        <p:sp>
          <p:nvSpPr>
            <p:cNvPr id="189" name="Google Shape;189;p20"/>
            <p:cNvSpPr/>
            <p:nvPr/>
          </p:nvSpPr>
          <p:spPr>
            <a:xfrm>
              <a:off x="7660654" y="5458697"/>
              <a:ext cx="385500" cy="385500"/>
            </a:xfrm>
            <a:prstGeom prst="ellipse">
              <a:avLst/>
            </a:prstGeom>
            <a:noFill/>
            <a:ln cap="flat" cmpd="sng" w="9525">
              <a:solidFill>
                <a:srgbClr val="005BAD"/>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2400"/>
                <a:buFont typeface="Arial"/>
                <a:buNone/>
              </a:pPr>
              <a:r>
                <a:t/>
              </a:r>
              <a:endParaRPr b="0" i="0" sz="2400" u="none" cap="none" strike="noStrike">
                <a:solidFill>
                  <a:schemeClr val="dk1"/>
                </a:solidFill>
                <a:latin typeface="Arial"/>
                <a:ea typeface="Arial"/>
                <a:cs typeface="Arial"/>
                <a:sym typeface="Arial"/>
              </a:endParaRPr>
            </a:p>
          </p:txBody>
        </p:sp>
        <p:sp>
          <p:nvSpPr>
            <p:cNvPr id="190" name="Google Shape;190;p20"/>
            <p:cNvSpPr/>
            <p:nvPr/>
          </p:nvSpPr>
          <p:spPr>
            <a:xfrm>
              <a:off x="7355624" y="5153667"/>
              <a:ext cx="995700" cy="995700"/>
            </a:xfrm>
            <a:prstGeom prst="ellipse">
              <a:avLst/>
            </a:prstGeom>
            <a:noFill/>
            <a:ln cap="flat" cmpd="sng" w="9525">
              <a:solidFill>
                <a:srgbClr val="005BAD"/>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2400"/>
                <a:buFont typeface="Arial"/>
                <a:buNone/>
              </a:pPr>
              <a:r>
                <a:t/>
              </a:r>
              <a:endParaRPr b="0" i="0" sz="2400" u="none" cap="none" strike="noStrike">
                <a:solidFill>
                  <a:schemeClr val="dk1"/>
                </a:solidFill>
                <a:latin typeface="Arial"/>
                <a:ea typeface="Arial"/>
                <a:cs typeface="Arial"/>
                <a:sym typeface="Arial"/>
              </a:endParaRPr>
            </a:p>
          </p:txBody>
        </p:sp>
        <p:sp>
          <p:nvSpPr>
            <p:cNvPr id="191" name="Google Shape;191;p20"/>
            <p:cNvSpPr/>
            <p:nvPr/>
          </p:nvSpPr>
          <p:spPr>
            <a:xfrm>
              <a:off x="7088512" y="4886555"/>
              <a:ext cx="1529700" cy="1529700"/>
            </a:xfrm>
            <a:prstGeom prst="ellipse">
              <a:avLst/>
            </a:prstGeom>
            <a:noFill/>
            <a:ln cap="flat" cmpd="sng" w="9525">
              <a:solidFill>
                <a:srgbClr val="005BAD"/>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2400"/>
                <a:buFont typeface="Arial"/>
                <a:buNone/>
              </a:pPr>
              <a:r>
                <a:t/>
              </a:r>
              <a:endParaRPr b="0" i="0" sz="2400" u="none" cap="none" strike="noStrike">
                <a:solidFill>
                  <a:schemeClr val="dk1"/>
                </a:solidFill>
                <a:latin typeface="Arial"/>
                <a:ea typeface="Arial"/>
                <a:cs typeface="Arial"/>
                <a:sym typeface="Arial"/>
              </a:endParaRPr>
            </a:p>
          </p:txBody>
        </p:sp>
      </p:grpSp>
      <p:sp>
        <p:nvSpPr>
          <p:cNvPr id="192" name="Google Shape;192;p20"/>
          <p:cNvSpPr/>
          <p:nvPr/>
        </p:nvSpPr>
        <p:spPr>
          <a:xfrm flipH="1" rot="2627637">
            <a:off x="8042328" y="4872393"/>
            <a:ext cx="213339" cy="869533"/>
          </a:xfrm>
          <a:custGeom>
            <a:rect b="b" l="l" r="r" t="t"/>
            <a:pathLst>
              <a:path extrusionOk="0" h="2826162" w="635031">
                <a:moveTo>
                  <a:pt x="477774" y="549783"/>
                </a:moveTo>
                <a:lnTo>
                  <a:pt x="635032" y="549783"/>
                </a:lnTo>
                <a:lnTo>
                  <a:pt x="317468" y="0"/>
                </a:lnTo>
                <a:lnTo>
                  <a:pt x="0" y="549783"/>
                </a:lnTo>
                <a:lnTo>
                  <a:pt x="157163" y="549783"/>
                </a:lnTo>
                <a:lnTo>
                  <a:pt x="317468" y="2826163"/>
                </a:lnTo>
                <a:lnTo>
                  <a:pt x="477774" y="549783"/>
                </a:lnTo>
                <a:close/>
              </a:path>
            </a:pathLst>
          </a:custGeom>
          <a:gradFill>
            <a:gsLst>
              <a:gs pos="0">
                <a:srgbClr val="005BAD"/>
              </a:gs>
              <a:gs pos="100000">
                <a:srgbClr val="005BAD">
                  <a:alpha val="0"/>
                </a:srgbClr>
              </a:gs>
            </a:gsLst>
            <a:lin ang="5400012" scaled="0"/>
          </a:gra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193" name="Google Shape;193;p20"/>
          <p:cNvSpPr/>
          <p:nvPr/>
        </p:nvSpPr>
        <p:spPr>
          <a:xfrm>
            <a:off x="6932817" y="4690493"/>
            <a:ext cx="663000" cy="139800"/>
          </a:xfrm>
          <a:prstGeom prst="rect">
            <a:avLst/>
          </a:prstGeom>
          <a:noFill/>
          <a:ln cap="flat" cmpd="sng" w="9525">
            <a:solidFill>
              <a:srgbClr val="005BAD"/>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14000"/>
              </a:lnSpc>
              <a:spcBef>
                <a:spcPts val="0"/>
              </a:spcBef>
              <a:spcAft>
                <a:spcPts val="0"/>
              </a:spcAft>
              <a:buClr>
                <a:srgbClr val="005BAD"/>
              </a:buClr>
              <a:buSzPts val="900"/>
              <a:buFont typeface="Noto Sans Symbols"/>
              <a:buNone/>
            </a:pPr>
            <a:r>
              <a:rPr lang="ja-JP" sz="900">
                <a:solidFill>
                  <a:srgbClr val="005BAD"/>
                </a:solidFill>
                <a:latin typeface="Arial"/>
                <a:ea typeface="Arial"/>
                <a:cs typeface="Arial"/>
                <a:sym typeface="Arial"/>
              </a:rPr>
              <a:t>所得金額</a:t>
            </a:r>
            <a:endParaRPr/>
          </a:p>
        </p:txBody>
      </p:sp>
      <p:sp>
        <p:nvSpPr>
          <p:cNvPr id="194" name="Google Shape;194;p20"/>
          <p:cNvSpPr/>
          <p:nvPr/>
        </p:nvSpPr>
        <p:spPr>
          <a:xfrm>
            <a:off x="8117381" y="4690493"/>
            <a:ext cx="663000" cy="139800"/>
          </a:xfrm>
          <a:prstGeom prst="rect">
            <a:avLst/>
          </a:prstGeom>
          <a:noFill/>
          <a:ln cap="flat" cmpd="sng" w="9525">
            <a:solidFill>
              <a:srgbClr val="005BAD"/>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14000"/>
              </a:lnSpc>
              <a:spcBef>
                <a:spcPts val="0"/>
              </a:spcBef>
              <a:spcAft>
                <a:spcPts val="0"/>
              </a:spcAft>
              <a:buClr>
                <a:srgbClr val="005BAD"/>
              </a:buClr>
              <a:buSzPts val="900"/>
              <a:buFont typeface="Noto Sans Symbols"/>
              <a:buNone/>
            </a:pPr>
            <a:r>
              <a:rPr lang="ja-JP" sz="900">
                <a:solidFill>
                  <a:srgbClr val="005BAD"/>
                </a:solidFill>
                <a:latin typeface="Arial"/>
                <a:ea typeface="Arial"/>
                <a:cs typeface="Arial"/>
                <a:sym typeface="Arial"/>
              </a:rPr>
              <a:t>使用回数</a:t>
            </a:r>
            <a:endParaRPr/>
          </a:p>
        </p:txBody>
      </p:sp>
      <p:sp>
        <p:nvSpPr>
          <p:cNvPr id="195" name="Google Shape;195;p20"/>
          <p:cNvSpPr/>
          <p:nvPr/>
        </p:nvSpPr>
        <p:spPr>
          <a:xfrm>
            <a:off x="7410353" y="6532801"/>
            <a:ext cx="886200" cy="139800"/>
          </a:xfrm>
          <a:prstGeom prst="rect">
            <a:avLst/>
          </a:prstGeom>
          <a:noFill/>
          <a:ln cap="flat" cmpd="sng" w="9525">
            <a:solidFill>
              <a:srgbClr val="005BAD"/>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14000"/>
              </a:lnSpc>
              <a:spcBef>
                <a:spcPts val="0"/>
              </a:spcBef>
              <a:spcAft>
                <a:spcPts val="0"/>
              </a:spcAft>
              <a:buClr>
                <a:srgbClr val="005BAD"/>
              </a:buClr>
              <a:buSzPts val="900"/>
              <a:buFont typeface="Noto Sans Symbols"/>
              <a:buNone/>
            </a:pPr>
            <a:r>
              <a:rPr lang="ja-JP" sz="900">
                <a:solidFill>
                  <a:srgbClr val="005BAD"/>
                </a:solidFill>
                <a:latin typeface="Arial"/>
                <a:ea typeface="Arial"/>
                <a:cs typeface="Arial"/>
                <a:sym typeface="Arial"/>
              </a:rPr>
              <a:t>その他の要素</a:t>
            </a:r>
            <a:endParaRPr/>
          </a:p>
        </p:txBody>
      </p:sp>
      <p:sp>
        <p:nvSpPr>
          <p:cNvPr id="196" name="Google Shape;196;p20"/>
          <p:cNvSpPr/>
          <p:nvPr/>
        </p:nvSpPr>
        <p:spPr>
          <a:xfrm rot="-2591476">
            <a:off x="7454554" y="4863558"/>
            <a:ext cx="213398" cy="874656"/>
          </a:xfrm>
          <a:custGeom>
            <a:rect b="b" l="l" r="r" t="t"/>
            <a:pathLst>
              <a:path extrusionOk="0" h="2826162" w="635031">
                <a:moveTo>
                  <a:pt x="477774" y="549783"/>
                </a:moveTo>
                <a:lnTo>
                  <a:pt x="635032" y="549783"/>
                </a:lnTo>
                <a:lnTo>
                  <a:pt x="317468" y="0"/>
                </a:lnTo>
                <a:lnTo>
                  <a:pt x="0" y="549783"/>
                </a:lnTo>
                <a:lnTo>
                  <a:pt x="157163" y="549783"/>
                </a:lnTo>
                <a:lnTo>
                  <a:pt x="317468" y="2826163"/>
                </a:lnTo>
                <a:lnTo>
                  <a:pt x="477774" y="549783"/>
                </a:lnTo>
                <a:close/>
              </a:path>
            </a:pathLst>
          </a:custGeom>
          <a:gradFill>
            <a:gsLst>
              <a:gs pos="0">
                <a:srgbClr val="005BAD"/>
              </a:gs>
              <a:gs pos="100000">
                <a:srgbClr val="005BAD">
                  <a:alpha val="0"/>
                </a:srgbClr>
              </a:gs>
            </a:gsLst>
            <a:lin ang="5400012" scaled="0"/>
          </a:gra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197" name="Google Shape;197;p20"/>
          <p:cNvSpPr/>
          <p:nvPr/>
        </p:nvSpPr>
        <p:spPr>
          <a:xfrm rot="10800000">
            <a:off x="7747405" y="5570197"/>
            <a:ext cx="212735" cy="869045"/>
          </a:xfrm>
          <a:custGeom>
            <a:rect b="b" l="l" r="r" t="t"/>
            <a:pathLst>
              <a:path extrusionOk="0" h="2826162" w="635031">
                <a:moveTo>
                  <a:pt x="477774" y="549783"/>
                </a:moveTo>
                <a:lnTo>
                  <a:pt x="635032" y="549783"/>
                </a:lnTo>
                <a:lnTo>
                  <a:pt x="317468" y="0"/>
                </a:lnTo>
                <a:lnTo>
                  <a:pt x="0" y="549783"/>
                </a:lnTo>
                <a:lnTo>
                  <a:pt x="157163" y="549783"/>
                </a:lnTo>
                <a:lnTo>
                  <a:pt x="317468" y="2826163"/>
                </a:lnTo>
                <a:lnTo>
                  <a:pt x="477774" y="549783"/>
                </a:lnTo>
                <a:close/>
              </a:path>
            </a:pathLst>
          </a:custGeom>
          <a:gradFill>
            <a:gsLst>
              <a:gs pos="0">
                <a:srgbClr val="005BAD"/>
              </a:gs>
              <a:gs pos="100000">
                <a:srgbClr val="005BAD">
                  <a:alpha val="0"/>
                </a:srgbClr>
              </a:gs>
            </a:gsLst>
            <a:lin ang="5400012" scaled="0"/>
          </a:gra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198" name="Google Shape;198;p20"/>
          <p:cNvSpPr/>
          <p:nvPr/>
        </p:nvSpPr>
        <p:spPr>
          <a:xfrm>
            <a:off x="7797217" y="5541470"/>
            <a:ext cx="112500" cy="112500"/>
          </a:xfrm>
          <a:prstGeom prst="ellipse">
            <a:avLst/>
          </a:prstGeom>
          <a:solidFill>
            <a:srgbClr val="005BAD">
              <a:alpha val="69800"/>
            </a:srgbClr>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2400"/>
              <a:buFont typeface="Arial"/>
              <a:buNone/>
            </a:pPr>
            <a:r>
              <a:t/>
            </a:r>
            <a:endParaRPr b="0" i="0" sz="2400" u="none" cap="none" strike="noStrike">
              <a:solidFill>
                <a:srgbClr val="FFC000"/>
              </a:solidFill>
              <a:latin typeface="Arial"/>
              <a:ea typeface="Arial"/>
              <a:cs typeface="Arial"/>
              <a:sym typeface="Arial"/>
            </a:endParaRPr>
          </a:p>
        </p:txBody>
      </p:sp>
      <p:graphicFrame>
        <p:nvGraphicFramePr>
          <p:cNvPr id="199" name="Google Shape;199;p20"/>
          <p:cNvGraphicFramePr/>
          <p:nvPr/>
        </p:nvGraphicFramePr>
        <p:xfrm>
          <a:off x="5772274" y="1541747"/>
          <a:ext cx="3000000" cy="3000000"/>
        </p:xfrm>
        <a:graphic>
          <a:graphicData uri="http://schemas.openxmlformats.org/drawingml/2006/table">
            <a:tbl>
              <a:tblPr bandRow="1" firstRow="1">
                <a:noFill/>
                <a:tableStyleId>{EDD6E753-2930-40FE-A78C-5DBA94F34718}</a:tableStyleId>
              </a:tblPr>
              <a:tblGrid>
                <a:gridCol w="506775"/>
                <a:gridCol w="482700"/>
                <a:gridCol w="654250"/>
                <a:gridCol w="687375"/>
                <a:gridCol w="716975"/>
              </a:tblGrid>
              <a:tr h="361725">
                <a:tc>
                  <a:txBody>
                    <a:bodyPr/>
                    <a:lstStyle/>
                    <a:p>
                      <a:pPr indent="0" lvl="0" marL="0" marR="0" rtl="0" algn="ctr">
                        <a:spcBef>
                          <a:spcPts val="0"/>
                        </a:spcBef>
                        <a:spcAft>
                          <a:spcPts val="0"/>
                        </a:spcAft>
                        <a:buNone/>
                      </a:pPr>
                      <a:r>
                        <a:t/>
                      </a:r>
                      <a:endParaRPr b="0" sz="900" u="none" cap="none" strike="noStrike">
                        <a:solidFill>
                          <a:schemeClr val="lt1"/>
                        </a:solidFill>
                      </a:endParaRPr>
                    </a:p>
                  </a:txBody>
                  <a:tcPr marT="45725" marB="45725" marR="91450" marL="91450" anchor="ctr">
                    <a:lnL cap="flat" cmpd="sng" w="9525">
                      <a:solidFill>
                        <a:srgbClr val="000000">
                          <a:alpha val="0"/>
                        </a:srgbClr>
                      </a:solidFill>
                      <a:prstDash val="solid"/>
                      <a:round/>
                      <a:headEnd len="sm" w="sm" type="none"/>
                      <a:tailEnd len="sm" w="sm" type="none"/>
                    </a:lnL>
                    <a:lnR cap="flat" cmpd="sng" w="12700">
                      <a:solidFill>
                        <a:schemeClr val="dk1"/>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12700">
                      <a:solidFill>
                        <a:schemeClr val="dk1"/>
                      </a:solidFill>
                      <a:prstDash val="solid"/>
                      <a:round/>
                      <a:headEnd len="sm" w="sm" type="none"/>
                      <a:tailEnd len="sm" w="sm" type="none"/>
                    </a:lnB>
                    <a:solidFill>
                      <a:srgbClr val="F2F2F2"/>
                    </a:solidFill>
                  </a:tcPr>
                </a:tc>
                <a:tc>
                  <a:txBody>
                    <a:bodyPr/>
                    <a:lstStyle/>
                    <a:p>
                      <a:pPr indent="0" lvl="0" marL="0" marR="0" rtl="0" algn="ctr">
                        <a:spcBef>
                          <a:spcPts val="0"/>
                        </a:spcBef>
                        <a:spcAft>
                          <a:spcPts val="0"/>
                        </a:spcAft>
                        <a:buNone/>
                      </a:pPr>
                      <a:r>
                        <a:rPr b="1" lang="ja-JP" sz="900" u="none" cap="none" strike="noStrike">
                          <a:solidFill>
                            <a:schemeClr val="lt1"/>
                          </a:solidFill>
                        </a:rPr>
                        <a:t>家族</a:t>
                      </a:r>
                      <a:endParaRPr/>
                    </a:p>
                  </a:txBody>
                  <a:tcPr marT="45725" marB="45725" marR="91450" marL="91450" anchor="ctr">
                    <a:lnL cap="flat" cmpd="sng" w="12700">
                      <a:solidFill>
                        <a:schemeClr val="dk1"/>
                      </a:solidFill>
                      <a:prstDash val="solid"/>
                      <a:round/>
                      <a:headEnd len="sm" w="sm" type="none"/>
                      <a:tailEnd len="sm" w="sm" type="none"/>
                    </a:lnL>
                    <a:lnR cap="flat" cmpd="sng" w="12700">
                      <a:solidFill>
                        <a:schemeClr val="lt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7F7F7F"/>
                    </a:solidFill>
                  </a:tcPr>
                </a:tc>
                <a:tc>
                  <a:txBody>
                    <a:bodyPr/>
                    <a:lstStyle/>
                    <a:p>
                      <a:pPr indent="0" lvl="0" marL="0" marR="0" rtl="0" algn="ctr">
                        <a:spcBef>
                          <a:spcPts val="0"/>
                        </a:spcBef>
                        <a:spcAft>
                          <a:spcPts val="0"/>
                        </a:spcAft>
                        <a:buNone/>
                      </a:pPr>
                      <a:r>
                        <a:rPr lang="ja-JP" sz="900" u="none" cap="none" strike="noStrike">
                          <a:solidFill>
                            <a:schemeClr val="lt1"/>
                          </a:solidFill>
                        </a:rPr>
                        <a:t>所得金額</a:t>
                      </a:r>
                      <a:endParaRPr b="0" sz="700" u="none" cap="none" strike="noStrike">
                        <a:solidFill>
                          <a:schemeClr val="lt1"/>
                        </a:solidFill>
                        <a:latin typeface="Arial"/>
                        <a:ea typeface="Arial"/>
                        <a:cs typeface="Arial"/>
                        <a:sym typeface="Arial"/>
                      </a:endParaRPr>
                    </a:p>
                  </a:txBody>
                  <a:tcPr marT="45725" marB="45725" marR="91450" marL="91450" anchor="ctr">
                    <a:lnL cap="flat" cmpd="sng" w="12700">
                      <a:solidFill>
                        <a:schemeClr val="lt1"/>
                      </a:solidFill>
                      <a:prstDash val="solid"/>
                      <a:round/>
                      <a:headEnd len="sm" w="sm" type="none"/>
                      <a:tailEnd len="sm" w="sm" type="none"/>
                    </a:lnL>
                    <a:lnR cap="flat" cmpd="sng" w="12700">
                      <a:solidFill>
                        <a:schemeClr val="lt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7F7F7F"/>
                    </a:solidFill>
                  </a:tcPr>
                </a:tc>
                <a:tc>
                  <a:txBody>
                    <a:bodyPr/>
                    <a:lstStyle/>
                    <a:p>
                      <a:pPr indent="0" lvl="0" marL="0" marR="0" rtl="0" algn="ctr">
                        <a:spcBef>
                          <a:spcPts val="0"/>
                        </a:spcBef>
                        <a:spcAft>
                          <a:spcPts val="0"/>
                        </a:spcAft>
                        <a:buNone/>
                      </a:pPr>
                      <a:r>
                        <a:rPr lang="ja-JP" sz="900" u="none" cap="none" strike="noStrike">
                          <a:solidFill>
                            <a:schemeClr val="lt1"/>
                          </a:solidFill>
                        </a:rPr>
                        <a:t>使用回数</a:t>
                      </a:r>
                      <a:endParaRPr>
                        <a:solidFill>
                          <a:schemeClr val="lt1"/>
                        </a:solidFill>
                      </a:endParaRPr>
                    </a:p>
                  </a:txBody>
                  <a:tcPr marT="45725" marB="45725" marR="91450" marL="91450" anchor="ctr">
                    <a:lnL cap="flat" cmpd="sng" w="12700">
                      <a:solidFill>
                        <a:schemeClr val="lt1"/>
                      </a:solidFill>
                      <a:prstDash val="solid"/>
                      <a:round/>
                      <a:headEnd len="sm" w="sm" type="none"/>
                      <a:tailEnd len="sm" w="sm" type="none"/>
                    </a:lnL>
                    <a:lnR cap="flat" cmpd="sng" w="12700">
                      <a:solidFill>
                        <a:schemeClr val="lt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7F7F7F"/>
                    </a:solidFill>
                  </a:tcPr>
                </a:tc>
                <a:tc>
                  <a:txBody>
                    <a:bodyPr/>
                    <a:lstStyle/>
                    <a:p>
                      <a:pPr indent="0" lvl="0" marL="0" marR="0" rtl="0" algn="ctr">
                        <a:spcBef>
                          <a:spcPts val="0"/>
                        </a:spcBef>
                        <a:spcAft>
                          <a:spcPts val="0"/>
                        </a:spcAft>
                        <a:buNone/>
                      </a:pPr>
                      <a:r>
                        <a:rPr lang="ja-JP" sz="900" u="none" cap="none" strike="noStrike">
                          <a:solidFill>
                            <a:schemeClr val="lt1"/>
                          </a:solidFill>
                        </a:rPr>
                        <a:t>負担金額</a:t>
                      </a:r>
                      <a:endParaRPr>
                        <a:solidFill>
                          <a:schemeClr val="lt1"/>
                        </a:solidFill>
                      </a:endParaRPr>
                    </a:p>
                  </a:txBody>
                  <a:tcPr marT="45725" marB="45725" marR="91450" marL="91450" anchor="ctr">
                    <a:lnL cap="flat" cmpd="sng" w="12700">
                      <a:solidFill>
                        <a:schemeClr val="lt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7F7F7F"/>
                    </a:solidFill>
                  </a:tcPr>
                </a:tc>
              </a:tr>
              <a:tr h="288000">
                <a:tc>
                  <a:txBody>
                    <a:bodyPr/>
                    <a:lstStyle/>
                    <a:p>
                      <a:pPr indent="0" lvl="0" marL="0" marR="0" rtl="0" algn="ctr">
                        <a:spcBef>
                          <a:spcPts val="0"/>
                        </a:spcBef>
                        <a:spcAft>
                          <a:spcPts val="0"/>
                        </a:spcAft>
                        <a:buNone/>
                      </a:pPr>
                      <a:r>
                        <a:rPr b="1" lang="ja-JP" sz="900" u="none" cap="none" strike="noStrike">
                          <a:latin typeface="Arial"/>
                          <a:ea typeface="Arial"/>
                          <a:cs typeface="Arial"/>
                          <a:sym typeface="Arial"/>
                        </a:rPr>
                        <a:t>Ａ家</a:t>
                      </a:r>
                      <a:endParaRPr/>
                    </a:p>
                  </a:txBody>
                  <a:tcPr marT="45725" marB="45725" marR="91450" marL="91450" anchor="ctr">
                    <a:lnL cap="flat" cmpd="sng" w="12700">
                      <a:solidFill>
                        <a:schemeClr val="dk1"/>
                      </a:solidFill>
                      <a:prstDash val="solid"/>
                      <a:round/>
                      <a:headEnd len="sm" w="sm" type="none"/>
                      <a:tailEnd len="sm" w="sm" type="none"/>
                    </a:lnL>
                    <a:lnR cap="flat" cmpd="sng" w="9525">
                      <a:solidFill>
                        <a:schemeClr val="dk1"/>
                      </a:solidFill>
                      <a:prstDash val="dash"/>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ctr">
                        <a:spcBef>
                          <a:spcPts val="0"/>
                        </a:spcBef>
                        <a:spcAft>
                          <a:spcPts val="0"/>
                        </a:spcAft>
                        <a:buNone/>
                      </a:pPr>
                      <a:r>
                        <a:rPr b="1" lang="ja-JP" sz="900" u="none" cap="none" strike="noStrike">
                          <a:latin typeface="Arial"/>
                          <a:ea typeface="Arial"/>
                          <a:cs typeface="Arial"/>
                          <a:sym typeface="Arial"/>
                        </a:rPr>
                        <a:t>４人</a:t>
                      </a:r>
                      <a:endParaRPr/>
                    </a:p>
                  </a:txBody>
                  <a:tcPr marT="45725" marB="45725" marR="91450" marL="91450" anchor="ctr">
                    <a:lnL cap="flat" cmpd="sng" w="9525">
                      <a:solidFill>
                        <a:schemeClr val="dk1"/>
                      </a:solidFill>
                      <a:prstDash val="dash"/>
                      <a:round/>
                      <a:headEnd len="sm" w="sm" type="none"/>
                      <a:tailEnd len="sm" w="sm" type="none"/>
                    </a:lnL>
                    <a:lnR cap="flat" cmpd="sng" w="9525">
                      <a:solidFill>
                        <a:schemeClr val="dk1"/>
                      </a:solidFill>
                      <a:prstDash val="dash"/>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ctr">
                        <a:spcBef>
                          <a:spcPts val="0"/>
                        </a:spcBef>
                        <a:spcAft>
                          <a:spcPts val="0"/>
                        </a:spcAft>
                        <a:buNone/>
                      </a:pPr>
                      <a:r>
                        <a:rPr b="1" lang="ja-JP" sz="900" u="none" cap="none" strike="noStrike">
                          <a:latin typeface="Arial"/>
                          <a:ea typeface="Arial"/>
                          <a:cs typeface="Arial"/>
                          <a:sym typeface="Arial"/>
                        </a:rPr>
                        <a:t>500万円</a:t>
                      </a:r>
                      <a:endParaRPr/>
                    </a:p>
                  </a:txBody>
                  <a:tcPr marT="45725" marB="45725" marR="91450" marL="91450" anchor="ctr">
                    <a:lnL cap="flat" cmpd="sng" w="9525">
                      <a:solidFill>
                        <a:schemeClr val="dk1"/>
                      </a:solidFill>
                      <a:prstDash val="dash"/>
                      <a:round/>
                      <a:headEnd len="sm" w="sm" type="none"/>
                      <a:tailEnd len="sm" w="sm" type="none"/>
                    </a:lnL>
                    <a:lnR cap="flat" cmpd="sng" w="9525">
                      <a:solidFill>
                        <a:schemeClr val="dk1"/>
                      </a:solidFill>
                      <a:prstDash val="dash"/>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ctr">
                        <a:spcBef>
                          <a:spcPts val="0"/>
                        </a:spcBef>
                        <a:spcAft>
                          <a:spcPts val="0"/>
                        </a:spcAft>
                        <a:buNone/>
                      </a:pPr>
                      <a:r>
                        <a:rPr b="1" lang="ja-JP" sz="900" u="none" cap="none" strike="noStrike">
                          <a:latin typeface="Arial"/>
                          <a:ea typeface="Arial"/>
                          <a:cs typeface="Arial"/>
                          <a:sym typeface="Arial"/>
                        </a:rPr>
                        <a:t>月10回</a:t>
                      </a:r>
                      <a:endParaRPr/>
                    </a:p>
                  </a:txBody>
                  <a:tcPr marT="45725" marB="45725" marR="91450" marL="91450" anchor="ctr">
                    <a:lnL cap="flat" cmpd="sng" w="9525">
                      <a:solidFill>
                        <a:schemeClr val="dk1"/>
                      </a:solidFill>
                      <a:prstDash val="dash"/>
                      <a:round/>
                      <a:headEnd len="sm" w="sm" type="none"/>
                      <a:tailEnd len="sm" w="sm" type="none"/>
                    </a:lnL>
                    <a:lnR cap="flat" cmpd="sng" w="9525">
                      <a:solidFill>
                        <a:schemeClr val="dk1"/>
                      </a:solidFill>
                      <a:prstDash val="dash"/>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ctr">
                        <a:spcBef>
                          <a:spcPts val="0"/>
                        </a:spcBef>
                        <a:spcAft>
                          <a:spcPts val="0"/>
                        </a:spcAft>
                        <a:buNone/>
                      </a:pPr>
                      <a:r>
                        <a:rPr b="1" lang="ja-JP" sz="900" u="none" cap="none" strike="noStrike">
                          <a:latin typeface="Arial"/>
                          <a:ea typeface="Arial"/>
                          <a:cs typeface="Arial"/>
                          <a:sym typeface="Arial"/>
                        </a:rPr>
                        <a:t>100万円</a:t>
                      </a:r>
                      <a:endParaRPr/>
                    </a:p>
                  </a:txBody>
                  <a:tcPr marT="45725" marB="45725" marR="91450" marL="91450" anchor="ctr">
                    <a:lnL cap="flat" cmpd="sng" w="9525">
                      <a:solidFill>
                        <a:schemeClr val="dk1"/>
                      </a:solidFill>
                      <a:prstDash val="dash"/>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r>
              <a:tr h="288000">
                <a:tc>
                  <a:txBody>
                    <a:bodyPr/>
                    <a:lstStyle/>
                    <a:p>
                      <a:pPr indent="0" lvl="0" marL="0" marR="0" rtl="0" algn="ctr">
                        <a:spcBef>
                          <a:spcPts val="0"/>
                        </a:spcBef>
                        <a:spcAft>
                          <a:spcPts val="0"/>
                        </a:spcAft>
                        <a:buNone/>
                      </a:pPr>
                      <a:r>
                        <a:rPr b="1" lang="ja-JP" sz="900" u="none" cap="none" strike="noStrike">
                          <a:latin typeface="Arial"/>
                          <a:ea typeface="Arial"/>
                          <a:cs typeface="Arial"/>
                          <a:sym typeface="Arial"/>
                        </a:rPr>
                        <a:t>Ｂ家</a:t>
                      </a:r>
                      <a:endParaRPr/>
                    </a:p>
                  </a:txBody>
                  <a:tcPr marT="45725" marB="45725" marR="91450" marL="91450" anchor="ctr">
                    <a:lnL cap="flat" cmpd="sng" w="12700">
                      <a:solidFill>
                        <a:schemeClr val="dk1"/>
                      </a:solidFill>
                      <a:prstDash val="solid"/>
                      <a:round/>
                      <a:headEnd len="sm" w="sm" type="none"/>
                      <a:tailEnd len="sm" w="sm" type="none"/>
                    </a:lnL>
                    <a:lnR cap="flat" cmpd="sng" w="9525">
                      <a:solidFill>
                        <a:schemeClr val="dk1"/>
                      </a:solidFill>
                      <a:prstDash val="dash"/>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ctr">
                        <a:spcBef>
                          <a:spcPts val="0"/>
                        </a:spcBef>
                        <a:spcAft>
                          <a:spcPts val="0"/>
                        </a:spcAft>
                        <a:buNone/>
                      </a:pPr>
                      <a:r>
                        <a:rPr b="1" lang="ja-JP" sz="900" u="none" cap="none" strike="noStrike">
                          <a:latin typeface="Arial"/>
                          <a:ea typeface="Arial"/>
                          <a:cs typeface="Arial"/>
                          <a:sym typeface="Arial"/>
                        </a:rPr>
                        <a:t>４人</a:t>
                      </a:r>
                      <a:endParaRPr/>
                    </a:p>
                  </a:txBody>
                  <a:tcPr marT="45725" marB="45725" marR="91450" marL="91450" anchor="ctr">
                    <a:lnL cap="flat" cmpd="sng" w="9525">
                      <a:solidFill>
                        <a:schemeClr val="dk1"/>
                      </a:solidFill>
                      <a:prstDash val="dash"/>
                      <a:round/>
                      <a:headEnd len="sm" w="sm" type="none"/>
                      <a:tailEnd len="sm" w="sm" type="none"/>
                    </a:lnL>
                    <a:lnR cap="flat" cmpd="sng" w="9525">
                      <a:solidFill>
                        <a:schemeClr val="dk1"/>
                      </a:solidFill>
                      <a:prstDash val="dash"/>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ctr">
                        <a:spcBef>
                          <a:spcPts val="0"/>
                        </a:spcBef>
                        <a:spcAft>
                          <a:spcPts val="0"/>
                        </a:spcAft>
                        <a:buNone/>
                      </a:pPr>
                      <a:r>
                        <a:rPr b="1" lang="ja-JP" sz="900" u="none" cap="none" strike="noStrike">
                          <a:latin typeface="Arial"/>
                          <a:ea typeface="Arial"/>
                          <a:cs typeface="Arial"/>
                          <a:sym typeface="Arial"/>
                        </a:rPr>
                        <a:t>500万円</a:t>
                      </a:r>
                      <a:endParaRPr/>
                    </a:p>
                  </a:txBody>
                  <a:tcPr marT="45725" marB="45725" marR="91450" marL="91450" anchor="ctr">
                    <a:lnL cap="flat" cmpd="sng" w="9525">
                      <a:solidFill>
                        <a:schemeClr val="dk1"/>
                      </a:solidFill>
                      <a:prstDash val="dash"/>
                      <a:round/>
                      <a:headEnd len="sm" w="sm" type="none"/>
                      <a:tailEnd len="sm" w="sm" type="none"/>
                    </a:lnL>
                    <a:lnR cap="flat" cmpd="sng" w="9525">
                      <a:solidFill>
                        <a:schemeClr val="dk1"/>
                      </a:solidFill>
                      <a:prstDash val="dash"/>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ctr">
                        <a:spcBef>
                          <a:spcPts val="0"/>
                        </a:spcBef>
                        <a:spcAft>
                          <a:spcPts val="0"/>
                        </a:spcAft>
                        <a:buNone/>
                      </a:pPr>
                      <a:r>
                        <a:rPr b="1" lang="ja-JP" sz="900" u="none" cap="none" strike="noStrike">
                          <a:latin typeface="Arial"/>
                          <a:ea typeface="Arial"/>
                          <a:cs typeface="Arial"/>
                          <a:sym typeface="Arial"/>
                        </a:rPr>
                        <a:t>月10回</a:t>
                      </a:r>
                      <a:endParaRPr/>
                    </a:p>
                  </a:txBody>
                  <a:tcPr marT="45725" marB="45725" marR="91450" marL="91450" anchor="ctr">
                    <a:lnL cap="flat" cmpd="sng" w="9525">
                      <a:solidFill>
                        <a:schemeClr val="dk1"/>
                      </a:solidFill>
                      <a:prstDash val="dash"/>
                      <a:round/>
                      <a:headEnd len="sm" w="sm" type="none"/>
                      <a:tailEnd len="sm" w="sm" type="none"/>
                    </a:lnL>
                    <a:lnR cap="flat" cmpd="sng" w="9525">
                      <a:solidFill>
                        <a:schemeClr val="dk1"/>
                      </a:solidFill>
                      <a:prstDash val="dash"/>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ctr">
                        <a:spcBef>
                          <a:spcPts val="0"/>
                        </a:spcBef>
                        <a:spcAft>
                          <a:spcPts val="0"/>
                        </a:spcAft>
                        <a:buNone/>
                      </a:pPr>
                      <a:r>
                        <a:rPr b="1" lang="ja-JP" sz="900" u="none" cap="none" strike="noStrike">
                          <a:latin typeface="Arial"/>
                          <a:ea typeface="Arial"/>
                          <a:cs typeface="Arial"/>
                          <a:sym typeface="Arial"/>
                        </a:rPr>
                        <a:t>100万円</a:t>
                      </a:r>
                      <a:endParaRPr/>
                    </a:p>
                  </a:txBody>
                  <a:tcPr marT="45725" marB="45725" marR="91450" marL="91450" anchor="ctr">
                    <a:lnL cap="flat" cmpd="sng" w="9525">
                      <a:solidFill>
                        <a:schemeClr val="dk1"/>
                      </a:solidFill>
                      <a:prstDash val="dash"/>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r>
              <a:tr h="288000">
                <a:tc>
                  <a:txBody>
                    <a:bodyPr/>
                    <a:lstStyle/>
                    <a:p>
                      <a:pPr indent="0" lvl="0" marL="0" marR="0" rtl="0" algn="ctr">
                        <a:spcBef>
                          <a:spcPts val="0"/>
                        </a:spcBef>
                        <a:spcAft>
                          <a:spcPts val="0"/>
                        </a:spcAft>
                        <a:buNone/>
                      </a:pPr>
                      <a:r>
                        <a:rPr b="1" lang="ja-JP" sz="900" u="none" cap="none" strike="noStrike">
                          <a:latin typeface="Arial"/>
                          <a:ea typeface="Arial"/>
                          <a:cs typeface="Arial"/>
                          <a:sym typeface="Arial"/>
                        </a:rPr>
                        <a:t>Ｃ家</a:t>
                      </a:r>
                      <a:endParaRPr/>
                    </a:p>
                  </a:txBody>
                  <a:tcPr marT="45725" marB="45725" marR="91450" marL="91450" anchor="ctr">
                    <a:lnL cap="flat" cmpd="sng" w="12700">
                      <a:solidFill>
                        <a:schemeClr val="dk1"/>
                      </a:solidFill>
                      <a:prstDash val="solid"/>
                      <a:round/>
                      <a:headEnd len="sm" w="sm" type="none"/>
                      <a:tailEnd len="sm" w="sm" type="none"/>
                    </a:lnL>
                    <a:lnR cap="flat" cmpd="sng" w="9525">
                      <a:solidFill>
                        <a:schemeClr val="dk1"/>
                      </a:solidFill>
                      <a:prstDash val="dash"/>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ctr">
                        <a:spcBef>
                          <a:spcPts val="0"/>
                        </a:spcBef>
                        <a:spcAft>
                          <a:spcPts val="0"/>
                        </a:spcAft>
                        <a:buNone/>
                      </a:pPr>
                      <a:r>
                        <a:rPr b="1" lang="ja-JP" sz="900" u="none" cap="none" strike="noStrike">
                          <a:latin typeface="Arial"/>
                          <a:ea typeface="Arial"/>
                          <a:cs typeface="Arial"/>
                          <a:sym typeface="Arial"/>
                        </a:rPr>
                        <a:t>４人</a:t>
                      </a:r>
                      <a:endParaRPr/>
                    </a:p>
                  </a:txBody>
                  <a:tcPr marT="45725" marB="45725" marR="91450" marL="91450" anchor="ctr">
                    <a:lnL cap="flat" cmpd="sng" w="9525">
                      <a:solidFill>
                        <a:schemeClr val="dk1"/>
                      </a:solidFill>
                      <a:prstDash val="dash"/>
                      <a:round/>
                      <a:headEnd len="sm" w="sm" type="none"/>
                      <a:tailEnd len="sm" w="sm" type="none"/>
                    </a:lnL>
                    <a:lnR cap="flat" cmpd="sng" w="9525">
                      <a:solidFill>
                        <a:schemeClr val="dk1"/>
                      </a:solidFill>
                      <a:prstDash val="dash"/>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ctr">
                        <a:spcBef>
                          <a:spcPts val="0"/>
                        </a:spcBef>
                        <a:spcAft>
                          <a:spcPts val="0"/>
                        </a:spcAft>
                        <a:buNone/>
                      </a:pPr>
                      <a:r>
                        <a:rPr b="1" lang="ja-JP" sz="900" u="none" cap="none" strike="noStrike">
                          <a:latin typeface="Arial"/>
                          <a:ea typeface="Arial"/>
                          <a:cs typeface="Arial"/>
                          <a:sym typeface="Arial"/>
                        </a:rPr>
                        <a:t>500万円</a:t>
                      </a:r>
                      <a:endParaRPr/>
                    </a:p>
                  </a:txBody>
                  <a:tcPr marT="45725" marB="45725" marR="91450" marL="91450" anchor="ctr">
                    <a:lnL cap="flat" cmpd="sng" w="9525">
                      <a:solidFill>
                        <a:schemeClr val="dk1"/>
                      </a:solidFill>
                      <a:prstDash val="dash"/>
                      <a:round/>
                      <a:headEnd len="sm" w="sm" type="none"/>
                      <a:tailEnd len="sm" w="sm" type="none"/>
                    </a:lnL>
                    <a:lnR cap="flat" cmpd="sng" w="9525">
                      <a:solidFill>
                        <a:schemeClr val="dk1"/>
                      </a:solidFill>
                      <a:prstDash val="dash"/>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ctr">
                        <a:spcBef>
                          <a:spcPts val="0"/>
                        </a:spcBef>
                        <a:spcAft>
                          <a:spcPts val="0"/>
                        </a:spcAft>
                        <a:buNone/>
                      </a:pPr>
                      <a:r>
                        <a:rPr b="1" lang="ja-JP" sz="900" u="none" cap="none" strike="noStrike">
                          <a:latin typeface="Arial"/>
                          <a:ea typeface="Arial"/>
                          <a:cs typeface="Arial"/>
                          <a:sym typeface="Arial"/>
                        </a:rPr>
                        <a:t>月10回</a:t>
                      </a:r>
                      <a:endParaRPr/>
                    </a:p>
                  </a:txBody>
                  <a:tcPr marT="45725" marB="45725" marR="91450" marL="91450" anchor="ctr">
                    <a:lnL cap="flat" cmpd="sng" w="9525">
                      <a:solidFill>
                        <a:schemeClr val="dk1"/>
                      </a:solidFill>
                      <a:prstDash val="dash"/>
                      <a:round/>
                      <a:headEnd len="sm" w="sm" type="none"/>
                      <a:tailEnd len="sm" w="sm" type="none"/>
                    </a:lnL>
                    <a:lnR cap="flat" cmpd="sng" w="9525">
                      <a:solidFill>
                        <a:schemeClr val="dk1"/>
                      </a:solidFill>
                      <a:prstDash val="dash"/>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ctr">
                        <a:spcBef>
                          <a:spcPts val="0"/>
                        </a:spcBef>
                        <a:spcAft>
                          <a:spcPts val="0"/>
                        </a:spcAft>
                        <a:buNone/>
                      </a:pPr>
                      <a:r>
                        <a:rPr b="1" lang="ja-JP" sz="900" u="none" cap="none" strike="noStrike">
                          <a:latin typeface="Arial"/>
                          <a:ea typeface="Arial"/>
                          <a:cs typeface="Arial"/>
                          <a:sym typeface="Arial"/>
                        </a:rPr>
                        <a:t>100万円</a:t>
                      </a:r>
                      <a:endParaRPr/>
                    </a:p>
                  </a:txBody>
                  <a:tcPr marT="45725" marB="45725" marR="91450" marL="91450" anchor="ctr">
                    <a:lnL cap="flat" cmpd="sng" w="9525">
                      <a:solidFill>
                        <a:schemeClr val="dk1"/>
                      </a:solidFill>
                      <a:prstDash val="dash"/>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r>
              <a:tr h="288000">
                <a:tc>
                  <a:txBody>
                    <a:bodyPr/>
                    <a:lstStyle/>
                    <a:p>
                      <a:pPr indent="0" lvl="0" marL="0" marR="0" rtl="0" algn="ctr">
                        <a:spcBef>
                          <a:spcPts val="0"/>
                        </a:spcBef>
                        <a:spcAft>
                          <a:spcPts val="0"/>
                        </a:spcAft>
                        <a:buNone/>
                      </a:pPr>
                      <a:r>
                        <a:rPr b="1" lang="ja-JP" sz="900" u="none" cap="none" strike="noStrike">
                          <a:latin typeface="Arial"/>
                          <a:ea typeface="Arial"/>
                          <a:cs typeface="Arial"/>
                          <a:sym typeface="Arial"/>
                        </a:rPr>
                        <a:t>Ｄ家</a:t>
                      </a:r>
                      <a:endParaRPr/>
                    </a:p>
                  </a:txBody>
                  <a:tcPr marT="45725" marB="45725" marR="91450" marL="91450" anchor="ctr">
                    <a:lnL cap="flat" cmpd="sng" w="12700">
                      <a:solidFill>
                        <a:schemeClr val="dk1"/>
                      </a:solidFill>
                      <a:prstDash val="solid"/>
                      <a:round/>
                      <a:headEnd len="sm" w="sm" type="none"/>
                      <a:tailEnd len="sm" w="sm" type="none"/>
                    </a:lnL>
                    <a:lnR cap="flat" cmpd="sng" w="9525">
                      <a:solidFill>
                        <a:schemeClr val="dk1"/>
                      </a:solidFill>
                      <a:prstDash val="dash"/>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ctr">
                        <a:spcBef>
                          <a:spcPts val="0"/>
                        </a:spcBef>
                        <a:spcAft>
                          <a:spcPts val="0"/>
                        </a:spcAft>
                        <a:buNone/>
                      </a:pPr>
                      <a:r>
                        <a:rPr b="1" lang="ja-JP" sz="900" u="none" cap="none" strike="noStrike">
                          <a:latin typeface="Arial"/>
                          <a:ea typeface="Arial"/>
                          <a:cs typeface="Arial"/>
                          <a:sym typeface="Arial"/>
                        </a:rPr>
                        <a:t>４人</a:t>
                      </a:r>
                      <a:endParaRPr/>
                    </a:p>
                  </a:txBody>
                  <a:tcPr marT="45725" marB="45725" marR="91450" marL="91450" anchor="ctr">
                    <a:lnL cap="flat" cmpd="sng" w="9525">
                      <a:solidFill>
                        <a:schemeClr val="dk1"/>
                      </a:solidFill>
                      <a:prstDash val="dash"/>
                      <a:round/>
                      <a:headEnd len="sm" w="sm" type="none"/>
                      <a:tailEnd len="sm" w="sm" type="none"/>
                    </a:lnL>
                    <a:lnR cap="flat" cmpd="sng" w="9525">
                      <a:solidFill>
                        <a:schemeClr val="dk1"/>
                      </a:solidFill>
                      <a:prstDash val="dash"/>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ctr">
                        <a:spcBef>
                          <a:spcPts val="0"/>
                        </a:spcBef>
                        <a:spcAft>
                          <a:spcPts val="0"/>
                        </a:spcAft>
                        <a:buNone/>
                      </a:pPr>
                      <a:r>
                        <a:rPr b="1" lang="ja-JP" sz="900" u="none" cap="none" strike="noStrike">
                          <a:latin typeface="Arial"/>
                          <a:ea typeface="Arial"/>
                          <a:cs typeface="Arial"/>
                          <a:sym typeface="Arial"/>
                        </a:rPr>
                        <a:t>500万円</a:t>
                      </a:r>
                      <a:endParaRPr/>
                    </a:p>
                  </a:txBody>
                  <a:tcPr marT="45725" marB="45725" marR="91450" marL="91450" anchor="ctr">
                    <a:lnL cap="flat" cmpd="sng" w="9525">
                      <a:solidFill>
                        <a:schemeClr val="dk1"/>
                      </a:solidFill>
                      <a:prstDash val="dash"/>
                      <a:round/>
                      <a:headEnd len="sm" w="sm" type="none"/>
                      <a:tailEnd len="sm" w="sm" type="none"/>
                    </a:lnL>
                    <a:lnR cap="flat" cmpd="sng" w="9525">
                      <a:solidFill>
                        <a:schemeClr val="dk1"/>
                      </a:solidFill>
                      <a:prstDash val="dash"/>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ctr">
                        <a:spcBef>
                          <a:spcPts val="0"/>
                        </a:spcBef>
                        <a:spcAft>
                          <a:spcPts val="0"/>
                        </a:spcAft>
                        <a:buNone/>
                      </a:pPr>
                      <a:r>
                        <a:rPr b="1" lang="ja-JP" sz="900" u="none" cap="none" strike="noStrike">
                          <a:latin typeface="Arial"/>
                          <a:ea typeface="Arial"/>
                          <a:cs typeface="Arial"/>
                          <a:sym typeface="Arial"/>
                        </a:rPr>
                        <a:t>月10回</a:t>
                      </a:r>
                      <a:endParaRPr/>
                    </a:p>
                  </a:txBody>
                  <a:tcPr marT="45725" marB="45725" marR="91450" marL="91450" anchor="ctr">
                    <a:lnL cap="flat" cmpd="sng" w="9525">
                      <a:solidFill>
                        <a:schemeClr val="dk1"/>
                      </a:solidFill>
                      <a:prstDash val="dash"/>
                      <a:round/>
                      <a:headEnd len="sm" w="sm" type="none"/>
                      <a:tailEnd len="sm" w="sm" type="none"/>
                    </a:lnL>
                    <a:lnR cap="flat" cmpd="sng" w="9525">
                      <a:solidFill>
                        <a:schemeClr val="dk1"/>
                      </a:solidFill>
                      <a:prstDash val="dash"/>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ctr">
                        <a:spcBef>
                          <a:spcPts val="0"/>
                        </a:spcBef>
                        <a:spcAft>
                          <a:spcPts val="0"/>
                        </a:spcAft>
                        <a:buNone/>
                      </a:pPr>
                      <a:r>
                        <a:rPr b="1" lang="ja-JP" sz="900" u="none" cap="none" strike="noStrike">
                          <a:latin typeface="Arial"/>
                          <a:ea typeface="Arial"/>
                          <a:cs typeface="Arial"/>
                          <a:sym typeface="Arial"/>
                        </a:rPr>
                        <a:t>100万円</a:t>
                      </a:r>
                      <a:endParaRPr/>
                    </a:p>
                  </a:txBody>
                  <a:tcPr marT="45725" marB="45725" marR="91450" marL="91450" anchor="ctr">
                    <a:lnL cap="flat" cmpd="sng" w="9525">
                      <a:solidFill>
                        <a:schemeClr val="dk1"/>
                      </a:solidFill>
                      <a:prstDash val="dash"/>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r>
              <a:tr h="114300">
                <a:tc gridSpan="4">
                  <a:txBody>
                    <a:bodyPr/>
                    <a:lstStyle/>
                    <a:p>
                      <a:pPr indent="0" lvl="0" marL="0" marR="0" rtl="0" algn="ctr">
                        <a:spcBef>
                          <a:spcPts val="0"/>
                        </a:spcBef>
                        <a:spcAft>
                          <a:spcPts val="0"/>
                        </a:spcAft>
                        <a:buNone/>
                      </a:pPr>
                      <a:r>
                        <a:rPr b="1" lang="ja-JP" sz="900" u="none" cap="none" strike="noStrike">
                          <a:latin typeface="Arial"/>
                          <a:ea typeface="Arial"/>
                          <a:cs typeface="Arial"/>
                          <a:sym typeface="Arial"/>
                        </a:rPr>
                        <a:t>合計</a:t>
                      </a:r>
                      <a:endParaRPr/>
                    </a:p>
                  </a:txBody>
                  <a:tcPr marT="45725" marB="45725" marR="91450" marL="91450" anchor="ctr">
                    <a:lnL cap="flat" cmpd="sng" w="12700">
                      <a:solidFill>
                        <a:schemeClr val="dk1"/>
                      </a:solidFill>
                      <a:prstDash val="solid"/>
                      <a:round/>
                      <a:headEnd len="sm" w="sm" type="none"/>
                      <a:tailEnd len="sm" w="sm" type="none"/>
                    </a:lnL>
                    <a:lnR cap="flat" cmpd="sng" w="9525">
                      <a:solidFill>
                        <a:schemeClr val="dk1"/>
                      </a:solidFill>
                      <a:prstDash val="dash"/>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hMerge="1"/>
                <a:tc hMerge="1"/>
                <a:tc hMerge="1"/>
                <a:tc>
                  <a:txBody>
                    <a:bodyPr/>
                    <a:lstStyle/>
                    <a:p>
                      <a:pPr indent="0" lvl="0" marL="0" marR="0" rtl="0" algn="ctr">
                        <a:spcBef>
                          <a:spcPts val="0"/>
                        </a:spcBef>
                        <a:spcAft>
                          <a:spcPts val="0"/>
                        </a:spcAft>
                        <a:buNone/>
                      </a:pPr>
                      <a:r>
                        <a:rPr b="1" lang="ja-JP" sz="900" u="none" cap="none" strike="noStrike">
                          <a:latin typeface="Arial"/>
                          <a:ea typeface="Arial"/>
                          <a:cs typeface="Arial"/>
                          <a:sym typeface="Arial"/>
                        </a:rPr>
                        <a:t>400万円</a:t>
                      </a:r>
                      <a:endParaRPr/>
                    </a:p>
                  </a:txBody>
                  <a:tcPr marT="45725" marB="45725" marR="91450" marL="91450" anchor="ctr">
                    <a:lnL cap="flat" cmpd="sng" w="9525">
                      <a:solidFill>
                        <a:schemeClr val="dk1"/>
                      </a:solidFill>
                      <a:prstDash val="dash"/>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r>
            </a:tbl>
          </a:graphicData>
        </a:graphic>
      </p:graphicFrame>
    </p:spTree>
  </p:cSld>
  <p:clrMapOvr>
    <a:masterClrMapping/>
  </p:clrMapOvr>
  <p:extLst>
    <p:ext uri="{DCECCB84-F9BA-43D5-87BE-67443E8EF086}">
      <p15:sldGuideLst>
        <p15:guide id="1" orient="horz">
          <p15:clr>
            <a:srgbClr val="FBAE40"/>
          </p15:clr>
        </p15:guide>
        <p15:guide id="2" pos="5760">
          <p15:clr>
            <a:srgbClr val="FBAE40"/>
          </p15:clr>
        </p15:guide>
      </p15:sldGuideLst>
    </p:ext>
  </p:extLst>
</p:sldLayout>
</file>

<file path=ppt/slideLayouts/slideLayout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白紙">
  <p:cSld name="1_白紙">
    <p:bg>
      <p:bgPr>
        <a:blipFill>
          <a:blip r:embed="rId2">
            <a:alphaModFix/>
          </a:blip>
          <a:stretch>
            <a:fillRect/>
          </a:stretch>
        </a:blipFill>
      </p:bgPr>
    </p:bg>
    <p:spTree>
      <p:nvGrpSpPr>
        <p:cNvPr id="200" name="Shape 200"/>
        <p:cNvGrpSpPr/>
        <p:nvPr/>
      </p:nvGrpSpPr>
      <p:grpSpPr>
        <a:xfrm>
          <a:off x="0" y="0"/>
          <a:ext cx="0" cy="0"/>
          <a:chOff x="0" y="0"/>
          <a:chExt cx="0" cy="0"/>
        </a:xfrm>
      </p:grpSpPr>
    </p:spTree>
  </p:cSld>
  <p:clrMapOvr>
    <a:masterClrMapping/>
  </p:clrMapOvr>
  <p:extLst>
    <p:ext uri="{DCECCB84-F9BA-43D5-87BE-67443E8EF086}">
      <p15:sldGuideLst>
        <p15:guide id="1" orient="horz">
          <p15:clr>
            <a:srgbClr val="FBAE40"/>
          </p15:clr>
        </p15:guide>
        <p15:guide id="2" pos="5760">
          <p15:clr>
            <a:srgbClr val="FBAE40"/>
          </p15:clr>
        </p15:guide>
      </p15:sldGuideLst>
    </p:ext>
  </p:extLst>
</p:sldLayout>
</file>

<file path=ppt/slideLayouts/slideLayout1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タイトル スライド">
  <p:cSld name="タイトル スライド">
    <p:spTree>
      <p:nvGrpSpPr>
        <p:cNvPr id="202" name="Shape 202"/>
        <p:cNvGrpSpPr/>
        <p:nvPr/>
      </p:nvGrpSpPr>
      <p:grpSpPr>
        <a:xfrm>
          <a:off x="0" y="0"/>
          <a:ext cx="0" cy="0"/>
          <a:chOff x="0" y="0"/>
          <a:chExt cx="0" cy="0"/>
        </a:xfrm>
      </p:grpSpPr>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白紙" type="blank">
  <p:cSld name="BLANK">
    <p:spTree>
      <p:nvGrpSpPr>
        <p:cNvPr id="11" name="Shape 11"/>
        <p:cNvGrpSpPr/>
        <p:nvPr/>
      </p:nvGrpSpPr>
      <p:grpSpPr>
        <a:xfrm>
          <a:off x="0" y="0"/>
          <a:ext cx="0" cy="0"/>
          <a:chOff x="0" y="0"/>
          <a:chExt cx="0" cy="0"/>
        </a:xfrm>
      </p:grpSpPr>
      <p:sp>
        <p:nvSpPr>
          <p:cNvPr id="12" name="Google Shape;12;p3"/>
          <p:cNvSpPr/>
          <p:nvPr/>
        </p:nvSpPr>
        <p:spPr>
          <a:xfrm>
            <a:off x="-1" y="705417"/>
            <a:ext cx="9144001" cy="58673"/>
          </a:xfrm>
          <a:prstGeom prst="rect">
            <a:avLst/>
          </a:prstGeom>
          <a:solidFill>
            <a:srgbClr val="005BAD"/>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2400"/>
              <a:buFont typeface="Arial"/>
              <a:buNone/>
            </a:pPr>
            <a:r>
              <a:t/>
            </a:r>
            <a:endParaRPr b="0" i="0" sz="2400" u="none" cap="none" strike="noStrike">
              <a:solidFill>
                <a:srgbClr val="000000"/>
              </a:solidFill>
              <a:latin typeface="Arial"/>
              <a:ea typeface="Arial"/>
              <a:cs typeface="Arial"/>
              <a:sym typeface="Arial"/>
            </a:endParaRPr>
          </a:p>
        </p:txBody>
      </p:sp>
      <p:sp>
        <p:nvSpPr>
          <p:cNvPr id="13" name="Google Shape;13;p3"/>
          <p:cNvSpPr txBox="1"/>
          <p:nvPr>
            <p:ph idx="12" type="sldNum"/>
          </p:nvPr>
        </p:nvSpPr>
        <p:spPr>
          <a:xfrm>
            <a:off x="8769893" y="6443281"/>
            <a:ext cx="374107" cy="298426"/>
          </a:xfrm>
          <a:prstGeom prst="rect">
            <a:avLst/>
          </a:prstGeom>
          <a:noFill/>
          <a:ln>
            <a:noFill/>
          </a:ln>
        </p:spPr>
        <p:txBody>
          <a:bodyPr anchorCtr="0" anchor="ctr" bIns="45700" lIns="91425" spcFirstLastPara="1" rIns="91425" wrap="square" tIns="45700">
            <a:noAutofit/>
          </a:bodyPr>
          <a:lstStyle>
            <a:lvl1pPr indent="0" lvl="0" marL="0" marR="0" rtl="0" algn="ctr">
              <a:spcBef>
                <a:spcPts val="0"/>
              </a:spcBef>
              <a:buNone/>
              <a:defRPr b="1" sz="1200">
                <a:solidFill>
                  <a:schemeClr val="dk1"/>
                </a:solidFill>
                <a:latin typeface="Arial"/>
                <a:ea typeface="Arial"/>
                <a:cs typeface="Arial"/>
                <a:sym typeface="Arial"/>
              </a:defRPr>
            </a:lvl1pPr>
            <a:lvl2pPr indent="0" lvl="1" marL="0" marR="0" rtl="0" algn="ctr">
              <a:spcBef>
                <a:spcPts val="0"/>
              </a:spcBef>
              <a:buNone/>
              <a:defRPr b="1" sz="1200">
                <a:solidFill>
                  <a:schemeClr val="dk1"/>
                </a:solidFill>
                <a:latin typeface="Arial"/>
                <a:ea typeface="Arial"/>
                <a:cs typeface="Arial"/>
                <a:sym typeface="Arial"/>
              </a:defRPr>
            </a:lvl2pPr>
            <a:lvl3pPr indent="0" lvl="2" marL="0" marR="0" rtl="0" algn="ctr">
              <a:spcBef>
                <a:spcPts val="0"/>
              </a:spcBef>
              <a:buNone/>
              <a:defRPr b="1" sz="1200">
                <a:solidFill>
                  <a:schemeClr val="dk1"/>
                </a:solidFill>
                <a:latin typeface="Arial"/>
                <a:ea typeface="Arial"/>
                <a:cs typeface="Arial"/>
                <a:sym typeface="Arial"/>
              </a:defRPr>
            </a:lvl3pPr>
            <a:lvl4pPr indent="0" lvl="3" marL="0" marR="0" rtl="0" algn="ctr">
              <a:spcBef>
                <a:spcPts val="0"/>
              </a:spcBef>
              <a:buNone/>
              <a:defRPr b="1" sz="1200">
                <a:solidFill>
                  <a:schemeClr val="dk1"/>
                </a:solidFill>
                <a:latin typeface="Arial"/>
                <a:ea typeface="Arial"/>
                <a:cs typeface="Arial"/>
                <a:sym typeface="Arial"/>
              </a:defRPr>
            </a:lvl4pPr>
            <a:lvl5pPr indent="0" lvl="4" marL="0" marR="0" rtl="0" algn="ctr">
              <a:spcBef>
                <a:spcPts val="0"/>
              </a:spcBef>
              <a:buNone/>
              <a:defRPr b="1" sz="1200">
                <a:solidFill>
                  <a:schemeClr val="dk1"/>
                </a:solidFill>
                <a:latin typeface="Arial"/>
                <a:ea typeface="Arial"/>
                <a:cs typeface="Arial"/>
                <a:sym typeface="Arial"/>
              </a:defRPr>
            </a:lvl5pPr>
            <a:lvl6pPr indent="0" lvl="5" marL="0" marR="0" rtl="0" algn="ctr">
              <a:spcBef>
                <a:spcPts val="0"/>
              </a:spcBef>
              <a:buNone/>
              <a:defRPr b="1" sz="1200">
                <a:solidFill>
                  <a:schemeClr val="dk1"/>
                </a:solidFill>
                <a:latin typeface="Arial"/>
                <a:ea typeface="Arial"/>
                <a:cs typeface="Arial"/>
                <a:sym typeface="Arial"/>
              </a:defRPr>
            </a:lvl6pPr>
            <a:lvl7pPr indent="0" lvl="6" marL="0" marR="0" rtl="0" algn="ctr">
              <a:spcBef>
                <a:spcPts val="0"/>
              </a:spcBef>
              <a:buNone/>
              <a:defRPr b="1" sz="1200">
                <a:solidFill>
                  <a:schemeClr val="dk1"/>
                </a:solidFill>
                <a:latin typeface="Arial"/>
                <a:ea typeface="Arial"/>
                <a:cs typeface="Arial"/>
                <a:sym typeface="Arial"/>
              </a:defRPr>
            </a:lvl7pPr>
            <a:lvl8pPr indent="0" lvl="7" marL="0" marR="0" rtl="0" algn="ctr">
              <a:spcBef>
                <a:spcPts val="0"/>
              </a:spcBef>
              <a:buNone/>
              <a:defRPr b="1" sz="1200">
                <a:solidFill>
                  <a:schemeClr val="dk1"/>
                </a:solidFill>
                <a:latin typeface="Arial"/>
                <a:ea typeface="Arial"/>
                <a:cs typeface="Arial"/>
                <a:sym typeface="Arial"/>
              </a:defRPr>
            </a:lvl8pPr>
            <a:lvl9pPr indent="0" lvl="8" marL="0" marR="0" rtl="0" algn="ctr">
              <a:spcBef>
                <a:spcPts val="0"/>
              </a:spcBef>
              <a:buNone/>
              <a:defRPr b="1" sz="1200">
                <a:solidFill>
                  <a:schemeClr val="dk1"/>
                </a:solidFill>
                <a:latin typeface="Arial"/>
                <a:ea typeface="Arial"/>
                <a:cs typeface="Arial"/>
                <a:sym typeface="Arial"/>
              </a:defRPr>
            </a:lvl9pPr>
          </a:lstStyle>
          <a:p>
            <a:pPr indent="0" lvl="0" marL="0" rtl="0" algn="ctr">
              <a:spcBef>
                <a:spcPts val="0"/>
              </a:spcBef>
              <a:spcAft>
                <a:spcPts val="0"/>
              </a:spcAft>
              <a:buNone/>
            </a:pPr>
            <a:fld id="{00000000-1234-1234-1234-123412341234}" type="slidenum">
              <a:rPr lang="ja-JP"/>
              <a:t>‹#›</a:t>
            </a:fld>
            <a:endParaRPr/>
          </a:p>
        </p:txBody>
      </p:sp>
    </p:spTree>
  </p:cSld>
  <p:clrMapOvr>
    <a:masterClrMapping/>
  </p:clrMapOvr>
  <p:extLst>
    <p:ext uri="{DCECCB84-F9BA-43D5-87BE-67443E8EF086}">
      <p15:sldGuideLst>
        <p15:guide id="1" orient="horz">
          <p15:clr>
            <a:srgbClr val="FBAE40"/>
          </p15:clr>
        </p15:guide>
        <p15:guide id="2" pos="5760">
          <p15:clr>
            <a:srgbClr val="FBAE40"/>
          </p15:clr>
        </p15:guide>
      </p15:sldGuideLst>
    </p:ext>
  </p:extLst>
</p:sldLayout>
</file>

<file path=ppt/slideLayouts/slideLayout2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白紙" type="blank">
  <p:cSld name="BLANK">
    <p:spTree>
      <p:nvGrpSpPr>
        <p:cNvPr id="203" name="Shape 203"/>
        <p:cNvGrpSpPr/>
        <p:nvPr/>
      </p:nvGrpSpPr>
      <p:grpSpPr>
        <a:xfrm>
          <a:off x="0" y="0"/>
          <a:ext cx="0" cy="0"/>
          <a:chOff x="0" y="0"/>
          <a:chExt cx="0" cy="0"/>
        </a:xfrm>
      </p:grpSpPr>
      <p:sp>
        <p:nvSpPr>
          <p:cNvPr id="204" name="Google Shape;204;p24"/>
          <p:cNvSpPr/>
          <p:nvPr/>
        </p:nvSpPr>
        <p:spPr>
          <a:xfrm>
            <a:off x="-1" y="705417"/>
            <a:ext cx="9144000" cy="58800"/>
          </a:xfrm>
          <a:prstGeom prst="rect">
            <a:avLst/>
          </a:prstGeom>
          <a:solidFill>
            <a:srgbClr val="005BAD"/>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2400"/>
              <a:buFont typeface="Arial"/>
              <a:buNone/>
            </a:pPr>
            <a:r>
              <a:t/>
            </a:r>
            <a:endParaRPr b="0" i="0" sz="2400" u="none" cap="none" strike="noStrike">
              <a:solidFill>
                <a:srgbClr val="000000"/>
              </a:solidFill>
              <a:latin typeface="Arial"/>
              <a:ea typeface="Arial"/>
              <a:cs typeface="Arial"/>
              <a:sym typeface="Arial"/>
            </a:endParaRPr>
          </a:p>
        </p:txBody>
      </p:sp>
      <p:sp>
        <p:nvSpPr>
          <p:cNvPr id="205" name="Google Shape;205;p24"/>
          <p:cNvSpPr txBox="1"/>
          <p:nvPr>
            <p:ph idx="12" type="sldNum"/>
          </p:nvPr>
        </p:nvSpPr>
        <p:spPr>
          <a:xfrm>
            <a:off x="8769893" y="6443281"/>
            <a:ext cx="374100" cy="298500"/>
          </a:xfrm>
          <a:prstGeom prst="rect">
            <a:avLst/>
          </a:prstGeom>
          <a:noFill/>
          <a:ln>
            <a:noFill/>
          </a:ln>
        </p:spPr>
        <p:txBody>
          <a:bodyPr anchorCtr="0" anchor="ctr" bIns="45700" lIns="91425" spcFirstLastPara="1" rIns="91425" wrap="square" tIns="45700">
            <a:noAutofit/>
          </a:bodyPr>
          <a:lstStyle>
            <a:lvl1pPr indent="0" lvl="0" marL="0" marR="0" algn="ctr">
              <a:spcBef>
                <a:spcPts val="0"/>
              </a:spcBef>
              <a:buNone/>
              <a:defRPr b="1" sz="1200">
                <a:solidFill>
                  <a:schemeClr val="dk1"/>
                </a:solidFill>
                <a:latin typeface="Arial"/>
                <a:ea typeface="Arial"/>
                <a:cs typeface="Arial"/>
                <a:sym typeface="Arial"/>
              </a:defRPr>
            </a:lvl1pPr>
            <a:lvl2pPr indent="0" lvl="1" marL="0" marR="0" algn="ctr">
              <a:spcBef>
                <a:spcPts val="0"/>
              </a:spcBef>
              <a:buNone/>
              <a:defRPr b="1" sz="1200">
                <a:solidFill>
                  <a:schemeClr val="dk1"/>
                </a:solidFill>
                <a:latin typeface="Arial"/>
                <a:ea typeface="Arial"/>
                <a:cs typeface="Arial"/>
                <a:sym typeface="Arial"/>
              </a:defRPr>
            </a:lvl2pPr>
            <a:lvl3pPr indent="0" lvl="2" marL="0" marR="0" algn="ctr">
              <a:spcBef>
                <a:spcPts val="0"/>
              </a:spcBef>
              <a:buNone/>
              <a:defRPr b="1" sz="1200">
                <a:solidFill>
                  <a:schemeClr val="dk1"/>
                </a:solidFill>
                <a:latin typeface="Arial"/>
                <a:ea typeface="Arial"/>
                <a:cs typeface="Arial"/>
                <a:sym typeface="Arial"/>
              </a:defRPr>
            </a:lvl3pPr>
            <a:lvl4pPr indent="0" lvl="3" marL="0" marR="0" algn="ctr">
              <a:spcBef>
                <a:spcPts val="0"/>
              </a:spcBef>
              <a:buNone/>
              <a:defRPr b="1" sz="1200">
                <a:solidFill>
                  <a:schemeClr val="dk1"/>
                </a:solidFill>
                <a:latin typeface="Arial"/>
                <a:ea typeface="Arial"/>
                <a:cs typeface="Arial"/>
                <a:sym typeface="Arial"/>
              </a:defRPr>
            </a:lvl4pPr>
            <a:lvl5pPr indent="0" lvl="4" marL="0" marR="0" algn="ctr">
              <a:spcBef>
                <a:spcPts val="0"/>
              </a:spcBef>
              <a:buNone/>
              <a:defRPr b="1" sz="1200">
                <a:solidFill>
                  <a:schemeClr val="dk1"/>
                </a:solidFill>
                <a:latin typeface="Arial"/>
                <a:ea typeface="Arial"/>
                <a:cs typeface="Arial"/>
                <a:sym typeface="Arial"/>
              </a:defRPr>
            </a:lvl5pPr>
            <a:lvl6pPr indent="0" lvl="5" marL="0" marR="0" algn="ctr">
              <a:spcBef>
                <a:spcPts val="0"/>
              </a:spcBef>
              <a:buNone/>
              <a:defRPr b="1" sz="1200">
                <a:solidFill>
                  <a:schemeClr val="dk1"/>
                </a:solidFill>
                <a:latin typeface="Arial"/>
                <a:ea typeface="Arial"/>
                <a:cs typeface="Arial"/>
                <a:sym typeface="Arial"/>
              </a:defRPr>
            </a:lvl6pPr>
            <a:lvl7pPr indent="0" lvl="6" marL="0" marR="0" algn="ctr">
              <a:spcBef>
                <a:spcPts val="0"/>
              </a:spcBef>
              <a:buNone/>
              <a:defRPr b="1" sz="1200">
                <a:solidFill>
                  <a:schemeClr val="dk1"/>
                </a:solidFill>
                <a:latin typeface="Arial"/>
                <a:ea typeface="Arial"/>
                <a:cs typeface="Arial"/>
                <a:sym typeface="Arial"/>
              </a:defRPr>
            </a:lvl7pPr>
            <a:lvl8pPr indent="0" lvl="7" marL="0" marR="0" algn="ctr">
              <a:spcBef>
                <a:spcPts val="0"/>
              </a:spcBef>
              <a:buNone/>
              <a:defRPr b="1" sz="1200">
                <a:solidFill>
                  <a:schemeClr val="dk1"/>
                </a:solidFill>
                <a:latin typeface="Arial"/>
                <a:ea typeface="Arial"/>
                <a:cs typeface="Arial"/>
                <a:sym typeface="Arial"/>
              </a:defRPr>
            </a:lvl8pPr>
            <a:lvl9pPr indent="0" lvl="8" marL="0" marR="0" algn="ctr">
              <a:spcBef>
                <a:spcPts val="0"/>
              </a:spcBef>
              <a:buNone/>
              <a:defRPr b="1" sz="1200">
                <a:solidFill>
                  <a:schemeClr val="dk1"/>
                </a:solidFill>
                <a:latin typeface="Arial"/>
                <a:ea typeface="Arial"/>
                <a:cs typeface="Arial"/>
                <a:sym typeface="Arial"/>
              </a:defRPr>
            </a:lvl9pPr>
          </a:lstStyle>
          <a:p>
            <a:pPr indent="0" lvl="0" marL="0" rtl="0" algn="ctr">
              <a:spcBef>
                <a:spcPts val="0"/>
              </a:spcBef>
              <a:spcAft>
                <a:spcPts val="0"/>
              </a:spcAft>
              <a:buNone/>
            </a:pPr>
            <a:fld id="{00000000-1234-1234-1234-123412341234}" type="slidenum">
              <a:rPr lang="ja-JP"/>
              <a:t>‹#›</a:t>
            </a:fld>
            <a:endParaRPr/>
          </a:p>
        </p:txBody>
      </p:sp>
    </p:spTree>
  </p:cSld>
  <p:clrMapOvr>
    <a:masterClrMapping/>
  </p:clrMapOvr>
  <p:extLst>
    <p:ext uri="{DCECCB84-F9BA-43D5-87BE-67443E8EF086}">
      <p15:sldGuideLst>
        <p15:guide id="1" orient="horz">
          <p15:clr>
            <a:srgbClr val="FBAE40"/>
          </p15:clr>
        </p15:guide>
        <p15:guide id="2" pos="5760">
          <p15:clr>
            <a:srgbClr val="FBAE40"/>
          </p15:clr>
        </p15:guide>
      </p15:sldGuideLst>
    </p:ext>
  </p:extLst>
</p:sldLayout>
</file>

<file path=ppt/slideLayouts/slideLayout2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4_白紙">
  <p:cSld name="4_白紙">
    <p:spTree>
      <p:nvGrpSpPr>
        <p:cNvPr id="206" name="Shape 206"/>
        <p:cNvGrpSpPr/>
        <p:nvPr/>
      </p:nvGrpSpPr>
      <p:grpSpPr>
        <a:xfrm>
          <a:off x="0" y="0"/>
          <a:ext cx="0" cy="0"/>
          <a:chOff x="0" y="0"/>
          <a:chExt cx="0" cy="0"/>
        </a:xfrm>
      </p:grpSpPr>
      <p:sp>
        <p:nvSpPr>
          <p:cNvPr id="207" name="Google Shape;207;p25"/>
          <p:cNvSpPr/>
          <p:nvPr/>
        </p:nvSpPr>
        <p:spPr>
          <a:xfrm>
            <a:off x="-1" y="705417"/>
            <a:ext cx="9144000" cy="58800"/>
          </a:xfrm>
          <a:prstGeom prst="rect">
            <a:avLst/>
          </a:prstGeom>
          <a:solidFill>
            <a:srgbClr val="0088CC"/>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2400"/>
              <a:buFont typeface="Arial"/>
              <a:buNone/>
            </a:pPr>
            <a:r>
              <a:t/>
            </a:r>
            <a:endParaRPr b="0" i="0" sz="2400" u="none" cap="none" strike="noStrike">
              <a:solidFill>
                <a:srgbClr val="000000"/>
              </a:solidFill>
              <a:latin typeface="Arial"/>
              <a:ea typeface="Arial"/>
              <a:cs typeface="Arial"/>
              <a:sym typeface="Arial"/>
            </a:endParaRPr>
          </a:p>
        </p:txBody>
      </p:sp>
      <p:sp>
        <p:nvSpPr>
          <p:cNvPr id="208" name="Google Shape;208;p25"/>
          <p:cNvSpPr txBox="1"/>
          <p:nvPr>
            <p:ph idx="12" type="sldNum"/>
          </p:nvPr>
        </p:nvSpPr>
        <p:spPr>
          <a:xfrm>
            <a:off x="8769893" y="6443281"/>
            <a:ext cx="374100" cy="298500"/>
          </a:xfrm>
          <a:prstGeom prst="rect">
            <a:avLst/>
          </a:prstGeom>
          <a:noFill/>
          <a:ln>
            <a:noFill/>
          </a:ln>
        </p:spPr>
        <p:txBody>
          <a:bodyPr anchorCtr="0" anchor="ctr" bIns="45700" lIns="91425" spcFirstLastPara="1" rIns="91425" wrap="square" tIns="45700">
            <a:noAutofit/>
          </a:bodyPr>
          <a:lstStyle>
            <a:lvl1pPr indent="0" lvl="0" marL="0" marR="0" algn="ctr">
              <a:spcBef>
                <a:spcPts val="0"/>
              </a:spcBef>
              <a:buNone/>
              <a:defRPr b="1" sz="1200">
                <a:solidFill>
                  <a:schemeClr val="dk1"/>
                </a:solidFill>
                <a:latin typeface="Arial"/>
                <a:ea typeface="Arial"/>
                <a:cs typeface="Arial"/>
                <a:sym typeface="Arial"/>
              </a:defRPr>
            </a:lvl1pPr>
            <a:lvl2pPr indent="0" lvl="1" marL="0" marR="0" algn="ctr">
              <a:spcBef>
                <a:spcPts val="0"/>
              </a:spcBef>
              <a:buNone/>
              <a:defRPr b="1" sz="1200">
                <a:solidFill>
                  <a:schemeClr val="dk1"/>
                </a:solidFill>
                <a:latin typeface="Arial"/>
                <a:ea typeface="Arial"/>
                <a:cs typeface="Arial"/>
                <a:sym typeface="Arial"/>
              </a:defRPr>
            </a:lvl2pPr>
            <a:lvl3pPr indent="0" lvl="2" marL="0" marR="0" algn="ctr">
              <a:spcBef>
                <a:spcPts val="0"/>
              </a:spcBef>
              <a:buNone/>
              <a:defRPr b="1" sz="1200">
                <a:solidFill>
                  <a:schemeClr val="dk1"/>
                </a:solidFill>
                <a:latin typeface="Arial"/>
                <a:ea typeface="Arial"/>
                <a:cs typeface="Arial"/>
                <a:sym typeface="Arial"/>
              </a:defRPr>
            </a:lvl3pPr>
            <a:lvl4pPr indent="0" lvl="3" marL="0" marR="0" algn="ctr">
              <a:spcBef>
                <a:spcPts val="0"/>
              </a:spcBef>
              <a:buNone/>
              <a:defRPr b="1" sz="1200">
                <a:solidFill>
                  <a:schemeClr val="dk1"/>
                </a:solidFill>
                <a:latin typeface="Arial"/>
                <a:ea typeface="Arial"/>
                <a:cs typeface="Arial"/>
                <a:sym typeface="Arial"/>
              </a:defRPr>
            </a:lvl4pPr>
            <a:lvl5pPr indent="0" lvl="4" marL="0" marR="0" algn="ctr">
              <a:spcBef>
                <a:spcPts val="0"/>
              </a:spcBef>
              <a:buNone/>
              <a:defRPr b="1" sz="1200">
                <a:solidFill>
                  <a:schemeClr val="dk1"/>
                </a:solidFill>
                <a:latin typeface="Arial"/>
                <a:ea typeface="Arial"/>
                <a:cs typeface="Arial"/>
                <a:sym typeface="Arial"/>
              </a:defRPr>
            </a:lvl5pPr>
            <a:lvl6pPr indent="0" lvl="5" marL="0" marR="0" algn="ctr">
              <a:spcBef>
                <a:spcPts val="0"/>
              </a:spcBef>
              <a:buNone/>
              <a:defRPr b="1" sz="1200">
                <a:solidFill>
                  <a:schemeClr val="dk1"/>
                </a:solidFill>
                <a:latin typeface="Arial"/>
                <a:ea typeface="Arial"/>
                <a:cs typeface="Arial"/>
                <a:sym typeface="Arial"/>
              </a:defRPr>
            </a:lvl6pPr>
            <a:lvl7pPr indent="0" lvl="6" marL="0" marR="0" algn="ctr">
              <a:spcBef>
                <a:spcPts val="0"/>
              </a:spcBef>
              <a:buNone/>
              <a:defRPr b="1" sz="1200">
                <a:solidFill>
                  <a:schemeClr val="dk1"/>
                </a:solidFill>
                <a:latin typeface="Arial"/>
                <a:ea typeface="Arial"/>
                <a:cs typeface="Arial"/>
                <a:sym typeface="Arial"/>
              </a:defRPr>
            </a:lvl7pPr>
            <a:lvl8pPr indent="0" lvl="7" marL="0" marR="0" algn="ctr">
              <a:spcBef>
                <a:spcPts val="0"/>
              </a:spcBef>
              <a:buNone/>
              <a:defRPr b="1" sz="1200">
                <a:solidFill>
                  <a:schemeClr val="dk1"/>
                </a:solidFill>
                <a:latin typeface="Arial"/>
                <a:ea typeface="Arial"/>
                <a:cs typeface="Arial"/>
                <a:sym typeface="Arial"/>
              </a:defRPr>
            </a:lvl8pPr>
            <a:lvl9pPr indent="0" lvl="8" marL="0" marR="0" algn="ctr">
              <a:spcBef>
                <a:spcPts val="0"/>
              </a:spcBef>
              <a:buNone/>
              <a:defRPr b="1" sz="1200">
                <a:solidFill>
                  <a:schemeClr val="dk1"/>
                </a:solidFill>
                <a:latin typeface="Arial"/>
                <a:ea typeface="Arial"/>
                <a:cs typeface="Arial"/>
                <a:sym typeface="Arial"/>
              </a:defRPr>
            </a:lvl9pPr>
          </a:lstStyle>
          <a:p>
            <a:pPr indent="0" lvl="0" marL="0" rtl="0" algn="ctr">
              <a:spcBef>
                <a:spcPts val="0"/>
              </a:spcBef>
              <a:spcAft>
                <a:spcPts val="0"/>
              </a:spcAft>
              <a:buNone/>
            </a:pPr>
            <a:fld id="{00000000-1234-1234-1234-123412341234}" type="slidenum">
              <a:rPr lang="ja-JP"/>
              <a:t>‹#›</a:t>
            </a:fld>
            <a:endParaRPr/>
          </a:p>
        </p:txBody>
      </p:sp>
    </p:spTree>
  </p:cSld>
  <p:clrMapOvr>
    <a:masterClrMapping/>
  </p:clrMapOvr>
  <p:extLst>
    <p:ext uri="{DCECCB84-F9BA-43D5-87BE-67443E8EF086}">
      <p15:sldGuideLst>
        <p15:guide id="1" orient="horz">
          <p15:clr>
            <a:srgbClr val="FBAE40"/>
          </p15:clr>
        </p15:guide>
        <p15:guide id="2" pos="5760">
          <p15:clr>
            <a:srgbClr val="FBAE40"/>
          </p15:clr>
        </p15:guide>
      </p15:sldGuideLst>
    </p:ext>
  </p:extLst>
</p:sldLayout>
</file>

<file path=ppt/slideLayouts/slideLayout2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2_白紙">
  <p:cSld name="2_白紙">
    <p:spTree>
      <p:nvGrpSpPr>
        <p:cNvPr id="209" name="Shape 209"/>
        <p:cNvGrpSpPr/>
        <p:nvPr/>
      </p:nvGrpSpPr>
      <p:grpSpPr>
        <a:xfrm>
          <a:off x="0" y="0"/>
          <a:ext cx="0" cy="0"/>
          <a:chOff x="0" y="0"/>
          <a:chExt cx="0" cy="0"/>
        </a:xfrm>
      </p:grpSpPr>
      <p:sp>
        <p:nvSpPr>
          <p:cNvPr id="210" name="Google Shape;210;p26"/>
          <p:cNvSpPr/>
          <p:nvPr/>
        </p:nvSpPr>
        <p:spPr>
          <a:xfrm>
            <a:off x="5772274" y="1541748"/>
            <a:ext cx="3048000" cy="1877700"/>
          </a:xfrm>
          <a:prstGeom prst="rect">
            <a:avLst/>
          </a:prstGeom>
          <a:solidFill>
            <a:srgbClr val="F2F2F2"/>
          </a:solidFill>
          <a:ln>
            <a:noFill/>
          </a:ln>
        </p:spPr>
        <p:txBody>
          <a:bodyPr anchorCtr="0" anchor="t" bIns="45700" lIns="91425" spcFirstLastPara="1" rIns="91425" wrap="square" tIns="90000">
            <a:noAutofit/>
          </a:bodyPr>
          <a:lstStyle/>
          <a:p>
            <a:pPr indent="0" lvl="0" marL="0" marR="0" rtl="0" algn="l">
              <a:lnSpc>
                <a:spcPct val="114000"/>
              </a:lnSpc>
              <a:spcBef>
                <a:spcPts val="0"/>
              </a:spcBef>
              <a:spcAft>
                <a:spcPts val="0"/>
              </a:spcAft>
              <a:buClr>
                <a:schemeClr val="dk1"/>
              </a:buClr>
              <a:buSzPts val="1100"/>
              <a:buFont typeface="Arial"/>
              <a:buNone/>
            </a:pPr>
            <a:r>
              <a:t/>
            </a:r>
            <a:endParaRPr sz="1100">
              <a:solidFill>
                <a:schemeClr val="dk1"/>
              </a:solidFill>
              <a:latin typeface="Arial"/>
              <a:ea typeface="Arial"/>
              <a:cs typeface="Arial"/>
              <a:sym typeface="Arial"/>
            </a:endParaRPr>
          </a:p>
        </p:txBody>
      </p:sp>
      <p:sp>
        <p:nvSpPr>
          <p:cNvPr id="211" name="Google Shape;211;p26"/>
          <p:cNvSpPr/>
          <p:nvPr/>
        </p:nvSpPr>
        <p:spPr>
          <a:xfrm>
            <a:off x="-1" y="705417"/>
            <a:ext cx="9144000" cy="58800"/>
          </a:xfrm>
          <a:prstGeom prst="rect">
            <a:avLst/>
          </a:prstGeom>
          <a:solidFill>
            <a:srgbClr val="005BAD"/>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2400"/>
              <a:buFont typeface="Arial"/>
              <a:buNone/>
            </a:pPr>
            <a:r>
              <a:t/>
            </a:r>
            <a:endParaRPr b="0" i="0" sz="2400" u="none" cap="none" strike="noStrike">
              <a:solidFill>
                <a:srgbClr val="000000"/>
              </a:solidFill>
              <a:latin typeface="Arial"/>
              <a:ea typeface="Arial"/>
              <a:cs typeface="Arial"/>
              <a:sym typeface="Arial"/>
            </a:endParaRPr>
          </a:p>
        </p:txBody>
      </p:sp>
      <p:sp>
        <p:nvSpPr>
          <p:cNvPr id="212" name="Google Shape;212;p26"/>
          <p:cNvSpPr txBox="1"/>
          <p:nvPr>
            <p:ph idx="12" type="sldNum"/>
          </p:nvPr>
        </p:nvSpPr>
        <p:spPr>
          <a:xfrm>
            <a:off x="8769893" y="6443281"/>
            <a:ext cx="374100" cy="298500"/>
          </a:xfrm>
          <a:prstGeom prst="rect">
            <a:avLst/>
          </a:prstGeom>
          <a:noFill/>
          <a:ln>
            <a:noFill/>
          </a:ln>
        </p:spPr>
        <p:txBody>
          <a:bodyPr anchorCtr="0" anchor="ctr" bIns="45700" lIns="91425" spcFirstLastPara="1" rIns="91425" wrap="square" tIns="45700">
            <a:noAutofit/>
          </a:bodyPr>
          <a:lstStyle>
            <a:lvl1pPr indent="0" lvl="0" marL="0" marR="0" algn="ctr">
              <a:spcBef>
                <a:spcPts val="0"/>
              </a:spcBef>
              <a:buNone/>
              <a:defRPr b="1" sz="1200">
                <a:solidFill>
                  <a:schemeClr val="dk1"/>
                </a:solidFill>
                <a:latin typeface="Arial"/>
                <a:ea typeface="Arial"/>
                <a:cs typeface="Arial"/>
                <a:sym typeface="Arial"/>
              </a:defRPr>
            </a:lvl1pPr>
            <a:lvl2pPr indent="0" lvl="1" marL="0" marR="0" algn="ctr">
              <a:spcBef>
                <a:spcPts val="0"/>
              </a:spcBef>
              <a:buNone/>
              <a:defRPr b="1" sz="1200">
                <a:solidFill>
                  <a:schemeClr val="dk1"/>
                </a:solidFill>
                <a:latin typeface="Arial"/>
                <a:ea typeface="Arial"/>
                <a:cs typeface="Arial"/>
                <a:sym typeface="Arial"/>
              </a:defRPr>
            </a:lvl2pPr>
            <a:lvl3pPr indent="0" lvl="2" marL="0" marR="0" algn="ctr">
              <a:spcBef>
                <a:spcPts val="0"/>
              </a:spcBef>
              <a:buNone/>
              <a:defRPr b="1" sz="1200">
                <a:solidFill>
                  <a:schemeClr val="dk1"/>
                </a:solidFill>
                <a:latin typeface="Arial"/>
                <a:ea typeface="Arial"/>
                <a:cs typeface="Arial"/>
                <a:sym typeface="Arial"/>
              </a:defRPr>
            </a:lvl3pPr>
            <a:lvl4pPr indent="0" lvl="3" marL="0" marR="0" algn="ctr">
              <a:spcBef>
                <a:spcPts val="0"/>
              </a:spcBef>
              <a:buNone/>
              <a:defRPr b="1" sz="1200">
                <a:solidFill>
                  <a:schemeClr val="dk1"/>
                </a:solidFill>
                <a:latin typeface="Arial"/>
                <a:ea typeface="Arial"/>
                <a:cs typeface="Arial"/>
                <a:sym typeface="Arial"/>
              </a:defRPr>
            </a:lvl4pPr>
            <a:lvl5pPr indent="0" lvl="4" marL="0" marR="0" algn="ctr">
              <a:spcBef>
                <a:spcPts val="0"/>
              </a:spcBef>
              <a:buNone/>
              <a:defRPr b="1" sz="1200">
                <a:solidFill>
                  <a:schemeClr val="dk1"/>
                </a:solidFill>
                <a:latin typeface="Arial"/>
                <a:ea typeface="Arial"/>
                <a:cs typeface="Arial"/>
                <a:sym typeface="Arial"/>
              </a:defRPr>
            </a:lvl5pPr>
            <a:lvl6pPr indent="0" lvl="5" marL="0" marR="0" algn="ctr">
              <a:spcBef>
                <a:spcPts val="0"/>
              </a:spcBef>
              <a:buNone/>
              <a:defRPr b="1" sz="1200">
                <a:solidFill>
                  <a:schemeClr val="dk1"/>
                </a:solidFill>
                <a:latin typeface="Arial"/>
                <a:ea typeface="Arial"/>
                <a:cs typeface="Arial"/>
                <a:sym typeface="Arial"/>
              </a:defRPr>
            </a:lvl6pPr>
            <a:lvl7pPr indent="0" lvl="6" marL="0" marR="0" algn="ctr">
              <a:spcBef>
                <a:spcPts val="0"/>
              </a:spcBef>
              <a:buNone/>
              <a:defRPr b="1" sz="1200">
                <a:solidFill>
                  <a:schemeClr val="dk1"/>
                </a:solidFill>
                <a:latin typeface="Arial"/>
                <a:ea typeface="Arial"/>
                <a:cs typeface="Arial"/>
                <a:sym typeface="Arial"/>
              </a:defRPr>
            </a:lvl7pPr>
            <a:lvl8pPr indent="0" lvl="7" marL="0" marR="0" algn="ctr">
              <a:spcBef>
                <a:spcPts val="0"/>
              </a:spcBef>
              <a:buNone/>
              <a:defRPr b="1" sz="1200">
                <a:solidFill>
                  <a:schemeClr val="dk1"/>
                </a:solidFill>
                <a:latin typeface="Arial"/>
                <a:ea typeface="Arial"/>
                <a:cs typeface="Arial"/>
                <a:sym typeface="Arial"/>
              </a:defRPr>
            </a:lvl8pPr>
            <a:lvl9pPr indent="0" lvl="8" marL="0" marR="0" algn="ctr">
              <a:spcBef>
                <a:spcPts val="0"/>
              </a:spcBef>
              <a:buNone/>
              <a:defRPr b="1" sz="1200">
                <a:solidFill>
                  <a:schemeClr val="dk1"/>
                </a:solidFill>
                <a:latin typeface="Arial"/>
                <a:ea typeface="Arial"/>
                <a:cs typeface="Arial"/>
                <a:sym typeface="Arial"/>
              </a:defRPr>
            </a:lvl9pPr>
          </a:lstStyle>
          <a:p>
            <a:pPr indent="0" lvl="0" marL="0" rtl="0" algn="ctr">
              <a:spcBef>
                <a:spcPts val="0"/>
              </a:spcBef>
              <a:spcAft>
                <a:spcPts val="0"/>
              </a:spcAft>
              <a:buNone/>
            </a:pPr>
            <a:fld id="{00000000-1234-1234-1234-123412341234}" type="slidenum">
              <a:rPr lang="ja-JP"/>
              <a:t>‹#›</a:t>
            </a:fld>
            <a:endParaRPr/>
          </a:p>
        </p:txBody>
      </p:sp>
      <p:sp>
        <p:nvSpPr>
          <p:cNvPr id="213" name="Google Shape;213;p26"/>
          <p:cNvSpPr/>
          <p:nvPr/>
        </p:nvSpPr>
        <p:spPr>
          <a:xfrm>
            <a:off x="323851" y="1257115"/>
            <a:ext cx="831300" cy="226800"/>
          </a:xfrm>
          <a:prstGeom prst="rect">
            <a:avLst/>
          </a:prstGeom>
          <a:noFill/>
          <a:ln cap="flat" cmpd="sng" w="19050">
            <a:solidFill>
              <a:srgbClr val="262626"/>
            </a:solidFill>
            <a:prstDash val="solid"/>
            <a:round/>
            <a:headEnd len="sm" w="sm" type="none"/>
            <a:tailEnd len="sm" w="sm" type="none"/>
          </a:ln>
        </p:spPr>
        <p:txBody>
          <a:bodyPr anchorCtr="0" anchor="ctr" bIns="36000" lIns="72000" spcFirstLastPara="1" rIns="72000" wrap="square" tIns="36000">
            <a:noAutofit/>
          </a:bodyPr>
          <a:lstStyle/>
          <a:p>
            <a:pPr indent="0" lvl="0" marL="0" marR="0" rtl="0" algn="ctr">
              <a:lnSpc>
                <a:spcPct val="100000"/>
              </a:lnSpc>
              <a:spcBef>
                <a:spcPts val="0"/>
              </a:spcBef>
              <a:spcAft>
                <a:spcPts val="0"/>
              </a:spcAft>
              <a:buClr>
                <a:schemeClr val="dk1"/>
              </a:buClr>
              <a:buSzPts val="1300"/>
              <a:buFont typeface="Arial"/>
              <a:buNone/>
            </a:pPr>
            <a:r>
              <a:rPr b="0" i="0" lang="ja-JP" sz="1300" u="none" cap="none" strike="noStrike">
                <a:solidFill>
                  <a:schemeClr val="dk1"/>
                </a:solidFill>
                <a:latin typeface="Arial"/>
                <a:ea typeface="Arial"/>
                <a:cs typeface="Arial"/>
                <a:sym typeface="Arial"/>
              </a:rPr>
              <a:t>前提条件</a:t>
            </a:r>
            <a:endParaRPr/>
          </a:p>
        </p:txBody>
      </p:sp>
      <p:sp>
        <p:nvSpPr>
          <p:cNvPr id="214" name="Google Shape;214;p26"/>
          <p:cNvSpPr/>
          <p:nvPr/>
        </p:nvSpPr>
        <p:spPr>
          <a:xfrm>
            <a:off x="323850" y="3614850"/>
            <a:ext cx="1737300" cy="226800"/>
          </a:xfrm>
          <a:prstGeom prst="rect">
            <a:avLst/>
          </a:prstGeom>
          <a:noFill/>
          <a:ln cap="flat" cmpd="sng" w="19050">
            <a:solidFill>
              <a:srgbClr val="005BAD"/>
            </a:solidFill>
            <a:prstDash val="solid"/>
            <a:round/>
            <a:headEnd len="sm" w="sm" type="none"/>
            <a:tailEnd len="sm" w="sm" type="none"/>
          </a:ln>
        </p:spPr>
        <p:txBody>
          <a:bodyPr anchorCtr="0" anchor="ctr" bIns="36000" lIns="72000" spcFirstLastPara="1" rIns="72000" wrap="square" tIns="36000">
            <a:noAutofit/>
          </a:bodyPr>
          <a:lstStyle/>
          <a:p>
            <a:pPr indent="0" lvl="0" marL="0" marR="0" rtl="0" algn="ctr">
              <a:lnSpc>
                <a:spcPct val="100000"/>
              </a:lnSpc>
              <a:spcBef>
                <a:spcPts val="0"/>
              </a:spcBef>
              <a:spcAft>
                <a:spcPts val="0"/>
              </a:spcAft>
              <a:buClr>
                <a:srgbClr val="005BAD"/>
              </a:buClr>
              <a:buSzPts val="1300"/>
              <a:buFont typeface="Arial"/>
              <a:buNone/>
            </a:pPr>
            <a:r>
              <a:rPr b="0" i="0" lang="ja-JP" sz="1300" u="none" cap="none" strike="noStrike">
                <a:solidFill>
                  <a:srgbClr val="005BAD"/>
                </a:solidFill>
                <a:latin typeface="Arial"/>
                <a:ea typeface="Arial"/>
                <a:cs typeface="Arial"/>
                <a:sym typeface="Arial"/>
              </a:rPr>
              <a:t>討議</a:t>
            </a:r>
            <a:r>
              <a:rPr b="0" i="0" lang="ja-JP" sz="1300" u="none" cap="none" strike="noStrike">
                <a:solidFill>
                  <a:schemeClr val="dk1"/>
                </a:solidFill>
                <a:latin typeface="Arial"/>
                <a:ea typeface="Arial"/>
                <a:cs typeface="Arial"/>
                <a:sym typeface="Arial"/>
              </a:rPr>
              <a:t>　パターン２</a:t>
            </a:r>
            <a:endParaRPr/>
          </a:p>
        </p:txBody>
      </p:sp>
      <p:sp>
        <p:nvSpPr>
          <p:cNvPr id="215" name="Google Shape;215;p26"/>
          <p:cNvSpPr/>
          <p:nvPr/>
        </p:nvSpPr>
        <p:spPr>
          <a:xfrm>
            <a:off x="324417" y="1541748"/>
            <a:ext cx="3455400" cy="1877700"/>
          </a:xfrm>
          <a:prstGeom prst="rect">
            <a:avLst/>
          </a:prstGeom>
          <a:solidFill>
            <a:srgbClr val="F2F2F2"/>
          </a:solidFill>
          <a:ln>
            <a:noFill/>
          </a:ln>
        </p:spPr>
        <p:txBody>
          <a:bodyPr anchorCtr="0" anchor="ctr" bIns="45700" lIns="91425" spcFirstLastPara="1" rIns="91425" wrap="square" tIns="45700">
            <a:noAutofit/>
          </a:bodyPr>
          <a:lstStyle/>
          <a:p>
            <a:pPr indent="0" lvl="0" marL="0" marR="0" rtl="0" algn="l">
              <a:lnSpc>
                <a:spcPct val="114000"/>
              </a:lnSpc>
              <a:spcBef>
                <a:spcPts val="0"/>
              </a:spcBef>
              <a:spcAft>
                <a:spcPts val="0"/>
              </a:spcAft>
              <a:buClr>
                <a:schemeClr val="dk1"/>
              </a:buClr>
              <a:buSzPts val="1100"/>
              <a:buFont typeface="Arial"/>
              <a:buNone/>
            </a:pPr>
            <a:r>
              <a:rPr lang="ja-JP" sz="1100">
                <a:solidFill>
                  <a:schemeClr val="dk1"/>
                </a:solidFill>
                <a:latin typeface="Arial"/>
                <a:ea typeface="Arial"/>
                <a:cs typeface="Arial"/>
                <a:sym typeface="Arial"/>
              </a:rPr>
              <a:t>みなさんはメタバタウンの住人です。</a:t>
            </a:r>
            <a:endParaRPr sz="1100">
              <a:solidFill>
                <a:schemeClr val="dk1"/>
              </a:solidFill>
              <a:latin typeface="Arial"/>
              <a:ea typeface="Arial"/>
              <a:cs typeface="Arial"/>
              <a:sym typeface="Arial"/>
            </a:endParaRPr>
          </a:p>
          <a:p>
            <a:pPr indent="0" lvl="0" marL="0" marR="0" rtl="0" algn="l">
              <a:lnSpc>
                <a:spcPct val="114000"/>
              </a:lnSpc>
              <a:spcBef>
                <a:spcPts val="0"/>
              </a:spcBef>
              <a:spcAft>
                <a:spcPts val="0"/>
              </a:spcAft>
              <a:buClr>
                <a:schemeClr val="dk1"/>
              </a:buClr>
              <a:buSzPts val="1100"/>
              <a:buFont typeface="Arial"/>
              <a:buNone/>
            </a:pPr>
            <a:r>
              <a:rPr lang="ja-JP" sz="1100">
                <a:solidFill>
                  <a:schemeClr val="dk1"/>
                </a:solidFill>
                <a:latin typeface="Arial"/>
                <a:ea typeface="Arial"/>
                <a:cs typeface="Arial"/>
                <a:sym typeface="Arial"/>
              </a:rPr>
              <a:t>メタバタウンには家が４軒あり、町の真ん中を町が管理する川が流れています。</a:t>
            </a:r>
            <a:endParaRPr/>
          </a:p>
          <a:p>
            <a:pPr indent="0" lvl="0" marL="0" marR="0" rtl="0" algn="l">
              <a:lnSpc>
                <a:spcPct val="114000"/>
              </a:lnSpc>
              <a:spcBef>
                <a:spcPts val="0"/>
              </a:spcBef>
              <a:spcAft>
                <a:spcPts val="0"/>
              </a:spcAft>
              <a:buClr>
                <a:schemeClr val="dk1"/>
              </a:buClr>
              <a:buSzPts val="1100"/>
              <a:buFont typeface="Arial"/>
              <a:buNone/>
            </a:pPr>
            <a:r>
              <a:rPr lang="ja-JP" sz="1100">
                <a:solidFill>
                  <a:schemeClr val="dk1"/>
                </a:solidFill>
                <a:latin typeface="Arial"/>
                <a:ea typeface="Arial"/>
                <a:cs typeface="Arial"/>
                <a:sym typeface="Arial"/>
              </a:rPr>
              <a:t>行き来には渡し船を使っていますが、</a:t>
            </a:r>
            <a:endParaRPr sz="1100">
              <a:solidFill>
                <a:schemeClr val="dk1"/>
              </a:solidFill>
              <a:latin typeface="Arial"/>
              <a:ea typeface="Arial"/>
              <a:cs typeface="Arial"/>
              <a:sym typeface="Arial"/>
            </a:endParaRPr>
          </a:p>
          <a:p>
            <a:pPr indent="0" lvl="0" marL="0" marR="0" rtl="0" algn="l">
              <a:lnSpc>
                <a:spcPct val="114000"/>
              </a:lnSpc>
              <a:spcBef>
                <a:spcPts val="0"/>
              </a:spcBef>
              <a:spcAft>
                <a:spcPts val="0"/>
              </a:spcAft>
              <a:buClr>
                <a:schemeClr val="dk1"/>
              </a:buClr>
              <a:buSzPts val="1100"/>
              <a:buFont typeface="Arial"/>
              <a:buNone/>
            </a:pPr>
            <a:r>
              <a:rPr lang="ja-JP" sz="1100">
                <a:solidFill>
                  <a:schemeClr val="dk1"/>
                </a:solidFill>
                <a:latin typeface="Arial"/>
                <a:ea typeface="Arial"/>
                <a:cs typeface="Arial"/>
                <a:sym typeface="Arial"/>
              </a:rPr>
              <a:t>雨で増水すると運航できず不便でした。</a:t>
            </a:r>
            <a:endParaRPr/>
          </a:p>
          <a:p>
            <a:pPr indent="0" lvl="0" marL="0" marR="0" rtl="0" algn="l">
              <a:lnSpc>
                <a:spcPct val="114000"/>
              </a:lnSpc>
              <a:spcBef>
                <a:spcPts val="0"/>
              </a:spcBef>
              <a:spcAft>
                <a:spcPts val="0"/>
              </a:spcAft>
              <a:buClr>
                <a:schemeClr val="dk1"/>
              </a:buClr>
              <a:buSzPts val="1100"/>
              <a:buFont typeface="Arial"/>
              <a:buNone/>
            </a:pPr>
            <a:r>
              <a:rPr lang="ja-JP" sz="1100">
                <a:solidFill>
                  <a:schemeClr val="dk1"/>
                </a:solidFill>
                <a:latin typeface="Arial"/>
                <a:ea typeface="Arial"/>
                <a:cs typeface="Arial"/>
                <a:sym typeface="Arial"/>
              </a:rPr>
              <a:t>今回、</a:t>
            </a:r>
            <a:r>
              <a:rPr lang="ja-JP" sz="1100">
                <a:solidFill>
                  <a:srgbClr val="C00000"/>
                </a:solidFill>
                <a:latin typeface="Arial"/>
                <a:ea typeface="Arial"/>
                <a:cs typeface="Arial"/>
                <a:sym typeface="Arial"/>
              </a:rPr>
              <a:t> メタバタウンの全ての住人の希望 </a:t>
            </a:r>
            <a:r>
              <a:rPr lang="ja-JP" sz="1100">
                <a:solidFill>
                  <a:schemeClr val="dk1"/>
                </a:solidFill>
                <a:latin typeface="Arial"/>
                <a:ea typeface="Arial"/>
                <a:cs typeface="Arial"/>
                <a:sym typeface="Arial"/>
              </a:rPr>
              <a:t>により</a:t>
            </a:r>
            <a:endParaRPr sz="1100">
              <a:solidFill>
                <a:schemeClr val="dk1"/>
              </a:solidFill>
              <a:latin typeface="Arial"/>
              <a:ea typeface="Arial"/>
              <a:cs typeface="Arial"/>
              <a:sym typeface="Arial"/>
            </a:endParaRPr>
          </a:p>
          <a:p>
            <a:pPr indent="0" lvl="0" marL="0" marR="0" rtl="0" algn="l">
              <a:lnSpc>
                <a:spcPct val="114000"/>
              </a:lnSpc>
              <a:spcBef>
                <a:spcPts val="0"/>
              </a:spcBef>
              <a:spcAft>
                <a:spcPts val="0"/>
              </a:spcAft>
              <a:buClr>
                <a:schemeClr val="dk1"/>
              </a:buClr>
              <a:buSzPts val="1100"/>
              <a:buFont typeface="Arial"/>
              <a:buNone/>
            </a:pPr>
            <a:r>
              <a:rPr lang="ja-JP" sz="1100">
                <a:solidFill>
                  <a:schemeClr val="dk1"/>
                </a:solidFill>
                <a:latin typeface="Arial"/>
                <a:ea typeface="Arial"/>
                <a:cs typeface="Arial"/>
                <a:sym typeface="Arial"/>
              </a:rPr>
              <a:t>橋を建設することになりました。</a:t>
            </a:r>
            <a:endParaRPr/>
          </a:p>
          <a:p>
            <a:pPr indent="0" lvl="0" marL="0" marR="0" rtl="0" algn="l">
              <a:lnSpc>
                <a:spcPct val="114000"/>
              </a:lnSpc>
              <a:spcBef>
                <a:spcPts val="0"/>
              </a:spcBef>
              <a:spcAft>
                <a:spcPts val="0"/>
              </a:spcAft>
              <a:buClr>
                <a:schemeClr val="dk1"/>
              </a:buClr>
              <a:buSzPts val="1100"/>
              <a:buFont typeface="Arial"/>
              <a:buNone/>
            </a:pPr>
            <a:r>
              <a:rPr lang="ja-JP" sz="1100">
                <a:solidFill>
                  <a:schemeClr val="dk1"/>
                </a:solidFill>
                <a:latin typeface="Arial"/>
                <a:ea typeface="Arial"/>
                <a:cs typeface="Arial"/>
                <a:sym typeface="Arial"/>
              </a:rPr>
              <a:t>橋の建設費用は400万円です。</a:t>
            </a:r>
            <a:endParaRPr sz="1100">
              <a:solidFill>
                <a:schemeClr val="dk1"/>
              </a:solidFill>
              <a:latin typeface="Arial"/>
              <a:ea typeface="Arial"/>
              <a:cs typeface="Arial"/>
              <a:sym typeface="Arial"/>
            </a:endParaRPr>
          </a:p>
          <a:p>
            <a:pPr indent="0" lvl="0" marL="0" marR="0" rtl="0" algn="l">
              <a:lnSpc>
                <a:spcPct val="114000"/>
              </a:lnSpc>
              <a:spcBef>
                <a:spcPts val="0"/>
              </a:spcBef>
              <a:spcAft>
                <a:spcPts val="0"/>
              </a:spcAft>
              <a:buClr>
                <a:schemeClr val="dk1"/>
              </a:buClr>
              <a:buSzPts val="1100"/>
              <a:buFont typeface="Arial"/>
              <a:buNone/>
            </a:pPr>
            <a:r>
              <a:rPr lang="ja-JP" sz="1100">
                <a:solidFill>
                  <a:schemeClr val="dk1"/>
                </a:solidFill>
                <a:latin typeface="Arial"/>
                <a:ea typeface="Arial"/>
                <a:cs typeface="Arial"/>
                <a:sym typeface="Arial"/>
              </a:rPr>
              <a:t>どのように負担すればいいと思いますか。</a:t>
            </a:r>
            <a:endParaRPr/>
          </a:p>
        </p:txBody>
      </p:sp>
      <p:sp>
        <p:nvSpPr>
          <p:cNvPr id="216" name="Google Shape;216;p26"/>
          <p:cNvSpPr/>
          <p:nvPr/>
        </p:nvSpPr>
        <p:spPr>
          <a:xfrm>
            <a:off x="811524" y="2583500"/>
            <a:ext cx="2220900" cy="177600"/>
          </a:xfrm>
          <a:prstGeom prst="rect">
            <a:avLst/>
          </a:prstGeom>
          <a:noFill/>
          <a:ln cap="flat" cmpd="sng" w="12700">
            <a:solidFill>
              <a:srgbClr val="C00000"/>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2400"/>
              <a:buFont typeface="Arial"/>
              <a:buNone/>
            </a:pPr>
            <a:r>
              <a:t/>
            </a:r>
            <a:endParaRPr b="0" i="0" sz="2400" u="none" cap="none" strike="noStrike">
              <a:solidFill>
                <a:schemeClr val="dk1"/>
              </a:solidFill>
              <a:latin typeface="Arial"/>
              <a:ea typeface="Arial"/>
              <a:cs typeface="Arial"/>
              <a:sym typeface="Arial"/>
            </a:endParaRPr>
          </a:p>
        </p:txBody>
      </p:sp>
      <p:sp>
        <p:nvSpPr>
          <p:cNvPr id="217" name="Google Shape;217;p26"/>
          <p:cNvSpPr/>
          <p:nvPr/>
        </p:nvSpPr>
        <p:spPr>
          <a:xfrm>
            <a:off x="324417" y="3888724"/>
            <a:ext cx="2829000" cy="2831400"/>
          </a:xfrm>
          <a:prstGeom prst="rect">
            <a:avLst/>
          </a:prstGeom>
          <a:solidFill>
            <a:srgbClr val="EBFAFF"/>
          </a:solidFill>
          <a:ln>
            <a:noFill/>
          </a:ln>
        </p:spPr>
        <p:txBody>
          <a:bodyPr anchorCtr="0" anchor="ctr" bIns="45700" lIns="91425" spcFirstLastPara="1" rIns="91425" wrap="square" tIns="45700">
            <a:noAutofit/>
          </a:bodyPr>
          <a:lstStyle/>
          <a:p>
            <a:pPr indent="0" lvl="0" marL="0" marR="0" rtl="0" algn="l">
              <a:lnSpc>
                <a:spcPct val="114000"/>
              </a:lnSpc>
              <a:spcBef>
                <a:spcPts val="0"/>
              </a:spcBef>
              <a:spcAft>
                <a:spcPts val="0"/>
              </a:spcAft>
              <a:buClr>
                <a:schemeClr val="dk1"/>
              </a:buClr>
              <a:buSzPts val="1100"/>
              <a:buFont typeface="Arial"/>
              <a:buNone/>
            </a:pPr>
            <a:r>
              <a:t/>
            </a:r>
            <a:endParaRPr sz="1100">
              <a:solidFill>
                <a:schemeClr val="dk1"/>
              </a:solidFill>
              <a:latin typeface="Arial"/>
              <a:ea typeface="Arial"/>
              <a:cs typeface="Arial"/>
              <a:sym typeface="Arial"/>
            </a:endParaRPr>
          </a:p>
        </p:txBody>
      </p:sp>
      <p:sp>
        <p:nvSpPr>
          <p:cNvPr id="218" name="Google Shape;218;p26"/>
          <p:cNvSpPr/>
          <p:nvPr/>
        </p:nvSpPr>
        <p:spPr>
          <a:xfrm>
            <a:off x="3928374" y="1541748"/>
            <a:ext cx="1843800" cy="1877700"/>
          </a:xfrm>
          <a:prstGeom prst="rect">
            <a:avLst/>
          </a:prstGeom>
          <a:solidFill>
            <a:srgbClr val="F2F2F2"/>
          </a:solidFill>
          <a:ln>
            <a:noFill/>
          </a:ln>
        </p:spPr>
        <p:txBody>
          <a:bodyPr anchorCtr="0" anchor="t" bIns="45700" lIns="91425" spcFirstLastPara="1" rIns="91425" wrap="square" tIns="90000">
            <a:noAutofit/>
          </a:bodyPr>
          <a:lstStyle/>
          <a:p>
            <a:pPr indent="0" lvl="0" marL="0" marR="0" rtl="0" algn="l">
              <a:lnSpc>
                <a:spcPct val="114000"/>
              </a:lnSpc>
              <a:spcBef>
                <a:spcPts val="0"/>
              </a:spcBef>
              <a:spcAft>
                <a:spcPts val="0"/>
              </a:spcAft>
              <a:buClr>
                <a:schemeClr val="dk1"/>
              </a:buClr>
              <a:buSzPts val="1100"/>
              <a:buFont typeface="Arial"/>
              <a:buNone/>
            </a:pPr>
            <a:r>
              <a:rPr lang="ja-JP" sz="1100">
                <a:solidFill>
                  <a:schemeClr val="dk1"/>
                </a:solidFill>
                <a:latin typeface="Arial"/>
                <a:ea typeface="Arial"/>
                <a:cs typeface="Arial"/>
                <a:sym typeface="Arial"/>
              </a:rPr>
              <a:t>各家の家族構成・所得金額・使用回数が同じ場合</a:t>
            </a:r>
            <a:endParaRPr sz="1100">
              <a:solidFill>
                <a:schemeClr val="dk1"/>
              </a:solidFill>
              <a:latin typeface="Arial"/>
              <a:ea typeface="Arial"/>
              <a:cs typeface="Arial"/>
              <a:sym typeface="Arial"/>
            </a:endParaRPr>
          </a:p>
          <a:p>
            <a:pPr indent="0" lvl="0" marL="0" marR="0" rtl="0" algn="l">
              <a:lnSpc>
                <a:spcPct val="114000"/>
              </a:lnSpc>
              <a:spcBef>
                <a:spcPts val="0"/>
              </a:spcBef>
              <a:spcAft>
                <a:spcPts val="0"/>
              </a:spcAft>
              <a:buClr>
                <a:schemeClr val="dk1"/>
              </a:buClr>
              <a:buSzPts val="1100"/>
              <a:buFont typeface="Arial"/>
              <a:buNone/>
            </a:pPr>
            <a:r>
              <a:t/>
            </a:r>
            <a:endParaRPr sz="1100">
              <a:solidFill>
                <a:schemeClr val="dk1"/>
              </a:solidFill>
              <a:latin typeface="Arial"/>
              <a:ea typeface="Arial"/>
              <a:cs typeface="Arial"/>
              <a:sym typeface="Arial"/>
            </a:endParaRPr>
          </a:p>
          <a:p>
            <a:pPr indent="-171450" lvl="0" marL="171450" marR="0" rtl="0" algn="l">
              <a:lnSpc>
                <a:spcPct val="114000"/>
              </a:lnSpc>
              <a:spcBef>
                <a:spcPts val="0"/>
              </a:spcBef>
              <a:spcAft>
                <a:spcPts val="0"/>
              </a:spcAft>
              <a:buClr>
                <a:schemeClr val="dk1"/>
              </a:buClr>
              <a:buSzPts val="1100"/>
              <a:buFont typeface="Noto Sans Symbols"/>
              <a:buChar char="●"/>
            </a:pPr>
            <a:r>
              <a:rPr b="1" lang="ja-JP" sz="1100">
                <a:solidFill>
                  <a:schemeClr val="dk1"/>
                </a:solidFill>
                <a:latin typeface="Arial"/>
                <a:ea typeface="Arial"/>
                <a:cs typeface="Arial"/>
                <a:sym typeface="Arial"/>
              </a:rPr>
              <a:t>ヒント</a:t>
            </a:r>
            <a:endParaRPr b="1" sz="1100">
              <a:solidFill>
                <a:schemeClr val="dk1"/>
              </a:solidFill>
              <a:latin typeface="Arial"/>
              <a:ea typeface="Arial"/>
              <a:cs typeface="Arial"/>
              <a:sym typeface="Arial"/>
            </a:endParaRPr>
          </a:p>
          <a:p>
            <a:pPr indent="0" lvl="0" marL="0" marR="0" rtl="0" algn="l">
              <a:lnSpc>
                <a:spcPct val="114000"/>
              </a:lnSpc>
              <a:spcBef>
                <a:spcPts val="0"/>
              </a:spcBef>
              <a:spcAft>
                <a:spcPts val="0"/>
              </a:spcAft>
              <a:buClr>
                <a:schemeClr val="dk1"/>
              </a:buClr>
              <a:buSzPts val="1100"/>
              <a:buFont typeface="Noto Sans Symbols"/>
              <a:buNone/>
            </a:pPr>
            <a:r>
              <a:rPr lang="ja-JP" sz="1100">
                <a:solidFill>
                  <a:schemeClr val="dk1"/>
                </a:solidFill>
                <a:latin typeface="Arial"/>
                <a:ea typeface="Arial"/>
                <a:cs typeface="Arial"/>
                <a:sym typeface="Arial"/>
              </a:rPr>
              <a:t>    ４軒とも同じ条件だから、</a:t>
            </a:r>
            <a:endParaRPr sz="1100">
              <a:solidFill>
                <a:schemeClr val="dk1"/>
              </a:solidFill>
              <a:latin typeface="Arial"/>
              <a:ea typeface="Arial"/>
              <a:cs typeface="Arial"/>
              <a:sym typeface="Arial"/>
            </a:endParaRPr>
          </a:p>
          <a:p>
            <a:pPr indent="0" lvl="0" marL="0" marR="0" rtl="0" algn="l">
              <a:lnSpc>
                <a:spcPct val="114000"/>
              </a:lnSpc>
              <a:spcBef>
                <a:spcPts val="0"/>
              </a:spcBef>
              <a:spcAft>
                <a:spcPts val="0"/>
              </a:spcAft>
              <a:buClr>
                <a:schemeClr val="dk1"/>
              </a:buClr>
              <a:buSzPts val="1100"/>
              <a:buFont typeface="Noto Sans Symbols"/>
              <a:buNone/>
            </a:pPr>
            <a:r>
              <a:rPr lang="ja-JP" sz="1100">
                <a:solidFill>
                  <a:schemeClr val="dk1"/>
                </a:solidFill>
                <a:latin typeface="Arial"/>
                <a:ea typeface="Arial"/>
                <a:cs typeface="Arial"/>
                <a:sym typeface="Arial"/>
              </a:rPr>
              <a:t>    公平に負担すると…</a:t>
            </a:r>
            <a:endParaRPr sz="1100">
              <a:solidFill>
                <a:schemeClr val="dk1"/>
              </a:solidFill>
              <a:latin typeface="Arial"/>
              <a:ea typeface="Arial"/>
              <a:cs typeface="Arial"/>
              <a:sym typeface="Arial"/>
            </a:endParaRPr>
          </a:p>
        </p:txBody>
      </p:sp>
      <p:graphicFrame>
        <p:nvGraphicFramePr>
          <p:cNvPr id="219" name="Google Shape;219;p26"/>
          <p:cNvGraphicFramePr/>
          <p:nvPr/>
        </p:nvGraphicFramePr>
        <p:xfrm>
          <a:off x="3153508" y="3900331"/>
          <a:ext cx="3000000" cy="3000000"/>
        </p:xfrm>
        <a:graphic>
          <a:graphicData uri="http://schemas.openxmlformats.org/drawingml/2006/table">
            <a:tbl>
              <a:tblPr bandRow="1" firstRow="1">
                <a:noFill/>
                <a:tableStyleId>{EDD6E753-2930-40FE-A78C-5DBA94F34718}</a:tableStyleId>
              </a:tblPr>
              <a:tblGrid>
                <a:gridCol w="942175"/>
                <a:gridCol w="897400"/>
                <a:gridCol w="1216350"/>
                <a:gridCol w="1277950"/>
                <a:gridCol w="1332975"/>
              </a:tblGrid>
              <a:tr h="482225">
                <a:tc>
                  <a:txBody>
                    <a:bodyPr/>
                    <a:lstStyle/>
                    <a:p>
                      <a:pPr indent="0" lvl="0" marL="0" marR="0" rtl="0" algn="ctr">
                        <a:spcBef>
                          <a:spcPts val="0"/>
                        </a:spcBef>
                        <a:spcAft>
                          <a:spcPts val="0"/>
                        </a:spcAft>
                        <a:buNone/>
                      </a:pPr>
                      <a:r>
                        <a:t/>
                      </a:r>
                      <a:endParaRPr b="0" sz="1400" u="none" cap="none" strike="noStrike">
                        <a:solidFill>
                          <a:schemeClr val="lt1"/>
                        </a:solidFill>
                      </a:endParaRPr>
                    </a:p>
                  </a:txBody>
                  <a:tcPr marT="45725" marB="45725" marR="91450" marL="91450" anchor="ctr">
                    <a:lnL cap="flat" cmpd="sng" w="12700">
                      <a:solidFill>
                        <a:schemeClr val="lt1"/>
                      </a:solidFill>
                      <a:prstDash val="solid"/>
                      <a:round/>
                      <a:headEnd len="sm" w="sm" type="none"/>
                      <a:tailEnd len="sm" w="sm" type="none"/>
                    </a:lnL>
                    <a:lnR cap="flat" cmpd="sng" w="12700">
                      <a:solidFill>
                        <a:srgbClr val="005BAD"/>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12700">
                      <a:solidFill>
                        <a:srgbClr val="005BAD"/>
                      </a:solidFill>
                      <a:prstDash val="solid"/>
                      <a:round/>
                      <a:headEnd len="sm" w="sm" type="none"/>
                      <a:tailEnd len="sm" w="sm" type="none"/>
                    </a:lnB>
                    <a:solidFill>
                      <a:srgbClr val="EBFAFF"/>
                    </a:solidFill>
                  </a:tcPr>
                </a:tc>
                <a:tc>
                  <a:txBody>
                    <a:bodyPr/>
                    <a:lstStyle/>
                    <a:p>
                      <a:pPr indent="0" lvl="0" marL="0" marR="0" rtl="0" algn="ctr">
                        <a:spcBef>
                          <a:spcPts val="0"/>
                        </a:spcBef>
                        <a:spcAft>
                          <a:spcPts val="0"/>
                        </a:spcAft>
                        <a:buNone/>
                      </a:pPr>
                      <a:r>
                        <a:rPr b="1" lang="ja-JP" sz="1400" u="none" cap="none" strike="noStrike">
                          <a:solidFill>
                            <a:schemeClr val="lt1"/>
                          </a:solidFill>
                        </a:rPr>
                        <a:t>家族</a:t>
                      </a:r>
                      <a:endParaRPr/>
                    </a:p>
                  </a:txBody>
                  <a:tcPr marT="45725" marB="45725" marR="91450" marL="91450" anchor="ctr">
                    <a:lnL cap="flat" cmpd="sng" w="12700">
                      <a:solidFill>
                        <a:srgbClr val="005BAD"/>
                      </a:solidFill>
                      <a:prstDash val="solid"/>
                      <a:round/>
                      <a:headEnd len="sm" w="sm" type="none"/>
                      <a:tailEnd len="sm" w="sm" type="none"/>
                    </a:lnL>
                    <a:lnR cap="flat" cmpd="sng" w="12700">
                      <a:solidFill>
                        <a:schemeClr val="lt1"/>
                      </a:solidFill>
                      <a:prstDash val="solid"/>
                      <a:round/>
                      <a:headEnd len="sm" w="sm" type="none"/>
                      <a:tailEnd len="sm" w="sm" type="none"/>
                    </a:lnR>
                    <a:lnT cap="flat" cmpd="sng" w="12700">
                      <a:solidFill>
                        <a:srgbClr val="005BAD"/>
                      </a:solidFill>
                      <a:prstDash val="solid"/>
                      <a:round/>
                      <a:headEnd len="sm" w="sm" type="none"/>
                      <a:tailEnd len="sm" w="sm" type="none"/>
                    </a:lnT>
                    <a:lnB cap="flat" cmpd="sng" w="12700">
                      <a:solidFill>
                        <a:srgbClr val="005BAD"/>
                      </a:solidFill>
                      <a:prstDash val="solid"/>
                      <a:round/>
                      <a:headEnd len="sm" w="sm" type="none"/>
                      <a:tailEnd len="sm" w="sm" type="none"/>
                    </a:lnB>
                    <a:solidFill>
                      <a:srgbClr val="005BAD"/>
                    </a:solidFill>
                  </a:tcPr>
                </a:tc>
                <a:tc>
                  <a:txBody>
                    <a:bodyPr/>
                    <a:lstStyle/>
                    <a:p>
                      <a:pPr indent="0" lvl="0" marL="0" marR="0" rtl="0" algn="ctr">
                        <a:spcBef>
                          <a:spcPts val="0"/>
                        </a:spcBef>
                        <a:spcAft>
                          <a:spcPts val="0"/>
                        </a:spcAft>
                        <a:buNone/>
                      </a:pPr>
                      <a:r>
                        <a:rPr lang="ja-JP" sz="1400" u="none" cap="none" strike="noStrike">
                          <a:solidFill>
                            <a:schemeClr val="lt1"/>
                          </a:solidFill>
                        </a:rPr>
                        <a:t>所得金額</a:t>
                      </a:r>
                      <a:endParaRPr b="0" sz="1100" u="none" cap="none" strike="noStrike">
                        <a:solidFill>
                          <a:schemeClr val="lt1"/>
                        </a:solidFill>
                        <a:latin typeface="Arial"/>
                        <a:ea typeface="Arial"/>
                        <a:cs typeface="Arial"/>
                        <a:sym typeface="Arial"/>
                      </a:endParaRPr>
                    </a:p>
                  </a:txBody>
                  <a:tcPr marT="45725" marB="45725" marR="91450" marL="91450" anchor="ctr">
                    <a:lnL cap="flat" cmpd="sng" w="12700">
                      <a:solidFill>
                        <a:schemeClr val="lt1"/>
                      </a:solidFill>
                      <a:prstDash val="solid"/>
                      <a:round/>
                      <a:headEnd len="sm" w="sm" type="none"/>
                      <a:tailEnd len="sm" w="sm" type="none"/>
                    </a:lnL>
                    <a:lnR cap="flat" cmpd="sng" w="12700">
                      <a:solidFill>
                        <a:schemeClr val="lt1"/>
                      </a:solidFill>
                      <a:prstDash val="solid"/>
                      <a:round/>
                      <a:headEnd len="sm" w="sm" type="none"/>
                      <a:tailEnd len="sm" w="sm" type="none"/>
                    </a:lnR>
                    <a:lnT cap="flat" cmpd="sng" w="12700">
                      <a:solidFill>
                        <a:srgbClr val="005BAD"/>
                      </a:solidFill>
                      <a:prstDash val="solid"/>
                      <a:round/>
                      <a:headEnd len="sm" w="sm" type="none"/>
                      <a:tailEnd len="sm" w="sm" type="none"/>
                    </a:lnT>
                    <a:lnB cap="flat" cmpd="sng" w="12700">
                      <a:solidFill>
                        <a:srgbClr val="005BAD"/>
                      </a:solidFill>
                      <a:prstDash val="solid"/>
                      <a:round/>
                      <a:headEnd len="sm" w="sm" type="none"/>
                      <a:tailEnd len="sm" w="sm" type="none"/>
                    </a:lnB>
                    <a:solidFill>
                      <a:srgbClr val="005BAD"/>
                    </a:solidFill>
                  </a:tcPr>
                </a:tc>
                <a:tc>
                  <a:txBody>
                    <a:bodyPr/>
                    <a:lstStyle/>
                    <a:p>
                      <a:pPr indent="0" lvl="0" marL="0" marR="0" rtl="0" algn="ctr">
                        <a:spcBef>
                          <a:spcPts val="0"/>
                        </a:spcBef>
                        <a:spcAft>
                          <a:spcPts val="0"/>
                        </a:spcAft>
                        <a:buNone/>
                      </a:pPr>
                      <a:r>
                        <a:rPr lang="ja-JP" sz="1400" u="none" cap="none" strike="noStrike">
                          <a:solidFill>
                            <a:schemeClr val="lt1"/>
                          </a:solidFill>
                        </a:rPr>
                        <a:t>使用回数</a:t>
                      </a:r>
                      <a:endParaRPr>
                        <a:solidFill>
                          <a:schemeClr val="lt1"/>
                        </a:solidFill>
                      </a:endParaRPr>
                    </a:p>
                  </a:txBody>
                  <a:tcPr marT="45725" marB="45725" marR="91450" marL="91450" anchor="ctr">
                    <a:lnL cap="flat" cmpd="sng" w="12700">
                      <a:solidFill>
                        <a:schemeClr val="lt1"/>
                      </a:solidFill>
                      <a:prstDash val="solid"/>
                      <a:round/>
                      <a:headEnd len="sm" w="sm" type="none"/>
                      <a:tailEnd len="sm" w="sm" type="none"/>
                    </a:lnL>
                    <a:lnR cap="flat" cmpd="sng" w="12700">
                      <a:solidFill>
                        <a:schemeClr val="lt1"/>
                      </a:solidFill>
                      <a:prstDash val="solid"/>
                      <a:round/>
                      <a:headEnd len="sm" w="sm" type="none"/>
                      <a:tailEnd len="sm" w="sm" type="none"/>
                    </a:lnR>
                    <a:lnT cap="flat" cmpd="sng" w="12700">
                      <a:solidFill>
                        <a:srgbClr val="005BAD"/>
                      </a:solidFill>
                      <a:prstDash val="solid"/>
                      <a:round/>
                      <a:headEnd len="sm" w="sm" type="none"/>
                      <a:tailEnd len="sm" w="sm" type="none"/>
                    </a:lnT>
                    <a:lnB cap="flat" cmpd="sng" w="12700">
                      <a:solidFill>
                        <a:srgbClr val="005BAD"/>
                      </a:solidFill>
                      <a:prstDash val="solid"/>
                      <a:round/>
                      <a:headEnd len="sm" w="sm" type="none"/>
                      <a:tailEnd len="sm" w="sm" type="none"/>
                    </a:lnB>
                    <a:solidFill>
                      <a:srgbClr val="005BAD"/>
                    </a:solidFill>
                  </a:tcPr>
                </a:tc>
                <a:tc>
                  <a:txBody>
                    <a:bodyPr/>
                    <a:lstStyle/>
                    <a:p>
                      <a:pPr indent="0" lvl="0" marL="0" marR="0" rtl="0" algn="ctr">
                        <a:spcBef>
                          <a:spcPts val="0"/>
                        </a:spcBef>
                        <a:spcAft>
                          <a:spcPts val="0"/>
                        </a:spcAft>
                        <a:buNone/>
                      </a:pPr>
                      <a:r>
                        <a:rPr lang="ja-JP" sz="1400" u="none" cap="none" strike="noStrike">
                          <a:solidFill>
                            <a:schemeClr val="lt1"/>
                          </a:solidFill>
                        </a:rPr>
                        <a:t>負担金額</a:t>
                      </a:r>
                      <a:endParaRPr>
                        <a:solidFill>
                          <a:schemeClr val="lt1"/>
                        </a:solidFill>
                      </a:endParaRPr>
                    </a:p>
                  </a:txBody>
                  <a:tcPr marT="45725" marB="45725" marR="91450" marL="91450" anchor="ctr">
                    <a:lnL cap="flat" cmpd="sng" w="12700">
                      <a:solidFill>
                        <a:schemeClr val="lt1"/>
                      </a:solidFill>
                      <a:prstDash val="solid"/>
                      <a:round/>
                      <a:headEnd len="sm" w="sm" type="none"/>
                      <a:tailEnd len="sm" w="sm" type="none"/>
                    </a:lnL>
                    <a:lnR cap="flat" cmpd="sng" w="12700">
                      <a:solidFill>
                        <a:srgbClr val="005BAD"/>
                      </a:solidFill>
                      <a:prstDash val="solid"/>
                      <a:round/>
                      <a:headEnd len="sm" w="sm" type="none"/>
                      <a:tailEnd len="sm" w="sm" type="none"/>
                    </a:lnR>
                    <a:lnT cap="flat" cmpd="sng" w="12700">
                      <a:solidFill>
                        <a:srgbClr val="005BAD"/>
                      </a:solidFill>
                      <a:prstDash val="solid"/>
                      <a:round/>
                      <a:headEnd len="sm" w="sm" type="none"/>
                      <a:tailEnd len="sm" w="sm" type="none"/>
                    </a:lnT>
                    <a:lnB cap="flat" cmpd="sng" w="12700">
                      <a:solidFill>
                        <a:srgbClr val="005BAD"/>
                      </a:solidFill>
                      <a:prstDash val="solid"/>
                      <a:round/>
                      <a:headEnd len="sm" w="sm" type="none"/>
                      <a:tailEnd len="sm" w="sm" type="none"/>
                    </a:lnB>
                    <a:solidFill>
                      <a:srgbClr val="005BAD"/>
                    </a:solidFill>
                  </a:tcPr>
                </a:tc>
              </a:tr>
              <a:tr h="468050">
                <a:tc>
                  <a:txBody>
                    <a:bodyPr/>
                    <a:lstStyle/>
                    <a:p>
                      <a:pPr indent="0" lvl="0" marL="0" marR="0" rtl="0" algn="ctr">
                        <a:spcBef>
                          <a:spcPts val="0"/>
                        </a:spcBef>
                        <a:spcAft>
                          <a:spcPts val="0"/>
                        </a:spcAft>
                        <a:buNone/>
                      </a:pPr>
                      <a:r>
                        <a:rPr b="1" lang="ja-JP" sz="1200" u="none" cap="none" strike="noStrike">
                          <a:latin typeface="Arial"/>
                          <a:ea typeface="Arial"/>
                          <a:cs typeface="Arial"/>
                          <a:sym typeface="Arial"/>
                        </a:rPr>
                        <a:t>Ａ家</a:t>
                      </a:r>
                      <a:endParaRPr/>
                    </a:p>
                  </a:txBody>
                  <a:tcPr marT="45725" marB="45725" marR="91450" marL="91450" anchor="ctr">
                    <a:lnL cap="flat" cmpd="sng" w="12700">
                      <a:solidFill>
                        <a:srgbClr val="005BAD"/>
                      </a:solidFill>
                      <a:prstDash val="solid"/>
                      <a:round/>
                      <a:headEnd len="sm" w="sm" type="none"/>
                      <a:tailEnd len="sm" w="sm" type="none"/>
                    </a:lnL>
                    <a:lnR cap="flat" cmpd="sng" w="12700">
                      <a:solidFill>
                        <a:srgbClr val="005BAD"/>
                      </a:solidFill>
                      <a:prstDash val="solid"/>
                      <a:round/>
                      <a:headEnd len="sm" w="sm" type="none"/>
                      <a:tailEnd len="sm" w="sm" type="none"/>
                    </a:lnR>
                    <a:lnT cap="flat" cmpd="sng" w="12700">
                      <a:solidFill>
                        <a:srgbClr val="005BAD"/>
                      </a:solidFill>
                      <a:prstDash val="solid"/>
                      <a:round/>
                      <a:headEnd len="sm" w="sm" type="none"/>
                      <a:tailEnd len="sm" w="sm" type="none"/>
                    </a:lnT>
                    <a:lnB cap="flat" cmpd="sng" w="12700">
                      <a:solidFill>
                        <a:srgbClr val="005BAD"/>
                      </a:solidFill>
                      <a:prstDash val="solid"/>
                      <a:round/>
                      <a:headEnd len="sm" w="sm" type="none"/>
                      <a:tailEnd len="sm" w="sm" type="none"/>
                    </a:lnB>
                    <a:solidFill>
                      <a:schemeClr val="lt1"/>
                    </a:solidFill>
                  </a:tcPr>
                </a:tc>
                <a:tc>
                  <a:txBody>
                    <a:bodyPr/>
                    <a:lstStyle/>
                    <a:p>
                      <a:pPr indent="0" lvl="0" marL="0" marR="0" rtl="0" algn="ctr">
                        <a:spcBef>
                          <a:spcPts val="0"/>
                        </a:spcBef>
                        <a:spcAft>
                          <a:spcPts val="0"/>
                        </a:spcAft>
                        <a:buNone/>
                      </a:pPr>
                      <a:r>
                        <a:rPr b="1" lang="ja-JP" sz="1200" u="none" cap="none" strike="noStrike">
                          <a:latin typeface="Arial"/>
                          <a:ea typeface="Arial"/>
                          <a:cs typeface="Arial"/>
                          <a:sym typeface="Arial"/>
                        </a:rPr>
                        <a:t>４人</a:t>
                      </a:r>
                      <a:endParaRPr/>
                    </a:p>
                  </a:txBody>
                  <a:tcPr marT="45725" marB="45725" marR="91450" marL="91450" anchor="ctr">
                    <a:lnL cap="flat" cmpd="sng" w="12700">
                      <a:solidFill>
                        <a:srgbClr val="005BAD"/>
                      </a:solidFill>
                      <a:prstDash val="solid"/>
                      <a:round/>
                      <a:headEnd len="sm" w="sm" type="none"/>
                      <a:tailEnd len="sm" w="sm" type="none"/>
                    </a:lnL>
                    <a:lnR cap="flat" cmpd="sng" w="12700">
                      <a:solidFill>
                        <a:srgbClr val="005BAD"/>
                      </a:solidFill>
                      <a:prstDash val="solid"/>
                      <a:round/>
                      <a:headEnd len="sm" w="sm" type="none"/>
                      <a:tailEnd len="sm" w="sm" type="none"/>
                    </a:lnR>
                    <a:lnT cap="flat" cmpd="sng" w="12700">
                      <a:solidFill>
                        <a:srgbClr val="005BAD"/>
                      </a:solidFill>
                      <a:prstDash val="solid"/>
                      <a:round/>
                      <a:headEnd len="sm" w="sm" type="none"/>
                      <a:tailEnd len="sm" w="sm" type="none"/>
                    </a:lnT>
                    <a:lnB cap="flat" cmpd="sng" w="12700">
                      <a:solidFill>
                        <a:srgbClr val="005BAD"/>
                      </a:solidFill>
                      <a:prstDash val="solid"/>
                      <a:round/>
                      <a:headEnd len="sm" w="sm" type="none"/>
                      <a:tailEnd len="sm" w="sm" type="none"/>
                    </a:lnB>
                    <a:solidFill>
                      <a:schemeClr val="lt1"/>
                    </a:solidFill>
                  </a:tcPr>
                </a:tc>
                <a:tc>
                  <a:txBody>
                    <a:bodyPr/>
                    <a:lstStyle/>
                    <a:p>
                      <a:pPr indent="0" lvl="0" marL="0" marR="0" rtl="0" algn="ctr">
                        <a:spcBef>
                          <a:spcPts val="0"/>
                        </a:spcBef>
                        <a:spcAft>
                          <a:spcPts val="0"/>
                        </a:spcAft>
                        <a:buNone/>
                      </a:pPr>
                      <a:r>
                        <a:rPr b="1" lang="ja-JP" sz="1200" u="none" cap="none" strike="noStrike">
                          <a:latin typeface="Arial"/>
                          <a:ea typeface="Arial"/>
                          <a:cs typeface="Arial"/>
                          <a:sym typeface="Arial"/>
                        </a:rPr>
                        <a:t>1,000万円</a:t>
                      </a:r>
                      <a:endParaRPr/>
                    </a:p>
                  </a:txBody>
                  <a:tcPr marT="45725" marB="45725" marR="91450" marL="91450" anchor="ctr">
                    <a:lnL cap="flat" cmpd="sng" w="12700">
                      <a:solidFill>
                        <a:srgbClr val="005BAD"/>
                      </a:solidFill>
                      <a:prstDash val="solid"/>
                      <a:round/>
                      <a:headEnd len="sm" w="sm" type="none"/>
                      <a:tailEnd len="sm" w="sm" type="none"/>
                    </a:lnL>
                    <a:lnR cap="flat" cmpd="sng" w="12700">
                      <a:solidFill>
                        <a:srgbClr val="005BAD"/>
                      </a:solidFill>
                      <a:prstDash val="solid"/>
                      <a:round/>
                      <a:headEnd len="sm" w="sm" type="none"/>
                      <a:tailEnd len="sm" w="sm" type="none"/>
                    </a:lnR>
                    <a:lnT cap="flat" cmpd="sng" w="12700">
                      <a:solidFill>
                        <a:srgbClr val="005BAD"/>
                      </a:solidFill>
                      <a:prstDash val="solid"/>
                      <a:round/>
                      <a:headEnd len="sm" w="sm" type="none"/>
                      <a:tailEnd len="sm" w="sm" type="none"/>
                    </a:lnT>
                    <a:lnB cap="flat" cmpd="sng" w="12700">
                      <a:solidFill>
                        <a:srgbClr val="005BAD"/>
                      </a:solidFill>
                      <a:prstDash val="solid"/>
                      <a:round/>
                      <a:headEnd len="sm" w="sm" type="none"/>
                      <a:tailEnd len="sm" w="sm" type="none"/>
                    </a:lnB>
                    <a:solidFill>
                      <a:schemeClr val="lt1"/>
                    </a:solidFill>
                  </a:tcPr>
                </a:tc>
                <a:tc>
                  <a:txBody>
                    <a:bodyPr/>
                    <a:lstStyle/>
                    <a:p>
                      <a:pPr indent="0" lvl="0" marL="0" marR="0" rtl="0" algn="ctr">
                        <a:spcBef>
                          <a:spcPts val="0"/>
                        </a:spcBef>
                        <a:spcAft>
                          <a:spcPts val="0"/>
                        </a:spcAft>
                        <a:buNone/>
                      </a:pPr>
                      <a:r>
                        <a:rPr b="1" lang="ja-JP" sz="1200" u="none" cap="none" strike="noStrike">
                          <a:latin typeface="Arial"/>
                          <a:ea typeface="Arial"/>
                          <a:cs typeface="Arial"/>
                          <a:sym typeface="Arial"/>
                        </a:rPr>
                        <a:t>月１0回</a:t>
                      </a:r>
                      <a:endParaRPr/>
                    </a:p>
                  </a:txBody>
                  <a:tcPr marT="45725" marB="45725" marR="91450" marL="91450" anchor="ctr">
                    <a:lnL cap="flat" cmpd="sng" w="12700">
                      <a:solidFill>
                        <a:srgbClr val="005BAD"/>
                      </a:solidFill>
                      <a:prstDash val="solid"/>
                      <a:round/>
                      <a:headEnd len="sm" w="sm" type="none"/>
                      <a:tailEnd len="sm" w="sm" type="none"/>
                    </a:lnL>
                    <a:lnR cap="flat" cmpd="sng" w="12700">
                      <a:solidFill>
                        <a:srgbClr val="005BAD"/>
                      </a:solidFill>
                      <a:prstDash val="solid"/>
                      <a:round/>
                      <a:headEnd len="sm" w="sm" type="none"/>
                      <a:tailEnd len="sm" w="sm" type="none"/>
                    </a:lnR>
                    <a:lnT cap="flat" cmpd="sng" w="12700">
                      <a:solidFill>
                        <a:srgbClr val="005BAD"/>
                      </a:solidFill>
                      <a:prstDash val="solid"/>
                      <a:round/>
                      <a:headEnd len="sm" w="sm" type="none"/>
                      <a:tailEnd len="sm" w="sm" type="none"/>
                    </a:lnT>
                    <a:lnB cap="flat" cmpd="sng" w="12700">
                      <a:solidFill>
                        <a:srgbClr val="005BAD"/>
                      </a:solidFill>
                      <a:prstDash val="solid"/>
                      <a:round/>
                      <a:headEnd len="sm" w="sm" type="none"/>
                      <a:tailEnd len="sm" w="sm" type="none"/>
                    </a:lnB>
                    <a:solidFill>
                      <a:schemeClr val="lt1"/>
                    </a:solidFill>
                  </a:tcPr>
                </a:tc>
                <a:tc>
                  <a:txBody>
                    <a:bodyPr/>
                    <a:lstStyle/>
                    <a:p>
                      <a:pPr indent="0" lvl="0" marL="0" marR="0" rtl="0" algn="r">
                        <a:spcBef>
                          <a:spcPts val="0"/>
                        </a:spcBef>
                        <a:spcAft>
                          <a:spcPts val="0"/>
                        </a:spcAft>
                        <a:buNone/>
                      </a:pPr>
                      <a:r>
                        <a:rPr b="1" lang="ja-JP" sz="1200" u="none" cap="none" strike="noStrike">
                          <a:latin typeface="Arial"/>
                          <a:ea typeface="Arial"/>
                          <a:cs typeface="Arial"/>
                          <a:sym typeface="Arial"/>
                        </a:rPr>
                        <a:t>万円</a:t>
                      </a:r>
                      <a:endParaRPr/>
                    </a:p>
                  </a:txBody>
                  <a:tcPr marT="45725" marB="45725" marR="91450" marL="91450" anchor="ctr">
                    <a:lnL cap="flat" cmpd="sng" w="12700">
                      <a:solidFill>
                        <a:srgbClr val="005BAD"/>
                      </a:solidFill>
                      <a:prstDash val="solid"/>
                      <a:round/>
                      <a:headEnd len="sm" w="sm" type="none"/>
                      <a:tailEnd len="sm" w="sm" type="none"/>
                    </a:lnL>
                    <a:lnR cap="flat" cmpd="sng" w="12700">
                      <a:solidFill>
                        <a:srgbClr val="005BAD"/>
                      </a:solidFill>
                      <a:prstDash val="solid"/>
                      <a:round/>
                      <a:headEnd len="sm" w="sm" type="none"/>
                      <a:tailEnd len="sm" w="sm" type="none"/>
                    </a:lnR>
                    <a:lnT cap="flat" cmpd="sng" w="12700">
                      <a:solidFill>
                        <a:srgbClr val="005BAD"/>
                      </a:solidFill>
                      <a:prstDash val="solid"/>
                      <a:round/>
                      <a:headEnd len="sm" w="sm" type="none"/>
                      <a:tailEnd len="sm" w="sm" type="none"/>
                    </a:lnT>
                    <a:lnB cap="flat" cmpd="sng" w="12700">
                      <a:solidFill>
                        <a:srgbClr val="005BAD"/>
                      </a:solidFill>
                      <a:prstDash val="solid"/>
                      <a:round/>
                      <a:headEnd len="sm" w="sm" type="none"/>
                      <a:tailEnd len="sm" w="sm" type="none"/>
                    </a:lnB>
                    <a:solidFill>
                      <a:srgbClr val="EBFFFC"/>
                    </a:solidFill>
                  </a:tcPr>
                </a:tc>
              </a:tr>
              <a:tr h="468050">
                <a:tc>
                  <a:txBody>
                    <a:bodyPr/>
                    <a:lstStyle/>
                    <a:p>
                      <a:pPr indent="0" lvl="0" marL="0" marR="0" rtl="0" algn="ctr">
                        <a:spcBef>
                          <a:spcPts val="0"/>
                        </a:spcBef>
                        <a:spcAft>
                          <a:spcPts val="0"/>
                        </a:spcAft>
                        <a:buNone/>
                      </a:pPr>
                      <a:r>
                        <a:rPr b="1" lang="ja-JP" sz="1200" u="none" cap="none" strike="noStrike">
                          <a:latin typeface="Arial"/>
                          <a:ea typeface="Arial"/>
                          <a:cs typeface="Arial"/>
                          <a:sym typeface="Arial"/>
                        </a:rPr>
                        <a:t>Ｂ家</a:t>
                      </a:r>
                      <a:endParaRPr/>
                    </a:p>
                  </a:txBody>
                  <a:tcPr marT="45725" marB="45725" marR="91450" marL="91450" anchor="ctr">
                    <a:lnL cap="flat" cmpd="sng" w="12700">
                      <a:solidFill>
                        <a:srgbClr val="005BAD"/>
                      </a:solidFill>
                      <a:prstDash val="solid"/>
                      <a:round/>
                      <a:headEnd len="sm" w="sm" type="none"/>
                      <a:tailEnd len="sm" w="sm" type="none"/>
                    </a:lnL>
                    <a:lnR cap="flat" cmpd="sng" w="12700">
                      <a:solidFill>
                        <a:srgbClr val="005BAD"/>
                      </a:solidFill>
                      <a:prstDash val="solid"/>
                      <a:round/>
                      <a:headEnd len="sm" w="sm" type="none"/>
                      <a:tailEnd len="sm" w="sm" type="none"/>
                    </a:lnR>
                    <a:lnT cap="flat" cmpd="sng" w="12700">
                      <a:solidFill>
                        <a:srgbClr val="005BAD"/>
                      </a:solidFill>
                      <a:prstDash val="solid"/>
                      <a:round/>
                      <a:headEnd len="sm" w="sm" type="none"/>
                      <a:tailEnd len="sm" w="sm" type="none"/>
                    </a:lnT>
                    <a:lnB cap="flat" cmpd="sng" w="12700">
                      <a:solidFill>
                        <a:srgbClr val="005BAD"/>
                      </a:solidFill>
                      <a:prstDash val="solid"/>
                      <a:round/>
                      <a:headEnd len="sm" w="sm" type="none"/>
                      <a:tailEnd len="sm" w="sm" type="none"/>
                    </a:lnB>
                    <a:solidFill>
                      <a:schemeClr val="lt1"/>
                    </a:solidFill>
                  </a:tcPr>
                </a:tc>
                <a:tc>
                  <a:txBody>
                    <a:bodyPr/>
                    <a:lstStyle/>
                    <a:p>
                      <a:pPr indent="0" lvl="0" marL="0" marR="0" rtl="0" algn="ctr">
                        <a:spcBef>
                          <a:spcPts val="0"/>
                        </a:spcBef>
                        <a:spcAft>
                          <a:spcPts val="0"/>
                        </a:spcAft>
                        <a:buNone/>
                      </a:pPr>
                      <a:r>
                        <a:rPr b="1" lang="ja-JP" sz="1200" u="none" cap="none" strike="noStrike">
                          <a:latin typeface="Arial"/>
                          <a:ea typeface="Arial"/>
                          <a:cs typeface="Arial"/>
                          <a:sym typeface="Arial"/>
                        </a:rPr>
                        <a:t>４人</a:t>
                      </a:r>
                      <a:endParaRPr/>
                    </a:p>
                  </a:txBody>
                  <a:tcPr marT="45725" marB="45725" marR="91450" marL="91450" anchor="ctr">
                    <a:lnL cap="flat" cmpd="sng" w="12700">
                      <a:solidFill>
                        <a:srgbClr val="005BAD"/>
                      </a:solidFill>
                      <a:prstDash val="solid"/>
                      <a:round/>
                      <a:headEnd len="sm" w="sm" type="none"/>
                      <a:tailEnd len="sm" w="sm" type="none"/>
                    </a:lnL>
                    <a:lnR cap="flat" cmpd="sng" w="12700">
                      <a:solidFill>
                        <a:srgbClr val="005BAD"/>
                      </a:solidFill>
                      <a:prstDash val="solid"/>
                      <a:round/>
                      <a:headEnd len="sm" w="sm" type="none"/>
                      <a:tailEnd len="sm" w="sm" type="none"/>
                    </a:lnR>
                    <a:lnT cap="flat" cmpd="sng" w="12700">
                      <a:solidFill>
                        <a:srgbClr val="005BAD"/>
                      </a:solidFill>
                      <a:prstDash val="solid"/>
                      <a:round/>
                      <a:headEnd len="sm" w="sm" type="none"/>
                      <a:tailEnd len="sm" w="sm" type="none"/>
                    </a:lnT>
                    <a:lnB cap="flat" cmpd="sng" w="12700">
                      <a:solidFill>
                        <a:srgbClr val="005BAD"/>
                      </a:solidFill>
                      <a:prstDash val="solid"/>
                      <a:round/>
                      <a:headEnd len="sm" w="sm" type="none"/>
                      <a:tailEnd len="sm" w="sm" type="none"/>
                    </a:lnB>
                    <a:solidFill>
                      <a:schemeClr val="lt1"/>
                    </a:solidFill>
                  </a:tcPr>
                </a:tc>
                <a:tc>
                  <a:txBody>
                    <a:bodyPr/>
                    <a:lstStyle/>
                    <a:p>
                      <a:pPr indent="0" lvl="0" marL="0" marR="0" rtl="0" algn="ctr">
                        <a:spcBef>
                          <a:spcPts val="0"/>
                        </a:spcBef>
                        <a:spcAft>
                          <a:spcPts val="0"/>
                        </a:spcAft>
                        <a:buNone/>
                      </a:pPr>
                      <a:r>
                        <a:rPr b="1" lang="ja-JP" sz="1200" u="none" cap="none" strike="noStrike">
                          <a:latin typeface="Arial"/>
                          <a:ea typeface="Arial"/>
                          <a:cs typeface="Arial"/>
                          <a:sym typeface="Arial"/>
                        </a:rPr>
                        <a:t>600万円</a:t>
                      </a:r>
                      <a:endParaRPr/>
                    </a:p>
                  </a:txBody>
                  <a:tcPr marT="45725" marB="45725" marR="91450" marL="91450" anchor="ctr">
                    <a:lnL cap="flat" cmpd="sng" w="12700">
                      <a:solidFill>
                        <a:srgbClr val="005BAD"/>
                      </a:solidFill>
                      <a:prstDash val="solid"/>
                      <a:round/>
                      <a:headEnd len="sm" w="sm" type="none"/>
                      <a:tailEnd len="sm" w="sm" type="none"/>
                    </a:lnL>
                    <a:lnR cap="flat" cmpd="sng" w="12700">
                      <a:solidFill>
                        <a:srgbClr val="005BAD"/>
                      </a:solidFill>
                      <a:prstDash val="solid"/>
                      <a:round/>
                      <a:headEnd len="sm" w="sm" type="none"/>
                      <a:tailEnd len="sm" w="sm" type="none"/>
                    </a:lnR>
                    <a:lnT cap="flat" cmpd="sng" w="12700">
                      <a:solidFill>
                        <a:srgbClr val="005BAD"/>
                      </a:solidFill>
                      <a:prstDash val="solid"/>
                      <a:round/>
                      <a:headEnd len="sm" w="sm" type="none"/>
                      <a:tailEnd len="sm" w="sm" type="none"/>
                    </a:lnT>
                    <a:lnB cap="flat" cmpd="sng" w="12700">
                      <a:solidFill>
                        <a:srgbClr val="005BAD"/>
                      </a:solidFill>
                      <a:prstDash val="solid"/>
                      <a:round/>
                      <a:headEnd len="sm" w="sm" type="none"/>
                      <a:tailEnd len="sm" w="sm" type="none"/>
                    </a:lnB>
                    <a:solidFill>
                      <a:schemeClr val="lt1"/>
                    </a:solidFill>
                  </a:tcPr>
                </a:tc>
                <a:tc>
                  <a:txBody>
                    <a:bodyPr/>
                    <a:lstStyle/>
                    <a:p>
                      <a:pPr indent="0" lvl="0" marL="0" marR="0" rtl="0" algn="ctr">
                        <a:spcBef>
                          <a:spcPts val="0"/>
                        </a:spcBef>
                        <a:spcAft>
                          <a:spcPts val="0"/>
                        </a:spcAft>
                        <a:buNone/>
                      </a:pPr>
                      <a:r>
                        <a:rPr b="1" lang="ja-JP" sz="1200" u="none" cap="none" strike="noStrike">
                          <a:latin typeface="Arial"/>
                          <a:ea typeface="Arial"/>
                          <a:cs typeface="Arial"/>
                          <a:sym typeface="Arial"/>
                        </a:rPr>
                        <a:t>月10回</a:t>
                      </a:r>
                      <a:endParaRPr/>
                    </a:p>
                  </a:txBody>
                  <a:tcPr marT="45725" marB="45725" marR="91450" marL="91450" anchor="ctr">
                    <a:lnL cap="flat" cmpd="sng" w="12700">
                      <a:solidFill>
                        <a:srgbClr val="005BAD"/>
                      </a:solidFill>
                      <a:prstDash val="solid"/>
                      <a:round/>
                      <a:headEnd len="sm" w="sm" type="none"/>
                      <a:tailEnd len="sm" w="sm" type="none"/>
                    </a:lnL>
                    <a:lnR cap="flat" cmpd="sng" w="12700">
                      <a:solidFill>
                        <a:srgbClr val="005BAD"/>
                      </a:solidFill>
                      <a:prstDash val="solid"/>
                      <a:round/>
                      <a:headEnd len="sm" w="sm" type="none"/>
                      <a:tailEnd len="sm" w="sm" type="none"/>
                    </a:lnR>
                    <a:lnT cap="flat" cmpd="sng" w="12700">
                      <a:solidFill>
                        <a:srgbClr val="005BAD"/>
                      </a:solidFill>
                      <a:prstDash val="solid"/>
                      <a:round/>
                      <a:headEnd len="sm" w="sm" type="none"/>
                      <a:tailEnd len="sm" w="sm" type="none"/>
                    </a:lnT>
                    <a:lnB cap="flat" cmpd="sng" w="12700">
                      <a:solidFill>
                        <a:srgbClr val="005BAD"/>
                      </a:solidFill>
                      <a:prstDash val="solid"/>
                      <a:round/>
                      <a:headEnd len="sm" w="sm" type="none"/>
                      <a:tailEnd len="sm" w="sm" type="none"/>
                    </a:lnB>
                    <a:solidFill>
                      <a:schemeClr val="lt1"/>
                    </a:solidFill>
                  </a:tcPr>
                </a:tc>
                <a:tc>
                  <a:txBody>
                    <a:bodyPr/>
                    <a:lstStyle/>
                    <a:p>
                      <a:pPr indent="0" lvl="0" marL="0" marR="0" rtl="0" algn="r">
                        <a:spcBef>
                          <a:spcPts val="0"/>
                        </a:spcBef>
                        <a:spcAft>
                          <a:spcPts val="0"/>
                        </a:spcAft>
                        <a:buNone/>
                      </a:pPr>
                      <a:r>
                        <a:rPr b="1" lang="ja-JP" sz="1200" u="none" cap="none" strike="noStrike">
                          <a:latin typeface="Arial"/>
                          <a:ea typeface="Arial"/>
                          <a:cs typeface="Arial"/>
                          <a:sym typeface="Arial"/>
                        </a:rPr>
                        <a:t>万円</a:t>
                      </a:r>
                      <a:endParaRPr/>
                    </a:p>
                  </a:txBody>
                  <a:tcPr marT="45725" marB="45725" marR="91450" marL="91450" anchor="ctr">
                    <a:lnL cap="flat" cmpd="sng" w="12700">
                      <a:solidFill>
                        <a:srgbClr val="005BAD"/>
                      </a:solidFill>
                      <a:prstDash val="solid"/>
                      <a:round/>
                      <a:headEnd len="sm" w="sm" type="none"/>
                      <a:tailEnd len="sm" w="sm" type="none"/>
                    </a:lnL>
                    <a:lnR cap="flat" cmpd="sng" w="12700">
                      <a:solidFill>
                        <a:srgbClr val="005BAD"/>
                      </a:solidFill>
                      <a:prstDash val="solid"/>
                      <a:round/>
                      <a:headEnd len="sm" w="sm" type="none"/>
                      <a:tailEnd len="sm" w="sm" type="none"/>
                    </a:lnR>
                    <a:lnT cap="flat" cmpd="sng" w="12700">
                      <a:solidFill>
                        <a:srgbClr val="005BAD"/>
                      </a:solidFill>
                      <a:prstDash val="solid"/>
                      <a:round/>
                      <a:headEnd len="sm" w="sm" type="none"/>
                      <a:tailEnd len="sm" w="sm" type="none"/>
                    </a:lnT>
                    <a:lnB cap="flat" cmpd="sng" w="12700">
                      <a:solidFill>
                        <a:srgbClr val="005BAD"/>
                      </a:solidFill>
                      <a:prstDash val="solid"/>
                      <a:round/>
                      <a:headEnd len="sm" w="sm" type="none"/>
                      <a:tailEnd len="sm" w="sm" type="none"/>
                    </a:lnB>
                    <a:solidFill>
                      <a:srgbClr val="EBFFFC"/>
                    </a:solidFill>
                  </a:tcPr>
                </a:tc>
              </a:tr>
              <a:tr h="468050">
                <a:tc>
                  <a:txBody>
                    <a:bodyPr/>
                    <a:lstStyle/>
                    <a:p>
                      <a:pPr indent="0" lvl="0" marL="0" marR="0" rtl="0" algn="ctr">
                        <a:spcBef>
                          <a:spcPts val="0"/>
                        </a:spcBef>
                        <a:spcAft>
                          <a:spcPts val="0"/>
                        </a:spcAft>
                        <a:buNone/>
                      </a:pPr>
                      <a:r>
                        <a:rPr b="1" lang="ja-JP" sz="1200" u="none" cap="none" strike="noStrike">
                          <a:latin typeface="Arial"/>
                          <a:ea typeface="Arial"/>
                          <a:cs typeface="Arial"/>
                          <a:sym typeface="Arial"/>
                        </a:rPr>
                        <a:t>Ｃ家</a:t>
                      </a:r>
                      <a:endParaRPr/>
                    </a:p>
                  </a:txBody>
                  <a:tcPr marT="45725" marB="45725" marR="91450" marL="91450" anchor="ctr">
                    <a:lnL cap="flat" cmpd="sng" w="12700">
                      <a:solidFill>
                        <a:srgbClr val="005BAD"/>
                      </a:solidFill>
                      <a:prstDash val="solid"/>
                      <a:round/>
                      <a:headEnd len="sm" w="sm" type="none"/>
                      <a:tailEnd len="sm" w="sm" type="none"/>
                    </a:lnL>
                    <a:lnR cap="flat" cmpd="sng" w="12700">
                      <a:solidFill>
                        <a:srgbClr val="005BAD"/>
                      </a:solidFill>
                      <a:prstDash val="solid"/>
                      <a:round/>
                      <a:headEnd len="sm" w="sm" type="none"/>
                      <a:tailEnd len="sm" w="sm" type="none"/>
                    </a:lnR>
                    <a:lnT cap="flat" cmpd="sng" w="12700">
                      <a:solidFill>
                        <a:srgbClr val="005BAD"/>
                      </a:solidFill>
                      <a:prstDash val="solid"/>
                      <a:round/>
                      <a:headEnd len="sm" w="sm" type="none"/>
                      <a:tailEnd len="sm" w="sm" type="none"/>
                    </a:lnT>
                    <a:lnB cap="flat" cmpd="sng" w="12700">
                      <a:solidFill>
                        <a:srgbClr val="005BAD"/>
                      </a:solidFill>
                      <a:prstDash val="solid"/>
                      <a:round/>
                      <a:headEnd len="sm" w="sm" type="none"/>
                      <a:tailEnd len="sm" w="sm" type="none"/>
                    </a:lnB>
                    <a:solidFill>
                      <a:schemeClr val="lt1"/>
                    </a:solidFill>
                  </a:tcPr>
                </a:tc>
                <a:tc>
                  <a:txBody>
                    <a:bodyPr/>
                    <a:lstStyle/>
                    <a:p>
                      <a:pPr indent="0" lvl="0" marL="0" marR="0" rtl="0" algn="ctr">
                        <a:spcBef>
                          <a:spcPts val="0"/>
                        </a:spcBef>
                        <a:spcAft>
                          <a:spcPts val="0"/>
                        </a:spcAft>
                        <a:buNone/>
                      </a:pPr>
                      <a:r>
                        <a:rPr b="1" lang="ja-JP" sz="1200" u="none" cap="none" strike="noStrike">
                          <a:latin typeface="Arial"/>
                          <a:ea typeface="Arial"/>
                          <a:cs typeface="Arial"/>
                          <a:sym typeface="Arial"/>
                        </a:rPr>
                        <a:t>４人</a:t>
                      </a:r>
                      <a:endParaRPr/>
                    </a:p>
                  </a:txBody>
                  <a:tcPr marT="45725" marB="45725" marR="91450" marL="91450" anchor="ctr">
                    <a:lnL cap="flat" cmpd="sng" w="12700">
                      <a:solidFill>
                        <a:srgbClr val="005BAD"/>
                      </a:solidFill>
                      <a:prstDash val="solid"/>
                      <a:round/>
                      <a:headEnd len="sm" w="sm" type="none"/>
                      <a:tailEnd len="sm" w="sm" type="none"/>
                    </a:lnL>
                    <a:lnR cap="flat" cmpd="sng" w="12700">
                      <a:solidFill>
                        <a:srgbClr val="005BAD"/>
                      </a:solidFill>
                      <a:prstDash val="solid"/>
                      <a:round/>
                      <a:headEnd len="sm" w="sm" type="none"/>
                      <a:tailEnd len="sm" w="sm" type="none"/>
                    </a:lnR>
                    <a:lnT cap="flat" cmpd="sng" w="12700">
                      <a:solidFill>
                        <a:srgbClr val="005BAD"/>
                      </a:solidFill>
                      <a:prstDash val="solid"/>
                      <a:round/>
                      <a:headEnd len="sm" w="sm" type="none"/>
                      <a:tailEnd len="sm" w="sm" type="none"/>
                    </a:lnT>
                    <a:lnB cap="flat" cmpd="sng" w="12700">
                      <a:solidFill>
                        <a:srgbClr val="005BAD"/>
                      </a:solidFill>
                      <a:prstDash val="solid"/>
                      <a:round/>
                      <a:headEnd len="sm" w="sm" type="none"/>
                      <a:tailEnd len="sm" w="sm" type="none"/>
                    </a:lnB>
                    <a:solidFill>
                      <a:schemeClr val="lt1"/>
                    </a:solidFill>
                  </a:tcPr>
                </a:tc>
                <a:tc>
                  <a:txBody>
                    <a:bodyPr/>
                    <a:lstStyle/>
                    <a:p>
                      <a:pPr indent="0" lvl="0" marL="0" marR="0" rtl="0" algn="ctr">
                        <a:spcBef>
                          <a:spcPts val="0"/>
                        </a:spcBef>
                        <a:spcAft>
                          <a:spcPts val="0"/>
                        </a:spcAft>
                        <a:buNone/>
                      </a:pPr>
                      <a:r>
                        <a:rPr b="1" lang="ja-JP" sz="1200" u="none" cap="none" strike="noStrike">
                          <a:latin typeface="Arial"/>
                          <a:ea typeface="Arial"/>
                          <a:cs typeface="Arial"/>
                          <a:sym typeface="Arial"/>
                        </a:rPr>
                        <a:t>300万円</a:t>
                      </a:r>
                      <a:endParaRPr/>
                    </a:p>
                  </a:txBody>
                  <a:tcPr marT="45725" marB="45725" marR="91450" marL="91450" anchor="ctr">
                    <a:lnL cap="flat" cmpd="sng" w="12700">
                      <a:solidFill>
                        <a:srgbClr val="005BAD"/>
                      </a:solidFill>
                      <a:prstDash val="solid"/>
                      <a:round/>
                      <a:headEnd len="sm" w="sm" type="none"/>
                      <a:tailEnd len="sm" w="sm" type="none"/>
                    </a:lnL>
                    <a:lnR cap="flat" cmpd="sng" w="12700">
                      <a:solidFill>
                        <a:srgbClr val="005BAD"/>
                      </a:solidFill>
                      <a:prstDash val="solid"/>
                      <a:round/>
                      <a:headEnd len="sm" w="sm" type="none"/>
                      <a:tailEnd len="sm" w="sm" type="none"/>
                    </a:lnR>
                    <a:lnT cap="flat" cmpd="sng" w="12700">
                      <a:solidFill>
                        <a:srgbClr val="005BAD"/>
                      </a:solidFill>
                      <a:prstDash val="solid"/>
                      <a:round/>
                      <a:headEnd len="sm" w="sm" type="none"/>
                      <a:tailEnd len="sm" w="sm" type="none"/>
                    </a:lnT>
                    <a:lnB cap="flat" cmpd="sng" w="12700">
                      <a:solidFill>
                        <a:srgbClr val="005BAD"/>
                      </a:solidFill>
                      <a:prstDash val="solid"/>
                      <a:round/>
                      <a:headEnd len="sm" w="sm" type="none"/>
                      <a:tailEnd len="sm" w="sm" type="none"/>
                    </a:lnB>
                    <a:solidFill>
                      <a:schemeClr val="lt1"/>
                    </a:solidFill>
                  </a:tcPr>
                </a:tc>
                <a:tc>
                  <a:txBody>
                    <a:bodyPr/>
                    <a:lstStyle/>
                    <a:p>
                      <a:pPr indent="0" lvl="0" marL="0" marR="0" rtl="0" algn="ctr">
                        <a:spcBef>
                          <a:spcPts val="0"/>
                        </a:spcBef>
                        <a:spcAft>
                          <a:spcPts val="0"/>
                        </a:spcAft>
                        <a:buNone/>
                      </a:pPr>
                      <a:r>
                        <a:rPr b="1" lang="ja-JP" sz="1200" u="none" cap="none" strike="noStrike">
                          <a:latin typeface="Arial"/>
                          <a:ea typeface="Arial"/>
                          <a:cs typeface="Arial"/>
                          <a:sym typeface="Arial"/>
                        </a:rPr>
                        <a:t>月10回</a:t>
                      </a:r>
                      <a:endParaRPr/>
                    </a:p>
                  </a:txBody>
                  <a:tcPr marT="45725" marB="45725" marR="91450" marL="91450" anchor="ctr">
                    <a:lnL cap="flat" cmpd="sng" w="12700">
                      <a:solidFill>
                        <a:srgbClr val="005BAD"/>
                      </a:solidFill>
                      <a:prstDash val="solid"/>
                      <a:round/>
                      <a:headEnd len="sm" w="sm" type="none"/>
                      <a:tailEnd len="sm" w="sm" type="none"/>
                    </a:lnL>
                    <a:lnR cap="flat" cmpd="sng" w="12700">
                      <a:solidFill>
                        <a:srgbClr val="005BAD"/>
                      </a:solidFill>
                      <a:prstDash val="solid"/>
                      <a:round/>
                      <a:headEnd len="sm" w="sm" type="none"/>
                      <a:tailEnd len="sm" w="sm" type="none"/>
                    </a:lnR>
                    <a:lnT cap="flat" cmpd="sng" w="12700">
                      <a:solidFill>
                        <a:srgbClr val="005BAD"/>
                      </a:solidFill>
                      <a:prstDash val="solid"/>
                      <a:round/>
                      <a:headEnd len="sm" w="sm" type="none"/>
                      <a:tailEnd len="sm" w="sm" type="none"/>
                    </a:lnT>
                    <a:lnB cap="flat" cmpd="sng" w="12700">
                      <a:solidFill>
                        <a:srgbClr val="005BAD"/>
                      </a:solidFill>
                      <a:prstDash val="solid"/>
                      <a:round/>
                      <a:headEnd len="sm" w="sm" type="none"/>
                      <a:tailEnd len="sm" w="sm" type="none"/>
                    </a:lnB>
                    <a:solidFill>
                      <a:schemeClr val="lt1"/>
                    </a:solidFill>
                  </a:tcPr>
                </a:tc>
                <a:tc>
                  <a:txBody>
                    <a:bodyPr/>
                    <a:lstStyle/>
                    <a:p>
                      <a:pPr indent="0" lvl="0" marL="0" marR="0" rtl="0" algn="r">
                        <a:spcBef>
                          <a:spcPts val="0"/>
                        </a:spcBef>
                        <a:spcAft>
                          <a:spcPts val="0"/>
                        </a:spcAft>
                        <a:buNone/>
                      </a:pPr>
                      <a:r>
                        <a:rPr b="1" lang="ja-JP" sz="1200" u="none" cap="none" strike="noStrike">
                          <a:latin typeface="Arial"/>
                          <a:ea typeface="Arial"/>
                          <a:cs typeface="Arial"/>
                          <a:sym typeface="Arial"/>
                        </a:rPr>
                        <a:t>万円</a:t>
                      </a:r>
                      <a:endParaRPr/>
                    </a:p>
                  </a:txBody>
                  <a:tcPr marT="45725" marB="45725" marR="91450" marL="91450" anchor="ctr">
                    <a:lnL cap="flat" cmpd="sng" w="12700">
                      <a:solidFill>
                        <a:srgbClr val="005BAD"/>
                      </a:solidFill>
                      <a:prstDash val="solid"/>
                      <a:round/>
                      <a:headEnd len="sm" w="sm" type="none"/>
                      <a:tailEnd len="sm" w="sm" type="none"/>
                    </a:lnL>
                    <a:lnR cap="flat" cmpd="sng" w="12700">
                      <a:solidFill>
                        <a:srgbClr val="005BAD"/>
                      </a:solidFill>
                      <a:prstDash val="solid"/>
                      <a:round/>
                      <a:headEnd len="sm" w="sm" type="none"/>
                      <a:tailEnd len="sm" w="sm" type="none"/>
                    </a:lnR>
                    <a:lnT cap="flat" cmpd="sng" w="12700">
                      <a:solidFill>
                        <a:srgbClr val="005BAD"/>
                      </a:solidFill>
                      <a:prstDash val="solid"/>
                      <a:round/>
                      <a:headEnd len="sm" w="sm" type="none"/>
                      <a:tailEnd len="sm" w="sm" type="none"/>
                    </a:lnT>
                    <a:lnB cap="flat" cmpd="sng" w="12700">
                      <a:solidFill>
                        <a:srgbClr val="005BAD"/>
                      </a:solidFill>
                      <a:prstDash val="solid"/>
                      <a:round/>
                      <a:headEnd len="sm" w="sm" type="none"/>
                      <a:tailEnd len="sm" w="sm" type="none"/>
                    </a:lnB>
                    <a:solidFill>
                      <a:srgbClr val="EBFFFC"/>
                    </a:solidFill>
                  </a:tcPr>
                </a:tc>
              </a:tr>
              <a:tr h="468050">
                <a:tc>
                  <a:txBody>
                    <a:bodyPr/>
                    <a:lstStyle/>
                    <a:p>
                      <a:pPr indent="0" lvl="0" marL="0" marR="0" rtl="0" algn="ctr">
                        <a:spcBef>
                          <a:spcPts val="0"/>
                        </a:spcBef>
                        <a:spcAft>
                          <a:spcPts val="0"/>
                        </a:spcAft>
                        <a:buNone/>
                      </a:pPr>
                      <a:r>
                        <a:rPr b="1" lang="ja-JP" sz="1200" u="none" cap="none" strike="noStrike">
                          <a:latin typeface="Arial"/>
                          <a:ea typeface="Arial"/>
                          <a:cs typeface="Arial"/>
                          <a:sym typeface="Arial"/>
                        </a:rPr>
                        <a:t>Ｄ家</a:t>
                      </a:r>
                      <a:endParaRPr/>
                    </a:p>
                  </a:txBody>
                  <a:tcPr marT="45725" marB="45725" marR="91450" marL="91450" anchor="ctr">
                    <a:lnL cap="flat" cmpd="sng" w="12700">
                      <a:solidFill>
                        <a:srgbClr val="005BAD"/>
                      </a:solidFill>
                      <a:prstDash val="solid"/>
                      <a:round/>
                      <a:headEnd len="sm" w="sm" type="none"/>
                      <a:tailEnd len="sm" w="sm" type="none"/>
                    </a:lnL>
                    <a:lnR cap="flat" cmpd="sng" w="12700">
                      <a:solidFill>
                        <a:srgbClr val="005BAD"/>
                      </a:solidFill>
                      <a:prstDash val="solid"/>
                      <a:round/>
                      <a:headEnd len="sm" w="sm" type="none"/>
                      <a:tailEnd len="sm" w="sm" type="none"/>
                    </a:lnR>
                    <a:lnT cap="flat" cmpd="sng" w="12700">
                      <a:solidFill>
                        <a:srgbClr val="005BAD"/>
                      </a:solidFill>
                      <a:prstDash val="solid"/>
                      <a:round/>
                      <a:headEnd len="sm" w="sm" type="none"/>
                      <a:tailEnd len="sm" w="sm" type="none"/>
                    </a:lnT>
                    <a:lnB cap="flat" cmpd="sng" w="12700">
                      <a:solidFill>
                        <a:srgbClr val="005BAD"/>
                      </a:solidFill>
                      <a:prstDash val="solid"/>
                      <a:round/>
                      <a:headEnd len="sm" w="sm" type="none"/>
                      <a:tailEnd len="sm" w="sm" type="none"/>
                    </a:lnB>
                    <a:solidFill>
                      <a:schemeClr val="lt1"/>
                    </a:solidFill>
                  </a:tcPr>
                </a:tc>
                <a:tc>
                  <a:txBody>
                    <a:bodyPr/>
                    <a:lstStyle/>
                    <a:p>
                      <a:pPr indent="0" lvl="0" marL="0" marR="0" rtl="0" algn="ctr">
                        <a:spcBef>
                          <a:spcPts val="0"/>
                        </a:spcBef>
                        <a:spcAft>
                          <a:spcPts val="0"/>
                        </a:spcAft>
                        <a:buNone/>
                      </a:pPr>
                      <a:r>
                        <a:rPr b="1" lang="ja-JP" sz="1200" u="none" cap="none" strike="noStrike">
                          <a:latin typeface="Arial"/>
                          <a:ea typeface="Arial"/>
                          <a:cs typeface="Arial"/>
                          <a:sym typeface="Arial"/>
                        </a:rPr>
                        <a:t>４人</a:t>
                      </a:r>
                      <a:endParaRPr/>
                    </a:p>
                  </a:txBody>
                  <a:tcPr marT="45725" marB="45725" marR="91450" marL="91450" anchor="ctr">
                    <a:lnL cap="flat" cmpd="sng" w="12700">
                      <a:solidFill>
                        <a:srgbClr val="005BAD"/>
                      </a:solidFill>
                      <a:prstDash val="solid"/>
                      <a:round/>
                      <a:headEnd len="sm" w="sm" type="none"/>
                      <a:tailEnd len="sm" w="sm" type="none"/>
                    </a:lnL>
                    <a:lnR cap="flat" cmpd="sng" w="12700">
                      <a:solidFill>
                        <a:srgbClr val="005BAD"/>
                      </a:solidFill>
                      <a:prstDash val="solid"/>
                      <a:round/>
                      <a:headEnd len="sm" w="sm" type="none"/>
                      <a:tailEnd len="sm" w="sm" type="none"/>
                    </a:lnR>
                    <a:lnT cap="flat" cmpd="sng" w="12700">
                      <a:solidFill>
                        <a:srgbClr val="005BAD"/>
                      </a:solidFill>
                      <a:prstDash val="solid"/>
                      <a:round/>
                      <a:headEnd len="sm" w="sm" type="none"/>
                      <a:tailEnd len="sm" w="sm" type="none"/>
                    </a:lnT>
                    <a:lnB cap="flat" cmpd="sng" w="12700">
                      <a:solidFill>
                        <a:srgbClr val="005BAD"/>
                      </a:solidFill>
                      <a:prstDash val="solid"/>
                      <a:round/>
                      <a:headEnd len="sm" w="sm" type="none"/>
                      <a:tailEnd len="sm" w="sm" type="none"/>
                    </a:lnB>
                    <a:solidFill>
                      <a:schemeClr val="lt1"/>
                    </a:solidFill>
                  </a:tcPr>
                </a:tc>
                <a:tc>
                  <a:txBody>
                    <a:bodyPr/>
                    <a:lstStyle/>
                    <a:p>
                      <a:pPr indent="0" lvl="0" marL="0" marR="0" rtl="0" algn="ctr">
                        <a:spcBef>
                          <a:spcPts val="0"/>
                        </a:spcBef>
                        <a:spcAft>
                          <a:spcPts val="0"/>
                        </a:spcAft>
                        <a:buNone/>
                      </a:pPr>
                      <a:r>
                        <a:rPr b="1" lang="ja-JP" sz="1200" u="none" cap="none" strike="noStrike">
                          <a:latin typeface="Arial"/>
                          <a:ea typeface="Arial"/>
                          <a:cs typeface="Arial"/>
                          <a:sym typeface="Arial"/>
                        </a:rPr>
                        <a:t>100万円</a:t>
                      </a:r>
                      <a:endParaRPr/>
                    </a:p>
                  </a:txBody>
                  <a:tcPr marT="45725" marB="45725" marR="91450" marL="91450" anchor="ctr">
                    <a:lnL cap="flat" cmpd="sng" w="12700">
                      <a:solidFill>
                        <a:srgbClr val="005BAD"/>
                      </a:solidFill>
                      <a:prstDash val="solid"/>
                      <a:round/>
                      <a:headEnd len="sm" w="sm" type="none"/>
                      <a:tailEnd len="sm" w="sm" type="none"/>
                    </a:lnL>
                    <a:lnR cap="flat" cmpd="sng" w="12700">
                      <a:solidFill>
                        <a:srgbClr val="005BAD"/>
                      </a:solidFill>
                      <a:prstDash val="solid"/>
                      <a:round/>
                      <a:headEnd len="sm" w="sm" type="none"/>
                      <a:tailEnd len="sm" w="sm" type="none"/>
                    </a:lnR>
                    <a:lnT cap="flat" cmpd="sng" w="12700">
                      <a:solidFill>
                        <a:srgbClr val="005BAD"/>
                      </a:solidFill>
                      <a:prstDash val="solid"/>
                      <a:round/>
                      <a:headEnd len="sm" w="sm" type="none"/>
                      <a:tailEnd len="sm" w="sm" type="none"/>
                    </a:lnT>
                    <a:lnB cap="flat" cmpd="sng" w="12700">
                      <a:solidFill>
                        <a:srgbClr val="005BAD"/>
                      </a:solidFill>
                      <a:prstDash val="solid"/>
                      <a:round/>
                      <a:headEnd len="sm" w="sm" type="none"/>
                      <a:tailEnd len="sm" w="sm" type="none"/>
                    </a:lnB>
                    <a:solidFill>
                      <a:schemeClr val="lt1"/>
                    </a:solidFill>
                  </a:tcPr>
                </a:tc>
                <a:tc>
                  <a:txBody>
                    <a:bodyPr/>
                    <a:lstStyle/>
                    <a:p>
                      <a:pPr indent="0" lvl="0" marL="0" marR="0" rtl="0" algn="ctr">
                        <a:spcBef>
                          <a:spcPts val="0"/>
                        </a:spcBef>
                        <a:spcAft>
                          <a:spcPts val="0"/>
                        </a:spcAft>
                        <a:buNone/>
                      </a:pPr>
                      <a:r>
                        <a:rPr b="1" lang="ja-JP" sz="1200" u="none" cap="none" strike="noStrike">
                          <a:latin typeface="Arial"/>
                          <a:ea typeface="Arial"/>
                          <a:cs typeface="Arial"/>
                          <a:sym typeface="Arial"/>
                        </a:rPr>
                        <a:t>月１0回</a:t>
                      </a:r>
                      <a:endParaRPr/>
                    </a:p>
                  </a:txBody>
                  <a:tcPr marT="45725" marB="45725" marR="91450" marL="91450" anchor="ctr">
                    <a:lnL cap="flat" cmpd="sng" w="12700">
                      <a:solidFill>
                        <a:srgbClr val="005BAD"/>
                      </a:solidFill>
                      <a:prstDash val="solid"/>
                      <a:round/>
                      <a:headEnd len="sm" w="sm" type="none"/>
                      <a:tailEnd len="sm" w="sm" type="none"/>
                    </a:lnL>
                    <a:lnR cap="flat" cmpd="sng" w="12700">
                      <a:solidFill>
                        <a:srgbClr val="005BAD"/>
                      </a:solidFill>
                      <a:prstDash val="solid"/>
                      <a:round/>
                      <a:headEnd len="sm" w="sm" type="none"/>
                      <a:tailEnd len="sm" w="sm" type="none"/>
                    </a:lnR>
                    <a:lnT cap="flat" cmpd="sng" w="12700">
                      <a:solidFill>
                        <a:srgbClr val="005BAD"/>
                      </a:solidFill>
                      <a:prstDash val="solid"/>
                      <a:round/>
                      <a:headEnd len="sm" w="sm" type="none"/>
                      <a:tailEnd len="sm" w="sm" type="none"/>
                    </a:lnT>
                    <a:lnB cap="flat" cmpd="sng" w="12700">
                      <a:solidFill>
                        <a:srgbClr val="005BAD"/>
                      </a:solidFill>
                      <a:prstDash val="solid"/>
                      <a:round/>
                      <a:headEnd len="sm" w="sm" type="none"/>
                      <a:tailEnd len="sm" w="sm" type="none"/>
                    </a:lnB>
                    <a:solidFill>
                      <a:schemeClr val="lt1"/>
                    </a:solidFill>
                  </a:tcPr>
                </a:tc>
                <a:tc>
                  <a:txBody>
                    <a:bodyPr/>
                    <a:lstStyle/>
                    <a:p>
                      <a:pPr indent="0" lvl="0" marL="0" marR="0" rtl="0" algn="r">
                        <a:spcBef>
                          <a:spcPts val="0"/>
                        </a:spcBef>
                        <a:spcAft>
                          <a:spcPts val="0"/>
                        </a:spcAft>
                        <a:buNone/>
                      </a:pPr>
                      <a:r>
                        <a:rPr b="1" lang="ja-JP" sz="1200" u="none" cap="none" strike="noStrike">
                          <a:latin typeface="Arial"/>
                          <a:ea typeface="Arial"/>
                          <a:cs typeface="Arial"/>
                          <a:sym typeface="Arial"/>
                        </a:rPr>
                        <a:t>万円</a:t>
                      </a:r>
                      <a:endParaRPr/>
                    </a:p>
                  </a:txBody>
                  <a:tcPr marT="45725" marB="45725" marR="91450" marL="91450" anchor="ctr">
                    <a:lnL cap="flat" cmpd="sng" w="12700">
                      <a:solidFill>
                        <a:srgbClr val="005BAD"/>
                      </a:solidFill>
                      <a:prstDash val="solid"/>
                      <a:round/>
                      <a:headEnd len="sm" w="sm" type="none"/>
                      <a:tailEnd len="sm" w="sm" type="none"/>
                    </a:lnL>
                    <a:lnR cap="flat" cmpd="sng" w="12700">
                      <a:solidFill>
                        <a:srgbClr val="005BAD"/>
                      </a:solidFill>
                      <a:prstDash val="solid"/>
                      <a:round/>
                      <a:headEnd len="sm" w="sm" type="none"/>
                      <a:tailEnd len="sm" w="sm" type="none"/>
                    </a:lnR>
                    <a:lnT cap="flat" cmpd="sng" w="12700">
                      <a:solidFill>
                        <a:srgbClr val="005BAD"/>
                      </a:solidFill>
                      <a:prstDash val="solid"/>
                      <a:round/>
                      <a:headEnd len="sm" w="sm" type="none"/>
                      <a:tailEnd len="sm" w="sm" type="none"/>
                    </a:lnT>
                    <a:lnB cap="flat" cmpd="sng" w="12700">
                      <a:solidFill>
                        <a:srgbClr val="005BAD"/>
                      </a:solidFill>
                      <a:prstDash val="solid"/>
                      <a:round/>
                      <a:headEnd len="sm" w="sm" type="none"/>
                      <a:tailEnd len="sm" w="sm" type="none"/>
                    </a:lnB>
                    <a:solidFill>
                      <a:srgbClr val="EBFFFC"/>
                    </a:solidFill>
                  </a:tcPr>
                </a:tc>
              </a:tr>
              <a:tr h="468050">
                <a:tc gridSpan="4">
                  <a:txBody>
                    <a:bodyPr/>
                    <a:lstStyle/>
                    <a:p>
                      <a:pPr indent="0" lvl="0" marL="0" marR="0" rtl="0" algn="ctr">
                        <a:spcBef>
                          <a:spcPts val="0"/>
                        </a:spcBef>
                        <a:spcAft>
                          <a:spcPts val="0"/>
                        </a:spcAft>
                        <a:buNone/>
                      </a:pPr>
                      <a:r>
                        <a:rPr b="1" lang="ja-JP" sz="1200" u="none" cap="none" strike="noStrike">
                          <a:latin typeface="Arial"/>
                          <a:ea typeface="Arial"/>
                          <a:cs typeface="Arial"/>
                          <a:sym typeface="Arial"/>
                        </a:rPr>
                        <a:t>合計</a:t>
                      </a:r>
                      <a:endParaRPr/>
                    </a:p>
                  </a:txBody>
                  <a:tcPr marT="45725" marB="45725" marR="91450" marL="91450" anchor="ctr">
                    <a:lnL cap="flat" cmpd="sng" w="12700">
                      <a:solidFill>
                        <a:srgbClr val="005BAD"/>
                      </a:solidFill>
                      <a:prstDash val="solid"/>
                      <a:round/>
                      <a:headEnd len="sm" w="sm" type="none"/>
                      <a:tailEnd len="sm" w="sm" type="none"/>
                    </a:lnL>
                    <a:lnR cap="flat" cmpd="sng" w="12700">
                      <a:solidFill>
                        <a:srgbClr val="005BAD"/>
                      </a:solidFill>
                      <a:prstDash val="solid"/>
                      <a:round/>
                      <a:headEnd len="sm" w="sm" type="none"/>
                      <a:tailEnd len="sm" w="sm" type="none"/>
                    </a:lnR>
                    <a:lnT cap="flat" cmpd="sng" w="12700">
                      <a:solidFill>
                        <a:srgbClr val="005BAD"/>
                      </a:solidFill>
                      <a:prstDash val="solid"/>
                      <a:round/>
                      <a:headEnd len="sm" w="sm" type="none"/>
                      <a:tailEnd len="sm" w="sm" type="none"/>
                    </a:lnT>
                    <a:lnB cap="flat" cmpd="sng" w="12700">
                      <a:solidFill>
                        <a:srgbClr val="005BAD"/>
                      </a:solidFill>
                      <a:prstDash val="solid"/>
                      <a:round/>
                      <a:headEnd len="sm" w="sm" type="none"/>
                      <a:tailEnd len="sm" w="sm" type="none"/>
                    </a:lnB>
                    <a:solidFill>
                      <a:srgbClr val="CEEEFE"/>
                    </a:solidFill>
                  </a:tcPr>
                </a:tc>
                <a:tc hMerge="1"/>
                <a:tc hMerge="1"/>
                <a:tc hMerge="1"/>
                <a:tc>
                  <a:txBody>
                    <a:bodyPr/>
                    <a:lstStyle/>
                    <a:p>
                      <a:pPr indent="0" lvl="0" marL="0" marR="0" rtl="0" algn="r">
                        <a:spcBef>
                          <a:spcPts val="0"/>
                        </a:spcBef>
                        <a:spcAft>
                          <a:spcPts val="0"/>
                        </a:spcAft>
                        <a:buNone/>
                      </a:pPr>
                      <a:r>
                        <a:rPr b="1" lang="ja-JP" sz="1200" u="none" cap="none" strike="noStrike">
                          <a:latin typeface="Arial"/>
                          <a:ea typeface="Arial"/>
                          <a:cs typeface="Arial"/>
                          <a:sym typeface="Arial"/>
                        </a:rPr>
                        <a:t>400万円</a:t>
                      </a:r>
                      <a:endParaRPr/>
                    </a:p>
                  </a:txBody>
                  <a:tcPr marT="45725" marB="45725" marR="91450" marL="91450" anchor="ctr">
                    <a:lnL cap="flat" cmpd="sng" w="12700">
                      <a:solidFill>
                        <a:srgbClr val="005BAD"/>
                      </a:solidFill>
                      <a:prstDash val="solid"/>
                      <a:round/>
                      <a:headEnd len="sm" w="sm" type="none"/>
                      <a:tailEnd len="sm" w="sm" type="none"/>
                    </a:lnL>
                    <a:lnR cap="flat" cmpd="sng" w="12700">
                      <a:solidFill>
                        <a:srgbClr val="005BAD"/>
                      </a:solidFill>
                      <a:prstDash val="solid"/>
                      <a:round/>
                      <a:headEnd len="sm" w="sm" type="none"/>
                      <a:tailEnd len="sm" w="sm" type="none"/>
                    </a:lnR>
                    <a:lnT cap="flat" cmpd="sng" w="12700">
                      <a:solidFill>
                        <a:srgbClr val="005BAD"/>
                      </a:solidFill>
                      <a:prstDash val="solid"/>
                      <a:round/>
                      <a:headEnd len="sm" w="sm" type="none"/>
                      <a:tailEnd len="sm" w="sm" type="none"/>
                    </a:lnT>
                    <a:lnB cap="flat" cmpd="sng" w="12700">
                      <a:solidFill>
                        <a:srgbClr val="005BAD"/>
                      </a:solidFill>
                      <a:prstDash val="solid"/>
                      <a:round/>
                      <a:headEnd len="sm" w="sm" type="none"/>
                      <a:tailEnd len="sm" w="sm" type="none"/>
                    </a:lnB>
                    <a:solidFill>
                      <a:srgbClr val="CEEEFE"/>
                    </a:solidFill>
                  </a:tcPr>
                </a:tc>
              </a:tr>
            </a:tbl>
          </a:graphicData>
        </a:graphic>
      </p:graphicFrame>
      <p:sp>
        <p:nvSpPr>
          <p:cNvPr id="220" name="Google Shape;220;p26"/>
          <p:cNvSpPr/>
          <p:nvPr/>
        </p:nvSpPr>
        <p:spPr>
          <a:xfrm>
            <a:off x="323642" y="4528158"/>
            <a:ext cx="3455400" cy="621000"/>
          </a:xfrm>
          <a:prstGeom prst="rect">
            <a:avLst/>
          </a:prstGeom>
          <a:noFill/>
          <a:ln>
            <a:noFill/>
          </a:ln>
        </p:spPr>
        <p:txBody>
          <a:bodyPr anchorCtr="0" anchor="ctr" bIns="45700" lIns="91425" spcFirstLastPara="1" rIns="91425" wrap="square" tIns="45700">
            <a:noAutofit/>
          </a:bodyPr>
          <a:lstStyle/>
          <a:p>
            <a:pPr indent="-171450" lvl="0" marL="171450" marR="0" rtl="0" algn="l">
              <a:lnSpc>
                <a:spcPct val="114000"/>
              </a:lnSpc>
              <a:spcBef>
                <a:spcPts val="0"/>
              </a:spcBef>
              <a:spcAft>
                <a:spcPts val="0"/>
              </a:spcAft>
              <a:buClr>
                <a:srgbClr val="005BAD"/>
              </a:buClr>
              <a:buSzPts val="1400"/>
              <a:buFont typeface="Noto Sans Symbols"/>
              <a:buChar char="●"/>
            </a:pPr>
            <a:r>
              <a:rPr lang="ja-JP" sz="1400">
                <a:solidFill>
                  <a:srgbClr val="005BAD"/>
                </a:solidFill>
                <a:latin typeface="Arial"/>
                <a:ea typeface="Arial"/>
                <a:cs typeface="Arial"/>
                <a:sym typeface="Arial"/>
              </a:rPr>
              <a:t>ヒント</a:t>
            </a:r>
            <a:endParaRPr/>
          </a:p>
          <a:p>
            <a:pPr indent="0" lvl="0" marL="0" marR="0" rtl="0" algn="l">
              <a:lnSpc>
                <a:spcPct val="114000"/>
              </a:lnSpc>
              <a:spcBef>
                <a:spcPts val="0"/>
              </a:spcBef>
              <a:spcAft>
                <a:spcPts val="0"/>
              </a:spcAft>
              <a:buClr>
                <a:schemeClr val="dk1"/>
              </a:buClr>
              <a:buSzPts val="1200"/>
              <a:buFont typeface="Noto Sans Symbols"/>
              <a:buNone/>
            </a:pPr>
            <a:r>
              <a:rPr lang="ja-JP" sz="1200">
                <a:solidFill>
                  <a:schemeClr val="dk1"/>
                </a:solidFill>
                <a:latin typeface="Arial"/>
                <a:ea typeface="Arial"/>
                <a:cs typeface="Arial"/>
                <a:sym typeface="Arial"/>
              </a:rPr>
              <a:t>   所得金額によって</a:t>
            </a:r>
            <a:endParaRPr sz="1200">
              <a:solidFill>
                <a:schemeClr val="dk1"/>
              </a:solidFill>
              <a:latin typeface="Arial"/>
              <a:ea typeface="Arial"/>
              <a:cs typeface="Arial"/>
              <a:sym typeface="Arial"/>
            </a:endParaRPr>
          </a:p>
          <a:p>
            <a:pPr indent="0" lvl="0" marL="0" marR="0" rtl="0" algn="l">
              <a:lnSpc>
                <a:spcPct val="114000"/>
              </a:lnSpc>
              <a:spcBef>
                <a:spcPts val="0"/>
              </a:spcBef>
              <a:spcAft>
                <a:spcPts val="0"/>
              </a:spcAft>
              <a:buClr>
                <a:schemeClr val="dk1"/>
              </a:buClr>
              <a:buSzPts val="1200"/>
              <a:buFont typeface="Noto Sans Symbols"/>
              <a:buNone/>
            </a:pPr>
            <a:r>
              <a:rPr lang="ja-JP" sz="1200">
                <a:solidFill>
                  <a:schemeClr val="dk1"/>
                </a:solidFill>
                <a:latin typeface="Arial"/>
                <a:ea typeface="Arial"/>
                <a:cs typeface="Arial"/>
                <a:sym typeface="Arial"/>
              </a:rPr>
              <a:t>   負担する金額を変えてみよう</a:t>
            </a:r>
            <a:endParaRPr/>
          </a:p>
        </p:txBody>
      </p:sp>
      <p:sp>
        <p:nvSpPr>
          <p:cNvPr id="221" name="Google Shape;221;p26"/>
          <p:cNvSpPr txBox="1"/>
          <p:nvPr>
            <p:ph idx="1" type="body"/>
          </p:nvPr>
        </p:nvSpPr>
        <p:spPr>
          <a:xfrm>
            <a:off x="7538605" y="4527951"/>
            <a:ext cx="866100" cy="184800"/>
          </a:xfrm>
          <a:prstGeom prst="rect">
            <a:avLst/>
          </a:prstGeom>
          <a:noFill/>
          <a:ln>
            <a:noFill/>
          </a:ln>
        </p:spPr>
        <p:txBody>
          <a:bodyPr anchorCtr="0" anchor="ctr" bIns="45700" lIns="36000" spcFirstLastPara="1" rIns="36000" wrap="square" tIns="45700">
            <a:noAutofit/>
          </a:bodyPr>
          <a:lstStyle>
            <a:lvl1pPr indent="-228600" lvl="0" marL="457200" marR="0" algn="r">
              <a:lnSpc>
                <a:spcPct val="90000"/>
              </a:lnSpc>
              <a:spcBef>
                <a:spcPts val="1000"/>
              </a:spcBef>
              <a:spcAft>
                <a:spcPts val="0"/>
              </a:spcAft>
              <a:buClr>
                <a:schemeClr val="dk1"/>
              </a:buClr>
              <a:buSzPts val="1200"/>
              <a:buFont typeface="Arial"/>
              <a:buNone/>
              <a:defRPr b="0" i="0" sz="1200" u="none" cap="none" strike="noStrike">
                <a:solidFill>
                  <a:schemeClr val="dk1"/>
                </a:solidFill>
                <a:latin typeface="Arial"/>
                <a:ea typeface="Arial"/>
                <a:cs typeface="Arial"/>
                <a:sym typeface="Arial"/>
              </a:defRPr>
            </a:lvl1pPr>
            <a:lvl2pPr indent="-292100" lvl="1" marL="914400" marR="0" algn="l">
              <a:lnSpc>
                <a:spcPct val="90000"/>
              </a:lnSpc>
              <a:spcBef>
                <a:spcPts val="500"/>
              </a:spcBef>
              <a:spcAft>
                <a:spcPts val="0"/>
              </a:spcAft>
              <a:buClr>
                <a:schemeClr val="dk1"/>
              </a:buClr>
              <a:buSzPts val="1000"/>
              <a:buFont typeface="Arial"/>
              <a:buChar char="•"/>
              <a:defRPr b="0" i="0" sz="1000" u="none" cap="none" strike="noStrike">
                <a:solidFill>
                  <a:schemeClr val="dk1"/>
                </a:solidFill>
                <a:latin typeface="Arial"/>
                <a:ea typeface="Arial"/>
                <a:cs typeface="Arial"/>
                <a:sym typeface="Arial"/>
              </a:defRPr>
            </a:lvl2pPr>
            <a:lvl3pPr indent="-292100" lvl="2" marL="1371600" marR="0" algn="l">
              <a:lnSpc>
                <a:spcPct val="90000"/>
              </a:lnSpc>
              <a:spcBef>
                <a:spcPts val="500"/>
              </a:spcBef>
              <a:spcAft>
                <a:spcPts val="0"/>
              </a:spcAft>
              <a:buClr>
                <a:schemeClr val="dk1"/>
              </a:buClr>
              <a:buSzPts val="1000"/>
              <a:buFont typeface="Arial"/>
              <a:buChar char="•"/>
              <a:defRPr b="0" i="0" sz="1000" u="none" cap="none" strike="noStrike">
                <a:solidFill>
                  <a:schemeClr val="dk1"/>
                </a:solidFill>
                <a:latin typeface="Arial"/>
                <a:ea typeface="Arial"/>
                <a:cs typeface="Arial"/>
                <a:sym typeface="Arial"/>
              </a:defRPr>
            </a:lvl3pPr>
            <a:lvl4pPr indent="-292100" lvl="3" marL="1828800" marR="0" algn="l">
              <a:lnSpc>
                <a:spcPct val="90000"/>
              </a:lnSpc>
              <a:spcBef>
                <a:spcPts val="500"/>
              </a:spcBef>
              <a:spcAft>
                <a:spcPts val="0"/>
              </a:spcAft>
              <a:buClr>
                <a:schemeClr val="dk1"/>
              </a:buClr>
              <a:buSzPts val="1000"/>
              <a:buFont typeface="Arial"/>
              <a:buChar char="•"/>
              <a:defRPr b="0" i="0" sz="1000" u="none" cap="none" strike="noStrike">
                <a:solidFill>
                  <a:schemeClr val="dk1"/>
                </a:solidFill>
                <a:latin typeface="Arial"/>
                <a:ea typeface="Arial"/>
                <a:cs typeface="Arial"/>
                <a:sym typeface="Arial"/>
              </a:defRPr>
            </a:lvl4pPr>
            <a:lvl5pPr indent="-292100" lvl="4" marL="2286000" marR="0" algn="l">
              <a:lnSpc>
                <a:spcPct val="90000"/>
              </a:lnSpc>
              <a:spcBef>
                <a:spcPts val="500"/>
              </a:spcBef>
              <a:spcAft>
                <a:spcPts val="0"/>
              </a:spcAft>
              <a:buClr>
                <a:schemeClr val="dk1"/>
              </a:buClr>
              <a:buSzPts val="1000"/>
              <a:buFont typeface="Arial"/>
              <a:buChar char="•"/>
              <a:defRPr b="0" i="0" sz="1000" u="none" cap="none" strike="noStrike">
                <a:solidFill>
                  <a:schemeClr val="dk1"/>
                </a:solidFill>
                <a:latin typeface="Arial"/>
                <a:ea typeface="Arial"/>
                <a:cs typeface="Arial"/>
                <a:sym typeface="Arial"/>
              </a:defRPr>
            </a:lvl5pPr>
            <a:lvl6pPr indent="-342900" lvl="5" marL="27432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6pPr>
            <a:lvl7pPr indent="-342900" lvl="6" marL="32004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7pPr>
            <a:lvl8pPr indent="-342900" lvl="7" marL="36576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8pPr>
            <a:lvl9pPr indent="-342900" lvl="8" marL="41148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9pPr>
          </a:lstStyle>
          <a:p/>
        </p:txBody>
      </p:sp>
      <p:sp>
        <p:nvSpPr>
          <p:cNvPr id="222" name="Google Shape;222;p26"/>
          <p:cNvSpPr txBox="1"/>
          <p:nvPr>
            <p:ph idx="2" type="body"/>
          </p:nvPr>
        </p:nvSpPr>
        <p:spPr>
          <a:xfrm>
            <a:off x="7538605" y="5008902"/>
            <a:ext cx="866100" cy="184800"/>
          </a:xfrm>
          <a:prstGeom prst="rect">
            <a:avLst/>
          </a:prstGeom>
          <a:noFill/>
          <a:ln>
            <a:noFill/>
          </a:ln>
        </p:spPr>
        <p:txBody>
          <a:bodyPr anchorCtr="0" anchor="ctr" bIns="45700" lIns="36000" spcFirstLastPara="1" rIns="36000" wrap="square" tIns="45700">
            <a:noAutofit/>
          </a:bodyPr>
          <a:lstStyle>
            <a:lvl1pPr indent="-228600" lvl="0" marL="457200" marR="0" algn="r">
              <a:lnSpc>
                <a:spcPct val="90000"/>
              </a:lnSpc>
              <a:spcBef>
                <a:spcPts val="1000"/>
              </a:spcBef>
              <a:spcAft>
                <a:spcPts val="0"/>
              </a:spcAft>
              <a:buClr>
                <a:schemeClr val="dk1"/>
              </a:buClr>
              <a:buSzPts val="1200"/>
              <a:buFont typeface="Arial"/>
              <a:buNone/>
              <a:defRPr b="0" i="0" sz="1200" u="none" cap="none" strike="noStrike">
                <a:solidFill>
                  <a:schemeClr val="dk1"/>
                </a:solidFill>
                <a:latin typeface="Arial"/>
                <a:ea typeface="Arial"/>
                <a:cs typeface="Arial"/>
                <a:sym typeface="Arial"/>
              </a:defRPr>
            </a:lvl1pPr>
            <a:lvl2pPr indent="-292100" lvl="1" marL="914400" marR="0" algn="l">
              <a:lnSpc>
                <a:spcPct val="90000"/>
              </a:lnSpc>
              <a:spcBef>
                <a:spcPts val="500"/>
              </a:spcBef>
              <a:spcAft>
                <a:spcPts val="0"/>
              </a:spcAft>
              <a:buClr>
                <a:schemeClr val="dk1"/>
              </a:buClr>
              <a:buSzPts val="1000"/>
              <a:buFont typeface="Arial"/>
              <a:buChar char="•"/>
              <a:defRPr b="0" i="0" sz="1000" u="none" cap="none" strike="noStrike">
                <a:solidFill>
                  <a:schemeClr val="dk1"/>
                </a:solidFill>
                <a:latin typeface="Arial"/>
                <a:ea typeface="Arial"/>
                <a:cs typeface="Arial"/>
                <a:sym typeface="Arial"/>
              </a:defRPr>
            </a:lvl2pPr>
            <a:lvl3pPr indent="-292100" lvl="2" marL="1371600" marR="0" algn="l">
              <a:lnSpc>
                <a:spcPct val="90000"/>
              </a:lnSpc>
              <a:spcBef>
                <a:spcPts val="500"/>
              </a:spcBef>
              <a:spcAft>
                <a:spcPts val="0"/>
              </a:spcAft>
              <a:buClr>
                <a:schemeClr val="dk1"/>
              </a:buClr>
              <a:buSzPts val="1000"/>
              <a:buFont typeface="Arial"/>
              <a:buChar char="•"/>
              <a:defRPr b="0" i="0" sz="1000" u="none" cap="none" strike="noStrike">
                <a:solidFill>
                  <a:schemeClr val="dk1"/>
                </a:solidFill>
                <a:latin typeface="Arial"/>
                <a:ea typeface="Arial"/>
                <a:cs typeface="Arial"/>
                <a:sym typeface="Arial"/>
              </a:defRPr>
            </a:lvl3pPr>
            <a:lvl4pPr indent="-292100" lvl="3" marL="1828800" marR="0" algn="l">
              <a:lnSpc>
                <a:spcPct val="90000"/>
              </a:lnSpc>
              <a:spcBef>
                <a:spcPts val="500"/>
              </a:spcBef>
              <a:spcAft>
                <a:spcPts val="0"/>
              </a:spcAft>
              <a:buClr>
                <a:schemeClr val="dk1"/>
              </a:buClr>
              <a:buSzPts val="1000"/>
              <a:buFont typeface="Arial"/>
              <a:buChar char="•"/>
              <a:defRPr b="0" i="0" sz="1000" u="none" cap="none" strike="noStrike">
                <a:solidFill>
                  <a:schemeClr val="dk1"/>
                </a:solidFill>
                <a:latin typeface="Arial"/>
                <a:ea typeface="Arial"/>
                <a:cs typeface="Arial"/>
                <a:sym typeface="Arial"/>
              </a:defRPr>
            </a:lvl4pPr>
            <a:lvl5pPr indent="-292100" lvl="4" marL="2286000" marR="0" algn="l">
              <a:lnSpc>
                <a:spcPct val="90000"/>
              </a:lnSpc>
              <a:spcBef>
                <a:spcPts val="500"/>
              </a:spcBef>
              <a:spcAft>
                <a:spcPts val="0"/>
              </a:spcAft>
              <a:buClr>
                <a:schemeClr val="dk1"/>
              </a:buClr>
              <a:buSzPts val="1000"/>
              <a:buFont typeface="Arial"/>
              <a:buChar char="•"/>
              <a:defRPr b="0" i="0" sz="1000" u="none" cap="none" strike="noStrike">
                <a:solidFill>
                  <a:schemeClr val="dk1"/>
                </a:solidFill>
                <a:latin typeface="Arial"/>
                <a:ea typeface="Arial"/>
                <a:cs typeface="Arial"/>
                <a:sym typeface="Arial"/>
              </a:defRPr>
            </a:lvl5pPr>
            <a:lvl6pPr indent="-342900" lvl="5" marL="27432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6pPr>
            <a:lvl7pPr indent="-342900" lvl="6" marL="32004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7pPr>
            <a:lvl8pPr indent="-342900" lvl="7" marL="36576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8pPr>
            <a:lvl9pPr indent="-342900" lvl="8" marL="41148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9pPr>
          </a:lstStyle>
          <a:p/>
        </p:txBody>
      </p:sp>
      <p:sp>
        <p:nvSpPr>
          <p:cNvPr id="223" name="Google Shape;223;p26"/>
          <p:cNvSpPr txBox="1"/>
          <p:nvPr>
            <p:ph idx="3" type="body"/>
          </p:nvPr>
        </p:nvSpPr>
        <p:spPr>
          <a:xfrm>
            <a:off x="7538605" y="5473678"/>
            <a:ext cx="866100" cy="184800"/>
          </a:xfrm>
          <a:prstGeom prst="rect">
            <a:avLst/>
          </a:prstGeom>
          <a:noFill/>
          <a:ln>
            <a:noFill/>
          </a:ln>
        </p:spPr>
        <p:txBody>
          <a:bodyPr anchorCtr="0" anchor="ctr" bIns="45700" lIns="36000" spcFirstLastPara="1" rIns="36000" wrap="square" tIns="45700">
            <a:noAutofit/>
          </a:bodyPr>
          <a:lstStyle>
            <a:lvl1pPr indent="-228600" lvl="0" marL="457200" marR="0" algn="r">
              <a:lnSpc>
                <a:spcPct val="90000"/>
              </a:lnSpc>
              <a:spcBef>
                <a:spcPts val="1000"/>
              </a:spcBef>
              <a:spcAft>
                <a:spcPts val="0"/>
              </a:spcAft>
              <a:buClr>
                <a:schemeClr val="dk1"/>
              </a:buClr>
              <a:buSzPts val="1200"/>
              <a:buFont typeface="Arial"/>
              <a:buNone/>
              <a:defRPr b="0" i="0" sz="1200" u="none" cap="none" strike="noStrike">
                <a:solidFill>
                  <a:schemeClr val="dk1"/>
                </a:solidFill>
                <a:latin typeface="Arial"/>
                <a:ea typeface="Arial"/>
                <a:cs typeface="Arial"/>
                <a:sym typeface="Arial"/>
              </a:defRPr>
            </a:lvl1pPr>
            <a:lvl2pPr indent="-292100" lvl="1" marL="914400" marR="0" algn="l">
              <a:lnSpc>
                <a:spcPct val="90000"/>
              </a:lnSpc>
              <a:spcBef>
                <a:spcPts val="500"/>
              </a:spcBef>
              <a:spcAft>
                <a:spcPts val="0"/>
              </a:spcAft>
              <a:buClr>
                <a:schemeClr val="dk1"/>
              </a:buClr>
              <a:buSzPts val="1000"/>
              <a:buFont typeface="Arial"/>
              <a:buChar char="•"/>
              <a:defRPr b="0" i="0" sz="1000" u="none" cap="none" strike="noStrike">
                <a:solidFill>
                  <a:schemeClr val="dk1"/>
                </a:solidFill>
                <a:latin typeface="Arial"/>
                <a:ea typeface="Arial"/>
                <a:cs typeface="Arial"/>
                <a:sym typeface="Arial"/>
              </a:defRPr>
            </a:lvl2pPr>
            <a:lvl3pPr indent="-292100" lvl="2" marL="1371600" marR="0" algn="l">
              <a:lnSpc>
                <a:spcPct val="90000"/>
              </a:lnSpc>
              <a:spcBef>
                <a:spcPts val="500"/>
              </a:spcBef>
              <a:spcAft>
                <a:spcPts val="0"/>
              </a:spcAft>
              <a:buClr>
                <a:schemeClr val="dk1"/>
              </a:buClr>
              <a:buSzPts val="1000"/>
              <a:buFont typeface="Arial"/>
              <a:buChar char="•"/>
              <a:defRPr b="0" i="0" sz="1000" u="none" cap="none" strike="noStrike">
                <a:solidFill>
                  <a:schemeClr val="dk1"/>
                </a:solidFill>
                <a:latin typeface="Arial"/>
                <a:ea typeface="Arial"/>
                <a:cs typeface="Arial"/>
                <a:sym typeface="Arial"/>
              </a:defRPr>
            </a:lvl3pPr>
            <a:lvl4pPr indent="-292100" lvl="3" marL="1828800" marR="0" algn="l">
              <a:lnSpc>
                <a:spcPct val="90000"/>
              </a:lnSpc>
              <a:spcBef>
                <a:spcPts val="500"/>
              </a:spcBef>
              <a:spcAft>
                <a:spcPts val="0"/>
              </a:spcAft>
              <a:buClr>
                <a:schemeClr val="dk1"/>
              </a:buClr>
              <a:buSzPts val="1000"/>
              <a:buFont typeface="Arial"/>
              <a:buChar char="•"/>
              <a:defRPr b="0" i="0" sz="1000" u="none" cap="none" strike="noStrike">
                <a:solidFill>
                  <a:schemeClr val="dk1"/>
                </a:solidFill>
                <a:latin typeface="Arial"/>
                <a:ea typeface="Arial"/>
                <a:cs typeface="Arial"/>
                <a:sym typeface="Arial"/>
              </a:defRPr>
            </a:lvl4pPr>
            <a:lvl5pPr indent="-292100" lvl="4" marL="2286000" marR="0" algn="l">
              <a:lnSpc>
                <a:spcPct val="90000"/>
              </a:lnSpc>
              <a:spcBef>
                <a:spcPts val="500"/>
              </a:spcBef>
              <a:spcAft>
                <a:spcPts val="0"/>
              </a:spcAft>
              <a:buClr>
                <a:schemeClr val="dk1"/>
              </a:buClr>
              <a:buSzPts val="1000"/>
              <a:buFont typeface="Arial"/>
              <a:buChar char="•"/>
              <a:defRPr b="0" i="0" sz="1000" u="none" cap="none" strike="noStrike">
                <a:solidFill>
                  <a:schemeClr val="dk1"/>
                </a:solidFill>
                <a:latin typeface="Arial"/>
                <a:ea typeface="Arial"/>
                <a:cs typeface="Arial"/>
                <a:sym typeface="Arial"/>
              </a:defRPr>
            </a:lvl5pPr>
            <a:lvl6pPr indent="-342900" lvl="5" marL="27432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6pPr>
            <a:lvl7pPr indent="-342900" lvl="6" marL="32004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7pPr>
            <a:lvl8pPr indent="-342900" lvl="7" marL="36576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8pPr>
            <a:lvl9pPr indent="-342900" lvl="8" marL="41148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9pPr>
          </a:lstStyle>
          <a:p/>
        </p:txBody>
      </p:sp>
      <p:sp>
        <p:nvSpPr>
          <p:cNvPr id="224" name="Google Shape;224;p26"/>
          <p:cNvSpPr txBox="1"/>
          <p:nvPr>
            <p:ph idx="4" type="body"/>
          </p:nvPr>
        </p:nvSpPr>
        <p:spPr>
          <a:xfrm>
            <a:off x="7538605" y="5943649"/>
            <a:ext cx="866100" cy="184800"/>
          </a:xfrm>
          <a:prstGeom prst="rect">
            <a:avLst/>
          </a:prstGeom>
          <a:noFill/>
          <a:ln>
            <a:noFill/>
          </a:ln>
        </p:spPr>
        <p:txBody>
          <a:bodyPr anchorCtr="0" anchor="ctr" bIns="45700" lIns="36000" spcFirstLastPara="1" rIns="36000" wrap="square" tIns="45700">
            <a:noAutofit/>
          </a:bodyPr>
          <a:lstStyle>
            <a:lvl1pPr indent="-228600" lvl="0" marL="457200" marR="0" algn="r">
              <a:lnSpc>
                <a:spcPct val="90000"/>
              </a:lnSpc>
              <a:spcBef>
                <a:spcPts val="1000"/>
              </a:spcBef>
              <a:spcAft>
                <a:spcPts val="0"/>
              </a:spcAft>
              <a:buClr>
                <a:schemeClr val="dk1"/>
              </a:buClr>
              <a:buSzPts val="1200"/>
              <a:buFont typeface="Arial"/>
              <a:buNone/>
              <a:defRPr b="0" i="0" sz="1200" u="none" cap="none" strike="noStrike">
                <a:solidFill>
                  <a:schemeClr val="dk1"/>
                </a:solidFill>
                <a:latin typeface="Arial"/>
                <a:ea typeface="Arial"/>
                <a:cs typeface="Arial"/>
                <a:sym typeface="Arial"/>
              </a:defRPr>
            </a:lvl1pPr>
            <a:lvl2pPr indent="-292100" lvl="1" marL="914400" marR="0" algn="l">
              <a:lnSpc>
                <a:spcPct val="90000"/>
              </a:lnSpc>
              <a:spcBef>
                <a:spcPts val="500"/>
              </a:spcBef>
              <a:spcAft>
                <a:spcPts val="0"/>
              </a:spcAft>
              <a:buClr>
                <a:schemeClr val="dk1"/>
              </a:buClr>
              <a:buSzPts val="1000"/>
              <a:buFont typeface="Arial"/>
              <a:buChar char="•"/>
              <a:defRPr b="0" i="0" sz="1000" u="none" cap="none" strike="noStrike">
                <a:solidFill>
                  <a:schemeClr val="dk1"/>
                </a:solidFill>
                <a:latin typeface="Arial"/>
                <a:ea typeface="Arial"/>
                <a:cs typeface="Arial"/>
                <a:sym typeface="Arial"/>
              </a:defRPr>
            </a:lvl2pPr>
            <a:lvl3pPr indent="-292100" lvl="2" marL="1371600" marR="0" algn="l">
              <a:lnSpc>
                <a:spcPct val="90000"/>
              </a:lnSpc>
              <a:spcBef>
                <a:spcPts val="500"/>
              </a:spcBef>
              <a:spcAft>
                <a:spcPts val="0"/>
              </a:spcAft>
              <a:buClr>
                <a:schemeClr val="dk1"/>
              </a:buClr>
              <a:buSzPts val="1000"/>
              <a:buFont typeface="Arial"/>
              <a:buChar char="•"/>
              <a:defRPr b="0" i="0" sz="1000" u="none" cap="none" strike="noStrike">
                <a:solidFill>
                  <a:schemeClr val="dk1"/>
                </a:solidFill>
                <a:latin typeface="Arial"/>
                <a:ea typeface="Arial"/>
                <a:cs typeface="Arial"/>
                <a:sym typeface="Arial"/>
              </a:defRPr>
            </a:lvl3pPr>
            <a:lvl4pPr indent="-292100" lvl="3" marL="1828800" marR="0" algn="l">
              <a:lnSpc>
                <a:spcPct val="90000"/>
              </a:lnSpc>
              <a:spcBef>
                <a:spcPts val="500"/>
              </a:spcBef>
              <a:spcAft>
                <a:spcPts val="0"/>
              </a:spcAft>
              <a:buClr>
                <a:schemeClr val="dk1"/>
              </a:buClr>
              <a:buSzPts val="1000"/>
              <a:buFont typeface="Arial"/>
              <a:buChar char="•"/>
              <a:defRPr b="0" i="0" sz="1000" u="none" cap="none" strike="noStrike">
                <a:solidFill>
                  <a:schemeClr val="dk1"/>
                </a:solidFill>
                <a:latin typeface="Arial"/>
                <a:ea typeface="Arial"/>
                <a:cs typeface="Arial"/>
                <a:sym typeface="Arial"/>
              </a:defRPr>
            </a:lvl4pPr>
            <a:lvl5pPr indent="-292100" lvl="4" marL="2286000" marR="0" algn="l">
              <a:lnSpc>
                <a:spcPct val="90000"/>
              </a:lnSpc>
              <a:spcBef>
                <a:spcPts val="500"/>
              </a:spcBef>
              <a:spcAft>
                <a:spcPts val="0"/>
              </a:spcAft>
              <a:buClr>
                <a:schemeClr val="dk1"/>
              </a:buClr>
              <a:buSzPts val="1000"/>
              <a:buFont typeface="Arial"/>
              <a:buChar char="•"/>
              <a:defRPr b="0" i="0" sz="1000" u="none" cap="none" strike="noStrike">
                <a:solidFill>
                  <a:schemeClr val="dk1"/>
                </a:solidFill>
                <a:latin typeface="Arial"/>
                <a:ea typeface="Arial"/>
                <a:cs typeface="Arial"/>
                <a:sym typeface="Arial"/>
              </a:defRPr>
            </a:lvl5pPr>
            <a:lvl6pPr indent="-342900" lvl="5" marL="27432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6pPr>
            <a:lvl7pPr indent="-342900" lvl="6" marL="32004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7pPr>
            <a:lvl8pPr indent="-342900" lvl="7" marL="36576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8pPr>
            <a:lvl9pPr indent="-342900" lvl="8" marL="41148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9pPr>
          </a:lstStyle>
          <a:p/>
        </p:txBody>
      </p:sp>
      <p:sp>
        <p:nvSpPr>
          <p:cNvPr id="225" name="Google Shape;225;p26"/>
          <p:cNvSpPr/>
          <p:nvPr/>
        </p:nvSpPr>
        <p:spPr>
          <a:xfrm>
            <a:off x="323642" y="4007150"/>
            <a:ext cx="3667500" cy="267900"/>
          </a:xfrm>
          <a:prstGeom prst="rect">
            <a:avLst/>
          </a:prstGeom>
          <a:noFill/>
          <a:ln>
            <a:noFill/>
          </a:ln>
        </p:spPr>
        <p:txBody>
          <a:bodyPr anchorCtr="0" anchor="ctr" bIns="45700" lIns="91425" spcFirstLastPara="1" rIns="91425" wrap="square" tIns="45700">
            <a:noAutofit/>
          </a:bodyPr>
          <a:lstStyle/>
          <a:p>
            <a:pPr indent="0" lvl="0" marL="0" marR="0" rtl="0" algn="l">
              <a:lnSpc>
                <a:spcPct val="114000"/>
              </a:lnSpc>
              <a:spcBef>
                <a:spcPts val="0"/>
              </a:spcBef>
              <a:spcAft>
                <a:spcPts val="0"/>
              </a:spcAft>
              <a:buClr>
                <a:srgbClr val="005BAD"/>
              </a:buClr>
              <a:buSzPts val="1600"/>
              <a:buFont typeface="Arial"/>
              <a:buNone/>
            </a:pPr>
            <a:r>
              <a:rPr lang="ja-JP" sz="1500">
                <a:solidFill>
                  <a:srgbClr val="005BAD"/>
                </a:solidFill>
                <a:latin typeface="Arial"/>
                <a:ea typeface="Arial"/>
                <a:cs typeface="Arial"/>
                <a:sym typeface="Arial"/>
              </a:rPr>
              <a:t>各家の所得金額</a:t>
            </a:r>
            <a:r>
              <a:rPr lang="ja-JP" sz="1300">
                <a:solidFill>
                  <a:srgbClr val="005BAD"/>
                </a:solidFill>
                <a:latin typeface="Arial"/>
                <a:ea typeface="Arial"/>
                <a:cs typeface="Arial"/>
                <a:sym typeface="Arial"/>
              </a:rPr>
              <a:t>（もうけ）</a:t>
            </a:r>
            <a:r>
              <a:rPr lang="ja-JP" sz="1500">
                <a:solidFill>
                  <a:srgbClr val="005BAD"/>
                </a:solidFill>
                <a:latin typeface="Arial"/>
                <a:ea typeface="Arial"/>
                <a:cs typeface="Arial"/>
                <a:sym typeface="Arial"/>
              </a:rPr>
              <a:t>が異なる場合</a:t>
            </a:r>
            <a:endParaRPr sz="1300"/>
          </a:p>
        </p:txBody>
      </p:sp>
      <p:grpSp>
        <p:nvGrpSpPr>
          <p:cNvPr id="226" name="Google Shape;226;p26"/>
          <p:cNvGrpSpPr/>
          <p:nvPr/>
        </p:nvGrpSpPr>
        <p:grpSpPr>
          <a:xfrm>
            <a:off x="727310" y="5444694"/>
            <a:ext cx="2267290" cy="1141281"/>
            <a:chOff x="608967" y="5456726"/>
            <a:chExt cx="2267290" cy="1141281"/>
          </a:xfrm>
        </p:grpSpPr>
        <p:pic>
          <p:nvPicPr>
            <p:cNvPr id="227" name="Google Shape;227;p26"/>
            <p:cNvPicPr preferRelativeResize="0"/>
            <p:nvPr/>
          </p:nvPicPr>
          <p:blipFill rotWithShape="1">
            <a:blip r:embed="rId2">
              <a:alphaModFix/>
            </a:blip>
            <a:srcRect b="0" l="0" r="0" t="-300"/>
            <a:stretch/>
          </p:blipFill>
          <p:spPr>
            <a:xfrm>
              <a:off x="608967" y="5456726"/>
              <a:ext cx="1797166" cy="1091837"/>
            </a:xfrm>
            <a:prstGeom prst="rect">
              <a:avLst/>
            </a:prstGeom>
            <a:noFill/>
            <a:ln cap="flat" cmpd="sng" w="15875">
              <a:solidFill>
                <a:srgbClr val="005BAD"/>
              </a:solidFill>
              <a:prstDash val="solid"/>
              <a:round/>
              <a:headEnd len="sm" w="sm" type="none"/>
              <a:tailEnd len="sm" w="sm" type="none"/>
            </a:ln>
          </p:spPr>
        </p:pic>
        <p:sp>
          <p:nvSpPr>
            <p:cNvPr id="228" name="Google Shape;228;p26"/>
            <p:cNvSpPr/>
            <p:nvPr/>
          </p:nvSpPr>
          <p:spPr>
            <a:xfrm>
              <a:off x="2111222" y="5879507"/>
              <a:ext cx="718500" cy="718500"/>
            </a:xfrm>
            <a:prstGeom prst="ellipse">
              <a:avLst/>
            </a:prstGeom>
            <a:solidFill>
              <a:srgbClr val="005BAD"/>
            </a:solidFill>
            <a:ln cap="flat" cmpd="sng" w="22225">
              <a:solidFill>
                <a:srgbClr val="EBFAFF"/>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2400"/>
                <a:buFont typeface="Arial"/>
                <a:buNone/>
              </a:pPr>
              <a:r>
                <a:t/>
              </a:r>
              <a:endParaRPr b="0" i="0" sz="2400" u="none" cap="none" strike="noStrike">
                <a:solidFill>
                  <a:schemeClr val="dk1"/>
                </a:solidFill>
                <a:latin typeface="Arial"/>
                <a:ea typeface="Arial"/>
                <a:cs typeface="Arial"/>
                <a:sym typeface="Arial"/>
              </a:endParaRPr>
            </a:p>
          </p:txBody>
        </p:sp>
        <p:sp>
          <p:nvSpPr>
            <p:cNvPr id="229" name="Google Shape;229;p26"/>
            <p:cNvSpPr txBox="1"/>
            <p:nvPr/>
          </p:nvSpPr>
          <p:spPr>
            <a:xfrm>
              <a:off x="2106457" y="5977207"/>
              <a:ext cx="769800" cy="5232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ja-JP" sz="1400">
                  <a:solidFill>
                    <a:srgbClr val="EBFFFC"/>
                  </a:solidFill>
                  <a:latin typeface="Arial"/>
                  <a:ea typeface="Arial"/>
                  <a:cs typeface="Arial"/>
                  <a:sym typeface="Arial"/>
                </a:rPr>
                <a:t>メタバ</a:t>
              </a:r>
              <a:endParaRPr sz="1400">
                <a:solidFill>
                  <a:srgbClr val="EBFFFC"/>
                </a:solidFill>
                <a:latin typeface="Arial"/>
                <a:ea typeface="Arial"/>
                <a:cs typeface="Arial"/>
                <a:sym typeface="Arial"/>
              </a:endParaRPr>
            </a:p>
            <a:p>
              <a:pPr indent="0" lvl="0" marL="0" marR="0" rtl="0" algn="l">
                <a:spcBef>
                  <a:spcPts val="0"/>
                </a:spcBef>
                <a:spcAft>
                  <a:spcPts val="0"/>
                </a:spcAft>
                <a:buNone/>
              </a:pPr>
              <a:r>
                <a:rPr lang="ja-JP" sz="1400">
                  <a:solidFill>
                    <a:srgbClr val="EBFFFC"/>
                  </a:solidFill>
                  <a:latin typeface="Arial"/>
                  <a:ea typeface="Arial"/>
                  <a:cs typeface="Arial"/>
                  <a:sym typeface="Arial"/>
                </a:rPr>
                <a:t>タウン</a:t>
              </a:r>
              <a:endParaRPr/>
            </a:p>
          </p:txBody>
        </p:sp>
      </p:grpSp>
      <p:sp>
        <p:nvSpPr>
          <p:cNvPr id="230" name="Google Shape;230;p26"/>
          <p:cNvSpPr/>
          <p:nvPr/>
        </p:nvSpPr>
        <p:spPr>
          <a:xfrm>
            <a:off x="3928375" y="1257125"/>
            <a:ext cx="1737300" cy="226800"/>
          </a:xfrm>
          <a:prstGeom prst="rect">
            <a:avLst/>
          </a:prstGeom>
          <a:noFill/>
          <a:ln cap="flat" cmpd="sng" w="19050">
            <a:solidFill>
              <a:srgbClr val="262626"/>
            </a:solidFill>
            <a:prstDash val="solid"/>
            <a:round/>
            <a:headEnd len="sm" w="sm" type="none"/>
            <a:tailEnd len="sm" w="sm" type="none"/>
          </a:ln>
        </p:spPr>
        <p:txBody>
          <a:bodyPr anchorCtr="0" anchor="ctr" bIns="36000" lIns="72000" spcFirstLastPara="1" rIns="72000" wrap="square" tIns="36000">
            <a:noAutofit/>
          </a:bodyPr>
          <a:lstStyle/>
          <a:p>
            <a:pPr indent="0" lvl="0" marL="0" marR="0" rtl="0" algn="ctr">
              <a:lnSpc>
                <a:spcPct val="100000"/>
              </a:lnSpc>
              <a:spcBef>
                <a:spcPts val="0"/>
              </a:spcBef>
              <a:spcAft>
                <a:spcPts val="0"/>
              </a:spcAft>
              <a:buClr>
                <a:schemeClr val="dk1"/>
              </a:buClr>
              <a:buSzPts val="1300"/>
              <a:buFont typeface="Arial"/>
              <a:buNone/>
            </a:pPr>
            <a:r>
              <a:rPr b="0" i="0" lang="ja-JP" sz="1300" u="none" cap="none" strike="noStrike">
                <a:solidFill>
                  <a:schemeClr val="dk1"/>
                </a:solidFill>
                <a:latin typeface="Arial"/>
                <a:ea typeface="Arial"/>
                <a:cs typeface="Arial"/>
                <a:sym typeface="Arial"/>
              </a:rPr>
              <a:t>パターン１</a:t>
            </a:r>
            <a:r>
              <a:rPr b="0" i="0" lang="ja-JP" sz="1200" u="none" cap="none" strike="noStrike">
                <a:solidFill>
                  <a:schemeClr val="dk1"/>
                </a:solidFill>
                <a:latin typeface="Arial"/>
                <a:ea typeface="Arial"/>
                <a:cs typeface="Arial"/>
                <a:sym typeface="Arial"/>
              </a:rPr>
              <a:t>（参考）</a:t>
            </a:r>
            <a:endParaRPr b="0" i="0" sz="1300" u="none" cap="none" strike="noStrike">
              <a:solidFill>
                <a:schemeClr val="dk1"/>
              </a:solidFill>
              <a:latin typeface="Arial"/>
              <a:ea typeface="Arial"/>
              <a:cs typeface="Arial"/>
              <a:sym typeface="Arial"/>
            </a:endParaRPr>
          </a:p>
        </p:txBody>
      </p:sp>
      <p:graphicFrame>
        <p:nvGraphicFramePr>
          <p:cNvPr id="231" name="Google Shape;231;p26"/>
          <p:cNvGraphicFramePr/>
          <p:nvPr/>
        </p:nvGraphicFramePr>
        <p:xfrm>
          <a:off x="5772274" y="1541747"/>
          <a:ext cx="3000000" cy="3000000"/>
        </p:xfrm>
        <a:graphic>
          <a:graphicData uri="http://schemas.openxmlformats.org/drawingml/2006/table">
            <a:tbl>
              <a:tblPr bandRow="1" firstRow="1">
                <a:noFill/>
                <a:tableStyleId>{EDD6E753-2930-40FE-A78C-5DBA94F34718}</a:tableStyleId>
              </a:tblPr>
              <a:tblGrid>
                <a:gridCol w="506775"/>
                <a:gridCol w="482700"/>
                <a:gridCol w="654250"/>
                <a:gridCol w="687375"/>
                <a:gridCol w="716975"/>
              </a:tblGrid>
              <a:tr h="361725">
                <a:tc>
                  <a:txBody>
                    <a:bodyPr/>
                    <a:lstStyle/>
                    <a:p>
                      <a:pPr indent="0" lvl="0" marL="0" marR="0" rtl="0" algn="ctr">
                        <a:spcBef>
                          <a:spcPts val="0"/>
                        </a:spcBef>
                        <a:spcAft>
                          <a:spcPts val="0"/>
                        </a:spcAft>
                        <a:buNone/>
                      </a:pPr>
                      <a:r>
                        <a:t/>
                      </a:r>
                      <a:endParaRPr b="0" sz="900" u="none" cap="none" strike="noStrike">
                        <a:solidFill>
                          <a:schemeClr val="lt1"/>
                        </a:solidFill>
                      </a:endParaRPr>
                    </a:p>
                  </a:txBody>
                  <a:tcPr marT="45725" marB="45725" marR="91450" marL="91450" anchor="ctr">
                    <a:lnL cap="flat" cmpd="sng" w="9525">
                      <a:solidFill>
                        <a:srgbClr val="000000">
                          <a:alpha val="0"/>
                        </a:srgbClr>
                      </a:solidFill>
                      <a:prstDash val="solid"/>
                      <a:round/>
                      <a:headEnd len="sm" w="sm" type="none"/>
                      <a:tailEnd len="sm" w="sm" type="none"/>
                    </a:lnL>
                    <a:lnR cap="flat" cmpd="sng" w="12700">
                      <a:solidFill>
                        <a:schemeClr val="dk1"/>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12700">
                      <a:solidFill>
                        <a:schemeClr val="dk1"/>
                      </a:solidFill>
                      <a:prstDash val="solid"/>
                      <a:round/>
                      <a:headEnd len="sm" w="sm" type="none"/>
                      <a:tailEnd len="sm" w="sm" type="none"/>
                    </a:lnB>
                    <a:solidFill>
                      <a:srgbClr val="F2F2F2"/>
                    </a:solidFill>
                  </a:tcPr>
                </a:tc>
                <a:tc>
                  <a:txBody>
                    <a:bodyPr/>
                    <a:lstStyle/>
                    <a:p>
                      <a:pPr indent="0" lvl="0" marL="0" marR="0" rtl="0" algn="ctr">
                        <a:spcBef>
                          <a:spcPts val="0"/>
                        </a:spcBef>
                        <a:spcAft>
                          <a:spcPts val="0"/>
                        </a:spcAft>
                        <a:buNone/>
                      </a:pPr>
                      <a:r>
                        <a:rPr b="1" lang="ja-JP" sz="900" u="none" cap="none" strike="noStrike">
                          <a:solidFill>
                            <a:schemeClr val="lt1"/>
                          </a:solidFill>
                        </a:rPr>
                        <a:t>家族</a:t>
                      </a:r>
                      <a:endParaRPr/>
                    </a:p>
                  </a:txBody>
                  <a:tcPr marT="45725" marB="45725" marR="91450" marL="91450" anchor="ctr">
                    <a:lnL cap="flat" cmpd="sng" w="12700">
                      <a:solidFill>
                        <a:schemeClr val="dk1"/>
                      </a:solidFill>
                      <a:prstDash val="solid"/>
                      <a:round/>
                      <a:headEnd len="sm" w="sm" type="none"/>
                      <a:tailEnd len="sm" w="sm" type="none"/>
                    </a:lnL>
                    <a:lnR cap="flat" cmpd="sng" w="12700">
                      <a:solidFill>
                        <a:schemeClr val="lt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7F7F7F"/>
                    </a:solidFill>
                  </a:tcPr>
                </a:tc>
                <a:tc>
                  <a:txBody>
                    <a:bodyPr/>
                    <a:lstStyle/>
                    <a:p>
                      <a:pPr indent="0" lvl="0" marL="0" marR="0" rtl="0" algn="ctr">
                        <a:spcBef>
                          <a:spcPts val="0"/>
                        </a:spcBef>
                        <a:spcAft>
                          <a:spcPts val="0"/>
                        </a:spcAft>
                        <a:buNone/>
                      </a:pPr>
                      <a:r>
                        <a:rPr lang="ja-JP" sz="900" u="none" cap="none" strike="noStrike">
                          <a:solidFill>
                            <a:schemeClr val="lt1"/>
                          </a:solidFill>
                        </a:rPr>
                        <a:t>所得金額</a:t>
                      </a:r>
                      <a:endParaRPr b="0" sz="700" u="none" cap="none" strike="noStrike">
                        <a:solidFill>
                          <a:schemeClr val="lt1"/>
                        </a:solidFill>
                        <a:latin typeface="Arial"/>
                        <a:ea typeface="Arial"/>
                        <a:cs typeface="Arial"/>
                        <a:sym typeface="Arial"/>
                      </a:endParaRPr>
                    </a:p>
                  </a:txBody>
                  <a:tcPr marT="45725" marB="45725" marR="91450" marL="91450" anchor="ctr">
                    <a:lnL cap="flat" cmpd="sng" w="12700">
                      <a:solidFill>
                        <a:schemeClr val="lt1"/>
                      </a:solidFill>
                      <a:prstDash val="solid"/>
                      <a:round/>
                      <a:headEnd len="sm" w="sm" type="none"/>
                      <a:tailEnd len="sm" w="sm" type="none"/>
                    </a:lnL>
                    <a:lnR cap="flat" cmpd="sng" w="12700">
                      <a:solidFill>
                        <a:schemeClr val="lt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7F7F7F"/>
                    </a:solidFill>
                  </a:tcPr>
                </a:tc>
                <a:tc>
                  <a:txBody>
                    <a:bodyPr/>
                    <a:lstStyle/>
                    <a:p>
                      <a:pPr indent="0" lvl="0" marL="0" marR="0" rtl="0" algn="ctr">
                        <a:spcBef>
                          <a:spcPts val="0"/>
                        </a:spcBef>
                        <a:spcAft>
                          <a:spcPts val="0"/>
                        </a:spcAft>
                        <a:buNone/>
                      </a:pPr>
                      <a:r>
                        <a:rPr lang="ja-JP" sz="900" u="none" cap="none" strike="noStrike">
                          <a:solidFill>
                            <a:schemeClr val="lt1"/>
                          </a:solidFill>
                        </a:rPr>
                        <a:t>使用回数</a:t>
                      </a:r>
                      <a:endParaRPr>
                        <a:solidFill>
                          <a:schemeClr val="lt1"/>
                        </a:solidFill>
                      </a:endParaRPr>
                    </a:p>
                  </a:txBody>
                  <a:tcPr marT="45725" marB="45725" marR="91450" marL="91450" anchor="ctr">
                    <a:lnL cap="flat" cmpd="sng" w="12700">
                      <a:solidFill>
                        <a:schemeClr val="lt1"/>
                      </a:solidFill>
                      <a:prstDash val="solid"/>
                      <a:round/>
                      <a:headEnd len="sm" w="sm" type="none"/>
                      <a:tailEnd len="sm" w="sm" type="none"/>
                    </a:lnL>
                    <a:lnR cap="flat" cmpd="sng" w="12700">
                      <a:solidFill>
                        <a:schemeClr val="lt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7F7F7F"/>
                    </a:solidFill>
                  </a:tcPr>
                </a:tc>
                <a:tc>
                  <a:txBody>
                    <a:bodyPr/>
                    <a:lstStyle/>
                    <a:p>
                      <a:pPr indent="0" lvl="0" marL="0" marR="0" rtl="0" algn="ctr">
                        <a:spcBef>
                          <a:spcPts val="0"/>
                        </a:spcBef>
                        <a:spcAft>
                          <a:spcPts val="0"/>
                        </a:spcAft>
                        <a:buNone/>
                      </a:pPr>
                      <a:r>
                        <a:rPr lang="ja-JP" sz="900" u="none" cap="none" strike="noStrike">
                          <a:solidFill>
                            <a:schemeClr val="lt1"/>
                          </a:solidFill>
                        </a:rPr>
                        <a:t>負担金額</a:t>
                      </a:r>
                      <a:endParaRPr>
                        <a:solidFill>
                          <a:schemeClr val="lt1"/>
                        </a:solidFill>
                      </a:endParaRPr>
                    </a:p>
                  </a:txBody>
                  <a:tcPr marT="45725" marB="45725" marR="91450" marL="91450" anchor="ctr">
                    <a:lnL cap="flat" cmpd="sng" w="12700">
                      <a:solidFill>
                        <a:schemeClr val="lt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7F7F7F"/>
                    </a:solidFill>
                  </a:tcPr>
                </a:tc>
              </a:tr>
              <a:tr h="288000">
                <a:tc>
                  <a:txBody>
                    <a:bodyPr/>
                    <a:lstStyle/>
                    <a:p>
                      <a:pPr indent="0" lvl="0" marL="0" marR="0" rtl="0" algn="ctr">
                        <a:spcBef>
                          <a:spcPts val="0"/>
                        </a:spcBef>
                        <a:spcAft>
                          <a:spcPts val="0"/>
                        </a:spcAft>
                        <a:buNone/>
                      </a:pPr>
                      <a:r>
                        <a:rPr b="1" lang="ja-JP" sz="900" u="none" cap="none" strike="noStrike">
                          <a:latin typeface="Arial"/>
                          <a:ea typeface="Arial"/>
                          <a:cs typeface="Arial"/>
                          <a:sym typeface="Arial"/>
                        </a:rPr>
                        <a:t>Ａ家</a:t>
                      </a:r>
                      <a:endParaRPr/>
                    </a:p>
                  </a:txBody>
                  <a:tcPr marT="45725" marB="45725" marR="91450" marL="91450" anchor="ctr">
                    <a:lnL cap="flat" cmpd="sng" w="12700">
                      <a:solidFill>
                        <a:schemeClr val="dk1"/>
                      </a:solidFill>
                      <a:prstDash val="solid"/>
                      <a:round/>
                      <a:headEnd len="sm" w="sm" type="none"/>
                      <a:tailEnd len="sm" w="sm" type="none"/>
                    </a:lnL>
                    <a:lnR cap="flat" cmpd="sng" w="9525">
                      <a:solidFill>
                        <a:schemeClr val="dk1"/>
                      </a:solidFill>
                      <a:prstDash val="dash"/>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ctr">
                        <a:spcBef>
                          <a:spcPts val="0"/>
                        </a:spcBef>
                        <a:spcAft>
                          <a:spcPts val="0"/>
                        </a:spcAft>
                        <a:buNone/>
                      </a:pPr>
                      <a:r>
                        <a:rPr b="1" lang="ja-JP" sz="900" u="none" cap="none" strike="noStrike">
                          <a:latin typeface="Arial"/>
                          <a:ea typeface="Arial"/>
                          <a:cs typeface="Arial"/>
                          <a:sym typeface="Arial"/>
                        </a:rPr>
                        <a:t>４人</a:t>
                      </a:r>
                      <a:endParaRPr/>
                    </a:p>
                  </a:txBody>
                  <a:tcPr marT="45725" marB="45725" marR="91450" marL="91450" anchor="ctr">
                    <a:lnL cap="flat" cmpd="sng" w="9525">
                      <a:solidFill>
                        <a:schemeClr val="dk1"/>
                      </a:solidFill>
                      <a:prstDash val="dash"/>
                      <a:round/>
                      <a:headEnd len="sm" w="sm" type="none"/>
                      <a:tailEnd len="sm" w="sm" type="none"/>
                    </a:lnL>
                    <a:lnR cap="flat" cmpd="sng" w="9525">
                      <a:solidFill>
                        <a:schemeClr val="dk1"/>
                      </a:solidFill>
                      <a:prstDash val="dash"/>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ctr">
                        <a:spcBef>
                          <a:spcPts val="0"/>
                        </a:spcBef>
                        <a:spcAft>
                          <a:spcPts val="0"/>
                        </a:spcAft>
                        <a:buNone/>
                      </a:pPr>
                      <a:r>
                        <a:rPr b="1" lang="ja-JP" sz="900" u="none" cap="none" strike="noStrike">
                          <a:latin typeface="Arial"/>
                          <a:ea typeface="Arial"/>
                          <a:cs typeface="Arial"/>
                          <a:sym typeface="Arial"/>
                        </a:rPr>
                        <a:t>500万円</a:t>
                      </a:r>
                      <a:endParaRPr/>
                    </a:p>
                  </a:txBody>
                  <a:tcPr marT="45725" marB="45725" marR="91450" marL="91450" anchor="ctr">
                    <a:lnL cap="flat" cmpd="sng" w="9525">
                      <a:solidFill>
                        <a:schemeClr val="dk1"/>
                      </a:solidFill>
                      <a:prstDash val="dash"/>
                      <a:round/>
                      <a:headEnd len="sm" w="sm" type="none"/>
                      <a:tailEnd len="sm" w="sm" type="none"/>
                    </a:lnL>
                    <a:lnR cap="flat" cmpd="sng" w="9525">
                      <a:solidFill>
                        <a:schemeClr val="dk1"/>
                      </a:solidFill>
                      <a:prstDash val="dash"/>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ctr">
                        <a:spcBef>
                          <a:spcPts val="0"/>
                        </a:spcBef>
                        <a:spcAft>
                          <a:spcPts val="0"/>
                        </a:spcAft>
                        <a:buNone/>
                      </a:pPr>
                      <a:r>
                        <a:rPr b="1" lang="ja-JP" sz="900" u="none" cap="none" strike="noStrike">
                          <a:latin typeface="Arial"/>
                          <a:ea typeface="Arial"/>
                          <a:cs typeface="Arial"/>
                          <a:sym typeface="Arial"/>
                        </a:rPr>
                        <a:t>月10回</a:t>
                      </a:r>
                      <a:endParaRPr/>
                    </a:p>
                  </a:txBody>
                  <a:tcPr marT="45725" marB="45725" marR="91450" marL="91450" anchor="ctr">
                    <a:lnL cap="flat" cmpd="sng" w="9525">
                      <a:solidFill>
                        <a:schemeClr val="dk1"/>
                      </a:solidFill>
                      <a:prstDash val="dash"/>
                      <a:round/>
                      <a:headEnd len="sm" w="sm" type="none"/>
                      <a:tailEnd len="sm" w="sm" type="none"/>
                    </a:lnL>
                    <a:lnR cap="flat" cmpd="sng" w="9525">
                      <a:solidFill>
                        <a:schemeClr val="dk1"/>
                      </a:solidFill>
                      <a:prstDash val="dash"/>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ctr">
                        <a:spcBef>
                          <a:spcPts val="0"/>
                        </a:spcBef>
                        <a:spcAft>
                          <a:spcPts val="0"/>
                        </a:spcAft>
                        <a:buNone/>
                      </a:pPr>
                      <a:r>
                        <a:rPr b="1" lang="ja-JP" sz="900" u="none" cap="none" strike="noStrike">
                          <a:latin typeface="Arial"/>
                          <a:ea typeface="Arial"/>
                          <a:cs typeface="Arial"/>
                          <a:sym typeface="Arial"/>
                        </a:rPr>
                        <a:t>100万円</a:t>
                      </a:r>
                      <a:endParaRPr/>
                    </a:p>
                  </a:txBody>
                  <a:tcPr marT="45725" marB="45725" marR="91450" marL="91450" anchor="ctr">
                    <a:lnL cap="flat" cmpd="sng" w="9525">
                      <a:solidFill>
                        <a:schemeClr val="dk1"/>
                      </a:solidFill>
                      <a:prstDash val="dash"/>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r>
              <a:tr h="288000">
                <a:tc>
                  <a:txBody>
                    <a:bodyPr/>
                    <a:lstStyle/>
                    <a:p>
                      <a:pPr indent="0" lvl="0" marL="0" marR="0" rtl="0" algn="ctr">
                        <a:spcBef>
                          <a:spcPts val="0"/>
                        </a:spcBef>
                        <a:spcAft>
                          <a:spcPts val="0"/>
                        </a:spcAft>
                        <a:buNone/>
                      </a:pPr>
                      <a:r>
                        <a:rPr b="1" lang="ja-JP" sz="900" u="none" cap="none" strike="noStrike">
                          <a:latin typeface="Arial"/>
                          <a:ea typeface="Arial"/>
                          <a:cs typeface="Arial"/>
                          <a:sym typeface="Arial"/>
                        </a:rPr>
                        <a:t>Ｂ家</a:t>
                      </a:r>
                      <a:endParaRPr/>
                    </a:p>
                  </a:txBody>
                  <a:tcPr marT="45725" marB="45725" marR="91450" marL="91450" anchor="ctr">
                    <a:lnL cap="flat" cmpd="sng" w="12700">
                      <a:solidFill>
                        <a:schemeClr val="dk1"/>
                      </a:solidFill>
                      <a:prstDash val="solid"/>
                      <a:round/>
                      <a:headEnd len="sm" w="sm" type="none"/>
                      <a:tailEnd len="sm" w="sm" type="none"/>
                    </a:lnL>
                    <a:lnR cap="flat" cmpd="sng" w="9525">
                      <a:solidFill>
                        <a:schemeClr val="dk1"/>
                      </a:solidFill>
                      <a:prstDash val="dash"/>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ctr">
                        <a:spcBef>
                          <a:spcPts val="0"/>
                        </a:spcBef>
                        <a:spcAft>
                          <a:spcPts val="0"/>
                        </a:spcAft>
                        <a:buNone/>
                      </a:pPr>
                      <a:r>
                        <a:rPr b="1" lang="ja-JP" sz="900" u="none" cap="none" strike="noStrike">
                          <a:latin typeface="Arial"/>
                          <a:ea typeface="Arial"/>
                          <a:cs typeface="Arial"/>
                          <a:sym typeface="Arial"/>
                        </a:rPr>
                        <a:t>４人</a:t>
                      </a:r>
                      <a:endParaRPr/>
                    </a:p>
                  </a:txBody>
                  <a:tcPr marT="45725" marB="45725" marR="91450" marL="91450" anchor="ctr">
                    <a:lnL cap="flat" cmpd="sng" w="9525">
                      <a:solidFill>
                        <a:schemeClr val="dk1"/>
                      </a:solidFill>
                      <a:prstDash val="dash"/>
                      <a:round/>
                      <a:headEnd len="sm" w="sm" type="none"/>
                      <a:tailEnd len="sm" w="sm" type="none"/>
                    </a:lnL>
                    <a:lnR cap="flat" cmpd="sng" w="9525">
                      <a:solidFill>
                        <a:schemeClr val="dk1"/>
                      </a:solidFill>
                      <a:prstDash val="dash"/>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ctr">
                        <a:spcBef>
                          <a:spcPts val="0"/>
                        </a:spcBef>
                        <a:spcAft>
                          <a:spcPts val="0"/>
                        </a:spcAft>
                        <a:buNone/>
                      </a:pPr>
                      <a:r>
                        <a:rPr b="1" lang="ja-JP" sz="900" u="none" cap="none" strike="noStrike">
                          <a:latin typeface="Arial"/>
                          <a:ea typeface="Arial"/>
                          <a:cs typeface="Arial"/>
                          <a:sym typeface="Arial"/>
                        </a:rPr>
                        <a:t>500万円</a:t>
                      </a:r>
                      <a:endParaRPr/>
                    </a:p>
                  </a:txBody>
                  <a:tcPr marT="45725" marB="45725" marR="91450" marL="91450" anchor="ctr">
                    <a:lnL cap="flat" cmpd="sng" w="9525">
                      <a:solidFill>
                        <a:schemeClr val="dk1"/>
                      </a:solidFill>
                      <a:prstDash val="dash"/>
                      <a:round/>
                      <a:headEnd len="sm" w="sm" type="none"/>
                      <a:tailEnd len="sm" w="sm" type="none"/>
                    </a:lnL>
                    <a:lnR cap="flat" cmpd="sng" w="9525">
                      <a:solidFill>
                        <a:schemeClr val="dk1"/>
                      </a:solidFill>
                      <a:prstDash val="dash"/>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ctr">
                        <a:spcBef>
                          <a:spcPts val="0"/>
                        </a:spcBef>
                        <a:spcAft>
                          <a:spcPts val="0"/>
                        </a:spcAft>
                        <a:buNone/>
                      </a:pPr>
                      <a:r>
                        <a:rPr b="1" lang="ja-JP" sz="900" u="none" cap="none" strike="noStrike">
                          <a:latin typeface="Arial"/>
                          <a:ea typeface="Arial"/>
                          <a:cs typeface="Arial"/>
                          <a:sym typeface="Arial"/>
                        </a:rPr>
                        <a:t>月10回</a:t>
                      </a:r>
                      <a:endParaRPr/>
                    </a:p>
                  </a:txBody>
                  <a:tcPr marT="45725" marB="45725" marR="91450" marL="91450" anchor="ctr">
                    <a:lnL cap="flat" cmpd="sng" w="9525">
                      <a:solidFill>
                        <a:schemeClr val="dk1"/>
                      </a:solidFill>
                      <a:prstDash val="dash"/>
                      <a:round/>
                      <a:headEnd len="sm" w="sm" type="none"/>
                      <a:tailEnd len="sm" w="sm" type="none"/>
                    </a:lnL>
                    <a:lnR cap="flat" cmpd="sng" w="9525">
                      <a:solidFill>
                        <a:schemeClr val="dk1"/>
                      </a:solidFill>
                      <a:prstDash val="dash"/>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ctr">
                        <a:spcBef>
                          <a:spcPts val="0"/>
                        </a:spcBef>
                        <a:spcAft>
                          <a:spcPts val="0"/>
                        </a:spcAft>
                        <a:buNone/>
                      </a:pPr>
                      <a:r>
                        <a:rPr b="1" lang="ja-JP" sz="900" u="none" cap="none" strike="noStrike">
                          <a:latin typeface="Arial"/>
                          <a:ea typeface="Arial"/>
                          <a:cs typeface="Arial"/>
                          <a:sym typeface="Arial"/>
                        </a:rPr>
                        <a:t>100万円</a:t>
                      </a:r>
                      <a:endParaRPr/>
                    </a:p>
                  </a:txBody>
                  <a:tcPr marT="45725" marB="45725" marR="91450" marL="91450" anchor="ctr">
                    <a:lnL cap="flat" cmpd="sng" w="9525">
                      <a:solidFill>
                        <a:schemeClr val="dk1"/>
                      </a:solidFill>
                      <a:prstDash val="dash"/>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r>
              <a:tr h="288000">
                <a:tc>
                  <a:txBody>
                    <a:bodyPr/>
                    <a:lstStyle/>
                    <a:p>
                      <a:pPr indent="0" lvl="0" marL="0" marR="0" rtl="0" algn="ctr">
                        <a:spcBef>
                          <a:spcPts val="0"/>
                        </a:spcBef>
                        <a:spcAft>
                          <a:spcPts val="0"/>
                        </a:spcAft>
                        <a:buNone/>
                      </a:pPr>
                      <a:r>
                        <a:rPr b="1" lang="ja-JP" sz="900" u="none" cap="none" strike="noStrike">
                          <a:latin typeface="Arial"/>
                          <a:ea typeface="Arial"/>
                          <a:cs typeface="Arial"/>
                          <a:sym typeface="Arial"/>
                        </a:rPr>
                        <a:t>Ｃ家</a:t>
                      </a:r>
                      <a:endParaRPr/>
                    </a:p>
                  </a:txBody>
                  <a:tcPr marT="45725" marB="45725" marR="91450" marL="91450" anchor="ctr">
                    <a:lnL cap="flat" cmpd="sng" w="12700">
                      <a:solidFill>
                        <a:schemeClr val="dk1"/>
                      </a:solidFill>
                      <a:prstDash val="solid"/>
                      <a:round/>
                      <a:headEnd len="sm" w="sm" type="none"/>
                      <a:tailEnd len="sm" w="sm" type="none"/>
                    </a:lnL>
                    <a:lnR cap="flat" cmpd="sng" w="9525">
                      <a:solidFill>
                        <a:schemeClr val="dk1"/>
                      </a:solidFill>
                      <a:prstDash val="dash"/>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ctr">
                        <a:spcBef>
                          <a:spcPts val="0"/>
                        </a:spcBef>
                        <a:spcAft>
                          <a:spcPts val="0"/>
                        </a:spcAft>
                        <a:buNone/>
                      </a:pPr>
                      <a:r>
                        <a:rPr b="1" lang="ja-JP" sz="900" u="none" cap="none" strike="noStrike">
                          <a:latin typeface="Arial"/>
                          <a:ea typeface="Arial"/>
                          <a:cs typeface="Arial"/>
                          <a:sym typeface="Arial"/>
                        </a:rPr>
                        <a:t>４人</a:t>
                      </a:r>
                      <a:endParaRPr/>
                    </a:p>
                  </a:txBody>
                  <a:tcPr marT="45725" marB="45725" marR="91450" marL="91450" anchor="ctr">
                    <a:lnL cap="flat" cmpd="sng" w="9525">
                      <a:solidFill>
                        <a:schemeClr val="dk1"/>
                      </a:solidFill>
                      <a:prstDash val="dash"/>
                      <a:round/>
                      <a:headEnd len="sm" w="sm" type="none"/>
                      <a:tailEnd len="sm" w="sm" type="none"/>
                    </a:lnL>
                    <a:lnR cap="flat" cmpd="sng" w="9525">
                      <a:solidFill>
                        <a:schemeClr val="dk1"/>
                      </a:solidFill>
                      <a:prstDash val="dash"/>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ctr">
                        <a:spcBef>
                          <a:spcPts val="0"/>
                        </a:spcBef>
                        <a:spcAft>
                          <a:spcPts val="0"/>
                        </a:spcAft>
                        <a:buNone/>
                      </a:pPr>
                      <a:r>
                        <a:rPr b="1" lang="ja-JP" sz="900" u="none" cap="none" strike="noStrike">
                          <a:latin typeface="Arial"/>
                          <a:ea typeface="Arial"/>
                          <a:cs typeface="Arial"/>
                          <a:sym typeface="Arial"/>
                        </a:rPr>
                        <a:t>500万円</a:t>
                      </a:r>
                      <a:endParaRPr/>
                    </a:p>
                  </a:txBody>
                  <a:tcPr marT="45725" marB="45725" marR="91450" marL="91450" anchor="ctr">
                    <a:lnL cap="flat" cmpd="sng" w="9525">
                      <a:solidFill>
                        <a:schemeClr val="dk1"/>
                      </a:solidFill>
                      <a:prstDash val="dash"/>
                      <a:round/>
                      <a:headEnd len="sm" w="sm" type="none"/>
                      <a:tailEnd len="sm" w="sm" type="none"/>
                    </a:lnL>
                    <a:lnR cap="flat" cmpd="sng" w="9525">
                      <a:solidFill>
                        <a:schemeClr val="dk1"/>
                      </a:solidFill>
                      <a:prstDash val="dash"/>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ctr">
                        <a:spcBef>
                          <a:spcPts val="0"/>
                        </a:spcBef>
                        <a:spcAft>
                          <a:spcPts val="0"/>
                        </a:spcAft>
                        <a:buNone/>
                      </a:pPr>
                      <a:r>
                        <a:rPr b="1" lang="ja-JP" sz="900" u="none" cap="none" strike="noStrike">
                          <a:latin typeface="Arial"/>
                          <a:ea typeface="Arial"/>
                          <a:cs typeface="Arial"/>
                          <a:sym typeface="Arial"/>
                        </a:rPr>
                        <a:t>月10回</a:t>
                      </a:r>
                      <a:endParaRPr/>
                    </a:p>
                  </a:txBody>
                  <a:tcPr marT="45725" marB="45725" marR="91450" marL="91450" anchor="ctr">
                    <a:lnL cap="flat" cmpd="sng" w="9525">
                      <a:solidFill>
                        <a:schemeClr val="dk1"/>
                      </a:solidFill>
                      <a:prstDash val="dash"/>
                      <a:round/>
                      <a:headEnd len="sm" w="sm" type="none"/>
                      <a:tailEnd len="sm" w="sm" type="none"/>
                    </a:lnL>
                    <a:lnR cap="flat" cmpd="sng" w="9525">
                      <a:solidFill>
                        <a:schemeClr val="dk1"/>
                      </a:solidFill>
                      <a:prstDash val="dash"/>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ctr">
                        <a:spcBef>
                          <a:spcPts val="0"/>
                        </a:spcBef>
                        <a:spcAft>
                          <a:spcPts val="0"/>
                        </a:spcAft>
                        <a:buNone/>
                      </a:pPr>
                      <a:r>
                        <a:rPr b="1" lang="ja-JP" sz="900" u="none" cap="none" strike="noStrike">
                          <a:latin typeface="Arial"/>
                          <a:ea typeface="Arial"/>
                          <a:cs typeface="Arial"/>
                          <a:sym typeface="Arial"/>
                        </a:rPr>
                        <a:t>100万円</a:t>
                      </a:r>
                      <a:endParaRPr/>
                    </a:p>
                  </a:txBody>
                  <a:tcPr marT="45725" marB="45725" marR="91450" marL="91450" anchor="ctr">
                    <a:lnL cap="flat" cmpd="sng" w="9525">
                      <a:solidFill>
                        <a:schemeClr val="dk1"/>
                      </a:solidFill>
                      <a:prstDash val="dash"/>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r>
              <a:tr h="288000">
                <a:tc>
                  <a:txBody>
                    <a:bodyPr/>
                    <a:lstStyle/>
                    <a:p>
                      <a:pPr indent="0" lvl="0" marL="0" marR="0" rtl="0" algn="ctr">
                        <a:spcBef>
                          <a:spcPts val="0"/>
                        </a:spcBef>
                        <a:spcAft>
                          <a:spcPts val="0"/>
                        </a:spcAft>
                        <a:buNone/>
                      </a:pPr>
                      <a:r>
                        <a:rPr b="1" lang="ja-JP" sz="900" u="none" cap="none" strike="noStrike">
                          <a:latin typeface="Arial"/>
                          <a:ea typeface="Arial"/>
                          <a:cs typeface="Arial"/>
                          <a:sym typeface="Arial"/>
                        </a:rPr>
                        <a:t>Ｄ家</a:t>
                      </a:r>
                      <a:endParaRPr/>
                    </a:p>
                  </a:txBody>
                  <a:tcPr marT="45725" marB="45725" marR="91450" marL="91450" anchor="ctr">
                    <a:lnL cap="flat" cmpd="sng" w="12700">
                      <a:solidFill>
                        <a:schemeClr val="dk1"/>
                      </a:solidFill>
                      <a:prstDash val="solid"/>
                      <a:round/>
                      <a:headEnd len="sm" w="sm" type="none"/>
                      <a:tailEnd len="sm" w="sm" type="none"/>
                    </a:lnL>
                    <a:lnR cap="flat" cmpd="sng" w="9525">
                      <a:solidFill>
                        <a:schemeClr val="dk1"/>
                      </a:solidFill>
                      <a:prstDash val="dash"/>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ctr">
                        <a:spcBef>
                          <a:spcPts val="0"/>
                        </a:spcBef>
                        <a:spcAft>
                          <a:spcPts val="0"/>
                        </a:spcAft>
                        <a:buNone/>
                      </a:pPr>
                      <a:r>
                        <a:rPr b="1" lang="ja-JP" sz="900" u="none" cap="none" strike="noStrike">
                          <a:latin typeface="Arial"/>
                          <a:ea typeface="Arial"/>
                          <a:cs typeface="Arial"/>
                          <a:sym typeface="Arial"/>
                        </a:rPr>
                        <a:t>４人</a:t>
                      </a:r>
                      <a:endParaRPr/>
                    </a:p>
                  </a:txBody>
                  <a:tcPr marT="45725" marB="45725" marR="91450" marL="91450" anchor="ctr">
                    <a:lnL cap="flat" cmpd="sng" w="9525">
                      <a:solidFill>
                        <a:schemeClr val="dk1"/>
                      </a:solidFill>
                      <a:prstDash val="dash"/>
                      <a:round/>
                      <a:headEnd len="sm" w="sm" type="none"/>
                      <a:tailEnd len="sm" w="sm" type="none"/>
                    </a:lnL>
                    <a:lnR cap="flat" cmpd="sng" w="9525">
                      <a:solidFill>
                        <a:schemeClr val="dk1"/>
                      </a:solidFill>
                      <a:prstDash val="dash"/>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ctr">
                        <a:spcBef>
                          <a:spcPts val="0"/>
                        </a:spcBef>
                        <a:spcAft>
                          <a:spcPts val="0"/>
                        </a:spcAft>
                        <a:buNone/>
                      </a:pPr>
                      <a:r>
                        <a:rPr b="1" lang="ja-JP" sz="900" u="none" cap="none" strike="noStrike">
                          <a:latin typeface="Arial"/>
                          <a:ea typeface="Arial"/>
                          <a:cs typeface="Arial"/>
                          <a:sym typeface="Arial"/>
                        </a:rPr>
                        <a:t>500万円</a:t>
                      </a:r>
                      <a:endParaRPr/>
                    </a:p>
                  </a:txBody>
                  <a:tcPr marT="45725" marB="45725" marR="91450" marL="91450" anchor="ctr">
                    <a:lnL cap="flat" cmpd="sng" w="9525">
                      <a:solidFill>
                        <a:schemeClr val="dk1"/>
                      </a:solidFill>
                      <a:prstDash val="dash"/>
                      <a:round/>
                      <a:headEnd len="sm" w="sm" type="none"/>
                      <a:tailEnd len="sm" w="sm" type="none"/>
                    </a:lnL>
                    <a:lnR cap="flat" cmpd="sng" w="9525">
                      <a:solidFill>
                        <a:schemeClr val="dk1"/>
                      </a:solidFill>
                      <a:prstDash val="dash"/>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ctr">
                        <a:spcBef>
                          <a:spcPts val="0"/>
                        </a:spcBef>
                        <a:spcAft>
                          <a:spcPts val="0"/>
                        </a:spcAft>
                        <a:buNone/>
                      </a:pPr>
                      <a:r>
                        <a:rPr b="1" lang="ja-JP" sz="900" u="none" cap="none" strike="noStrike">
                          <a:latin typeface="Arial"/>
                          <a:ea typeface="Arial"/>
                          <a:cs typeface="Arial"/>
                          <a:sym typeface="Arial"/>
                        </a:rPr>
                        <a:t>月10回</a:t>
                      </a:r>
                      <a:endParaRPr/>
                    </a:p>
                  </a:txBody>
                  <a:tcPr marT="45725" marB="45725" marR="91450" marL="91450" anchor="ctr">
                    <a:lnL cap="flat" cmpd="sng" w="9525">
                      <a:solidFill>
                        <a:schemeClr val="dk1"/>
                      </a:solidFill>
                      <a:prstDash val="dash"/>
                      <a:round/>
                      <a:headEnd len="sm" w="sm" type="none"/>
                      <a:tailEnd len="sm" w="sm" type="none"/>
                    </a:lnL>
                    <a:lnR cap="flat" cmpd="sng" w="9525">
                      <a:solidFill>
                        <a:schemeClr val="dk1"/>
                      </a:solidFill>
                      <a:prstDash val="dash"/>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ctr">
                        <a:spcBef>
                          <a:spcPts val="0"/>
                        </a:spcBef>
                        <a:spcAft>
                          <a:spcPts val="0"/>
                        </a:spcAft>
                        <a:buNone/>
                      </a:pPr>
                      <a:r>
                        <a:rPr b="1" lang="ja-JP" sz="900" u="none" cap="none" strike="noStrike">
                          <a:latin typeface="Arial"/>
                          <a:ea typeface="Arial"/>
                          <a:cs typeface="Arial"/>
                          <a:sym typeface="Arial"/>
                        </a:rPr>
                        <a:t>100万円</a:t>
                      </a:r>
                      <a:endParaRPr/>
                    </a:p>
                  </a:txBody>
                  <a:tcPr marT="45725" marB="45725" marR="91450" marL="91450" anchor="ctr">
                    <a:lnL cap="flat" cmpd="sng" w="9525">
                      <a:solidFill>
                        <a:schemeClr val="dk1"/>
                      </a:solidFill>
                      <a:prstDash val="dash"/>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r>
              <a:tr h="114300">
                <a:tc gridSpan="4">
                  <a:txBody>
                    <a:bodyPr/>
                    <a:lstStyle/>
                    <a:p>
                      <a:pPr indent="0" lvl="0" marL="0" marR="0" rtl="0" algn="ctr">
                        <a:spcBef>
                          <a:spcPts val="0"/>
                        </a:spcBef>
                        <a:spcAft>
                          <a:spcPts val="0"/>
                        </a:spcAft>
                        <a:buNone/>
                      </a:pPr>
                      <a:r>
                        <a:rPr b="1" lang="ja-JP" sz="900" u="none" cap="none" strike="noStrike">
                          <a:latin typeface="Arial"/>
                          <a:ea typeface="Arial"/>
                          <a:cs typeface="Arial"/>
                          <a:sym typeface="Arial"/>
                        </a:rPr>
                        <a:t>合計</a:t>
                      </a:r>
                      <a:endParaRPr/>
                    </a:p>
                  </a:txBody>
                  <a:tcPr marT="45725" marB="45725" marR="91450" marL="91450" anchor="ctr">
                    <a:lnL cap="flat" cmpd="sng" w="12700">
                      <a:solidFill>
                        <a:schemeClr val="dk1"/>
                      </a:solidFill>
                      <a:prstDash val="solid"/>
                      <a:round/>
                      <a:headEnd len="sm" w="sm" type="none"/>
                      <a:tailEnd len="sm" w="sm" type="none"/>
                    </a:lnL>
                    <a:lnR cap="flat" cmpd="sng" w="9525">
                      <a:solidFill>
                        <a:schemeClr val="dk1"/>
                      </a:solidFill>
                      <a:prstDash val="dash"/>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hMerge="1"/>
                <a:tc hMerge="1"/>
                <a:tc hMerge="1"/>
                <a:tc>
                  <a:txBody>
                    <a:bodyPr/>
                    <a:lstStyle/>
                    <a:p>
                      <a:pPr indent="0" lvl="0" marL="0" marR="0" rtl="0" algn="ctr">
                        <a:spcBef>
                          <a:spcPts val="0"/>
                        </a:spcBef>
                        <a:spcAft>
                          <a:spcPts val="0"/>
                        </a:spcAft>
                        <a:buNone/>
                      </a:pPr>
                      <a:r>
                        <a:rPr b="1" lang="ja-JP" sz="900" u="none" cap="none" strike="noStrike">
                          <a:latin typeface="Arial"/>
                          <a:ea typeface="Arial"/>
                          <a:cs typeface="Arial"/>
                          <a:sym typeface="Arial"/>
                        </a:rPr>
                        <a:t>400万円</a:t>
                      </a:r>
                      <a:endParaRPr/>
                    </a:p>
                  </a:txBody>
                  <a:tcPr marT="45725" marB="45725" marR="91450" marL="91450" anchor="ctr">
                    <a:lnL cap="flat" cmpd="sng" w="9525">
                      <a:solidFill>
                        <a:schemeClr val="dk1"/>
                      </a:solidFill>
                      <a:prstDash val="dash"/>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r>
            </a:tbl>
          </a:graphicData>
        </a:graphic>
      </p:graphicFrame>
    </p:spTree>
  </p:cSld>
  <p:clrMapOvr>
    <a:masterClrMapping/>
  </p:clrMapOvr>
  <p:extLst>
    <p:ext uri="{DCECCB84-F9BA-43D5-87BE-67443E8EF086}">
      <p15:sldGuideLst>
        <p15:guide id="1" orient="horz" pos="4224">
          <p15:clr>
            <a:srgbClr val="FBAE40"/>
          </p15:clr>
        </p15:guide>
        <p15:guide id="2" pos="5760">
          <p15:clr>
            <a:srgbClr val="FBAE40"/>
          </p15:clr>
        </p15:guide>
        <p15:guide id="3" orient="horz">
          <p15:clr>
            <a:srgbClr val="FBAE40"/>
          </p15:clr>
        </p15:guide>
      </p15:sldGuideLst>
    </p:ext>
  </p:extLst>
</p:sldLayout>
</file>

<file path=ppt/slideLayouts/slideLayout2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5_白紙">
  <p:cSld name="5_白紙">
    <p:spTree>
      <p:nvGrpSpPr>
        <p:cNvPr id="232" name="Shape 232"/>
        <p:cNvGrpSpPr/>
        <p:nvPr/>
      </p:nvGrpSpPr>
      <p:grpSpPr>
        <a:xfrm>
          <a:off x="0" y="0"/>
          <a:ext cx="0" cy="0"/>
          <a:chOff x="0" y="0"/>
          <a:chExt cx="0" cy="0"/>
        </a:xfrm>
      </p:grpSpPr>
      <p:sp>
        <p:nvSpPr>
          <p:cNvPr id="233" name="Google Shape;233;p27"/>
          <p:cNvSpPr/>
          <p:nvPr/>
        </p:nvSpPr>
        <p:spPr>
          <a:xfrm>
            <a:off x="5772274" y="1541748"/>
            <a:ext cx="3048000" cy="1877700"/>
          </a:xfrm>
          <a:prstGeom prst="rect">
            <a:avLst/>
          </a:prstGeom>
          <a:solidFill>
            <a:srgbClr val="F2F2F2"/>
          </a:solidFill>
          <a:ln>
            <a:noFill/>
          </a:ln>
        </p:spPr>
        <p:txBody>
          <a:bodyPr anchorCtr="0" anchor="t" bIns="45700" lIns="91425" spcFirstLastPara="1" rIns="91425" wrap="square" tIns="90000">
            <a:noAutofit/>
          </a:bodyPr>
          <a:lstStyle/>
          <a:p>
            <a:pPr indent="0" lvl="0" marL="0" marR="0" rtl="0" algn="l">
              <a:lnSpc>
                <a:spcPct val="114000"/>
              </a:lnSpc>
              <a:spcBef>
                <a:spcPts val="0"/>
              </a:spcBef>
              <a:spcAft>
                <a:spcPts val="0"/>
              </a:spcAft>
              <a:buClr>
                <a:schemeClr val="dk1"/>
              </a:buClr>
              <a:buSzPts val="1100"/>
              <a:buFont typeface="Arial"/>
              <a:buNone/>
            </a:pPr>
            <a:r>
              <a:t/>
            </a:r>
            <a:endParaRPr sz="1100">
              <a:solidFill>
                <a:schemeClr val="dk1"/>
              </a:solidFill>
              <a:latin typeface="Arial"/>
              <a:ea typeface="Arial"/>
              <a:cs typeface="Arial"/>
              <a:sym typeface="Arial"/>
            </a:endParaRPr>
          </a:p>
        </p:txBody>
      </p:sp>
      <p:sp>
        <p:nvSpPr>
          <p:cNvPr id="234" name="Google Shape;234;p27"/>
          <p:cNvSpPr/>
          <p:nvPr/>
        </p:nvSpPr>
        <p:spPr>
          <a:xfrm>
            <a:off x="-1" y="705417"/>
            <a:ext cx="9144000" cy="58800"/>
          </a:xfrm>
          <a:prstGeom prst="rect">
            <a:avLst/>
          </a:prstGeom>
          <a:solidFill>
            <a:srgbClr val="005BAD"/>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2400"/>
              <a:buFont typeface="Arial"/>
              <a:buNone/>
            </a:pPr>
            <a:r>
              <a:t/>
            </a:r>
            <a:endParaRPr b="0" i="0" sz="2400" u="none" cap="none" strike="noStrike">
              <a:solidFill>
                <a:srgbClr val="000000"/>
              </a:solidFill>
              <a:latin typeface="Arial"/>
              <a:ea typeface="Arial"/>
              <a:cs typeface="Arial"/>
              <a:sym typeface="Arial"/>
            </a:endParaRPr>
          </a:p>
        </p:txBody>
      </p:sp>
      <p:sp>
        <p:nvSpPr>
          <p:cNvPr id="235" name="Google Shape;235;p27"/>
          <p:cNvSpPr txBox="1"/>
          <p:nvPr>
            <p:ph idx="12" type="sldNum"/>
          </p:nvPr>
        </p:nvSpPr>
        <p:spPr>
          <a:xfrm>
            <a:off x="8769893" y="6443281"/>
            <a:ext cx="374100" cy="298500"/>
          </a:xfrm>
          <a:prstGeom prst="rect">
            <a:avLst/>
          </a:prstGeom>
          <a:noFill/>
          <a:ln>
            <a:noFill/>
          </a:ln>
        </p:spPr>
        <p:txBody>
          <a:bodyPr anchorCtr="0" anchor="ctr" bIns="45700" lIns="91425" spcFirstLastPara="1" rIns="91425" wrap="square" tIns="45700">
            <a:noAutofit/>
          </a:bodyPr>
          <a:lstStyle>
            <a:lvl1pPr indent="0" lvl="0" marL="0" marR="0" algn="ctr">
              <a:spcBef>
                <a:spcPts val="0"/>
              </a:spcBef>
              <a:buNone/>
              <a:defRPr b="1" sz="1200">
                <a:solidFill>
                  <a:schemeClr val="dk1"/>
                </a:solidFill>
                <a:latin typeface="Arial"/>
                <a:ea typeface="Arial"/>
                <a:cs typeface="Arial"/>
                <a:sym typeface="Arial"/>
              </a:defRPr>
            </a:lvl1pPr>
            <a:lvl2pPr indent="0" lvl="1" marL="0" marR="0" algn="ctr">
              <a:spcBef>
                <a:spcPts val="0"/>
              </a:spcBef>
              <a:buNone/>
              <a:defRPr b="1" sz="1200">
                <a:solidFill>
                  <a:schemeClr val="dk1"/>
                </a:solidFill>
                <a:latin typeface="Arial"/>
                <a:ea typeface="Arial"/>
                <a:cs typeface="Arial"/>
                <a:sym typeface="Arial"/>
              </a:defRPr>
            </a:lvl2pPr>
            <a:lvl3pPr indent="0" lvl="2" marL="0" marR="0" algn="ctr">
              <a:spcBef>
                <a:spcPts val="0"/>
              </a:spcBef>
              <a:buNone/>
              <a:defRPr b="1" sz="1200">
                <a:solidFill>
                  <a:schemeClr val="dk1"/>
                </a:solidFill>
                <a:latin typeface="Arial"/>
                <a:ea typeface="Arial"/>
                <a:cs typeface="Arial"/>
                <a:sym typeface="Arial"/>
              </a:defRPr>
            </a:lvl3pPr>
            <a:lvl4pPr indent="0" lvl="3" marL="0" marR="0" algn="ctr">
              <a:spcBef>
                <a:spcPts val="0"/>
              </a:spcBef>
              <a:buNone/>
              <a:defRPr b="1" sz="1200">
                <a:solidFill>
                  <a:schemeClr val="dk1"/>
                </a:solidFill>
                <a:latin typeface="Arial"/>
                <a:ea typeface="Arial"/>
                <a:cs typeface="Arial"/>
                <a:sym typeface="Arial"/>
              </a:defRPr>
            </a:lvl4pPr>
            <a:lvl5pPr indent="0" lvl="4" marL="0" marR="0" algn="ctr">
              <a:spcBef>
                <a:spcPts val="0"/>
              </a:spcBef>
              <a:buNone/>
              <a:defRPr b="1" sz="1200">
                <a:solidFill>
                  <a:schemeClr val="dk1"/>
                </a:solidFill>
                <a:latin typeface="Arial"/>
                <a:ea typeface="Arial"/>
                <a:cs typeface="Arial"/>
                <a:sym typeface="Arial"/>
              </a:defRPr>
            </a:lvl5pPr>
            <a:lvl6pPr indent="0" lvl="5" marL="0" marR="0" algn="ctr">
              <a:spcBef>
                <a:spcPts val="0"/>
              </a:spcBef>
              <a:buNone/>
              <a:defRPr b="1" sz="1200">
                <a:solidFill>
                  <a:schemeClr val="dk1"/>
                </a:solidFill>
                <a:latin typeface="Arial"/>
                <a:ea typeface="Arial"/>
                <a:cs typeface="Arial"/>
                <a:sym typeface="Arial"/>
              </a:defRPr>
            </a:lvl6pPr>
            <a:lvl7pPr indent="0" lvl="6" marL="0" marR="0" algn="ctr">
              <a:spcBef>
                <a:spcPts val="0"/>
              </a:spcBef>
              <a:buNone/>
              <a:defRPr b="1" sz="1200">
                <a:solidFill>
                  <a:schemeClr val="dk1"/>
                </a:solidFill>
                <a:latin typeface="Arial"/>
                <a:ea typeface="Arial"/>
                <a:cs typeface="Arial"/>
                <a:sym typeface="Arial"/>
              </a:defRPr>
            </a:lvl7pPr>
            <a:lvl8pPr indent="0" lvl="7" marL="0" marR="0" algn="ctr">
              <a:spcBef>
                <a:spcPts val="0"/>
              </a:spcBef>
              <a:buNone/>
              <a:defRPr b="1" sz="1200">
                <a:solidFill>
                  <a:schemeClr val="dk1"/>
                </a:solidFill>
                <a:latin typeface="Arial"/>
                <a:ea typeface="Arial"/>
                <a:cs typeface="Arial"/>
                <a:sym typeface="Arial"/>
              </a:defRPr>
            </a:lvl8pPr>
            <a:lvl9pPr indent="0" lvl="8" marL="0" marR="0" algn="ctr">
              <a:spcBef>
                <a:spcPts val="0"/>
              </a:spcBef>
              <a:buNone/>
              <a:defRPr b="1" sz="1200">
                <a:solidFill>
                  <a:schemeClr val="dk1"/>
                </a:solidFill>
                <a:latin typeface="Arial"/>
                <a:ea typeface="Arial"/>
                <a:cs typeface="Arial"/>
                <a:sym typeface="Arial"/>
              </a:defRPr>
            </a:lvl9pPr>
          </a:lstStyle>
          <a:p>
            <a:pPr indent="0" lvl="0" marL="0" rtl="0" algn="ctr">
              <a:spcBef>
                <a:spcPts val="0"/>
              </a:spcBef>
              <a:spcAft>
                <a:spcPts val="0"/>
              </a:spcAft>
              <a:buNone/>
            </a:pPr>
            <a:fld id="{00000000-1234-1234-1234-123412341234}" type="slidenum">
              <a:rPr lang="ja-JP"/>
              <a:t>‹#›</a:t>
            </a:fld>
            <a:endParaRPr/>
          </a:p>
        </p:txBody>
      </p:sp>
      <p:sp>
        <p:nvSpPr>
          <p:cNvPr id="236" name="Google Shape;236;p27"/>
          <p:cNvSpPr/>
          <p:nvPr/>
        </p:nvSpPr>
        <p:spPr>
          <a:xfrm>
            <a:off x="323851" y="1257115"/>
            <a:ext cx="831300" cy="226800"/>
          </a:xfrm>
          <a:prstGeom prst="rect">
            <a:avLst/>
          </a:prstGeom>
          <a:noFill/>
          <a:ln cap="flat" cmpd="sng" w="19050">
            <a:solidFill>
              <a:srgbClr val="262626"/>
            </a:solidFill>
            <a:prstDash val="solid"/>
            <a:round/>
            <a:headEnd len="sm" w="sm" type="none"/>
            <a:tailEnd len="sm" w="sm" type="none"/>
          </a:ln>
        </p:spPr>
        <p:txBody>
          <a:bodyPr anchorCtr="0" anchor="ctr" bIns="36000" lIns="72000" spcFirstLastPara="1" rIns="72000" wrap="square" tIns="36000">
            <a:noAutofit/>
          </a:bodyPr>
          <a:lstStyle/>
          <a:p>
            <a:pPr indent="0" lvl="0" marL="0" marR="0" rtl="0" algn="ctr">
              <a:lnSpc>
                <a:spcPct val="100000"/>
              </a:lnSpc>
              <a:spcBef>
                <a:spcPts val="0"/>
              </a:spcBef>
              <a:spcAft>
                <a:spcPts val="0"/>
              </a:spcAft>
              <a:buClr>
                <a:schemeClr val="dk1"/>
              </a:buClr>
              <a:buSzPts val="1300"/>
              <a:buFont typeface="Arial"/>
              <a:buNone/>
            </a:pPr>
            <a:r>
              <a:rPr b="0" i="0" lang="ja-JP" sz="1300" u="none" cap="none" strike="noStrike">
                <a:solidFill>
                  <a:schemeClr val="dk1"/>
                </a:solidFill>
                <a:latin typeface="Arial"/>
                <a:ea typeface="Arial"/>
                <a:cs typeface="Arial"/>
                <a:sym typeface="Arial"/>
              </a:rPr>
              <a:t>前提条件</a:t>
            </a:r>
            <a:endParaRPr/>
          </a:p>
        </p:txBody>
      </p:sp>
      <p:sp>
        <p:nvSpPr>
          <p:cNvPr id="237" name="Google Shape;237;p27"/>
          <p:cNvSpPr/>
          <p:nvPr/>
        </p:nvSpPr>
        <p:spPr>
          <a:xfrm>
            <a:off x="323850" y="3614850"/>
            <a:ext cx="3212100" cy="226800"/>
          </a:xfrm>
          <a:prstGeom prst="rect">
            <a:avLst/>
          </a:prstGeom>
          <a:noFill/>
          <a:ln cap="flat" cmpd="sng" w="19050">
            <a:solidFill>
              <a:srgbClr val="005BAD"/>
            </a:solidFill>
            <a:prstDash val="solid"/>
            <a:round/>
            <a:headEnd len="sm" w="sm" type="none"/>
            <a:tailEnd len="sm" w="sm" type="none"/>
          </a:ln>
        </p:spPr>
        <p:txBody>
          <a:bodyPr anchorCtr="0" anchor="ctr" bIns="36000" lIns="72000" spcFirstLastPara="1" rIns="72000" wrap="square" tIns="36000">
            <a:noAutofit/>
          </a:bodyPr>
          <a:lstStyle/>
          <a:p>
            <a:pPr indent="0" lvl="0" marL="0" marR="0" rtl="0" algn="ctr">
              <a:lnSpc>
                <a:spcPct val="100000"/>
              </a:lnSpc>
              <a:spcBef>
                <a:spcPts val="0"/>
              </a:spcBef>
              <a:spcAft>
                <a:spcPts val="0"/>
              </a:spcAft>
              <a:buClr>
                <a:srgbClr val="005BAD"/>
              </a:buClr>
              <a:buSzPts val="1300"/>
              <a:buFont typeface="Arial"/>
              <a:buNone/>
            </a:pPr>
            <a:r>
              <a:rPr b="0" i="0" lang="ja-JP" sz="1300" u="none" cap="none" strike="noStrike">
                <a:solidFill>
                  <a:srgbClr val="005BAD"/>
                </a:solidFill>
                <a:latin typeface="Arial"/>
                <a:ea typeface="Arial"/>
                <a:cs typeface="Arial"/>
                <a:sym typeface="Arial"/>
              </a:rPr>
              <a:t>討議</a:t>
            </a:r>
            <a:r>
              <a:rPr b="0" i="0" lang="ja-JP" sz="1300" u="none" cap="none" strike="noStrike">
                <a:solidFill>
                  <a:schemeClr val="dk1"/>
                </a:solidFill>
                <a:latin typeface="Arial"/>
                <a:ea typeface="Arial"/>
                <a:cs typeface="Arial"/>
                <a:sym typeface="Arial"/>
              </a:rPr>
              <a:t>　パターン３　※グループ発表あり</a:t>
            </a:r>
            <a:endParaRPr/>
          </a:p>
        </p:txBody>
      </p:sp>
      <p:sp>
        <p:nvSpPr>
          <p:cNvPr id="238" name="Google Shape;238;p27"/>
          <p:cNvSpPr/>
          <p:nvPr/>
        </p:nvSpPr>
        <p:spPr>
          <a:xfrm>
            <a:off x="324417" y="1541748"/>
            <a:ext cx="3455400" cy="1877700"/>
          </a:xfrm>
          <a:prstGeom prst="rect">
            <a:avLst/>
          </a:prstGeom>
          <a:solidFill>
            <a:srgbClr val="F2F2F2"/>
          </a:solidFill>
          <a:ln>
            <a:noFill/>
          </a:ln>
        </p:spPr>
        <p:txBody>
          <a:bodyPr anchorCtr="0" anchor="ctr" bIns="45700" lIns="91425" spcFirstLastPara="1" rIns="91425" wrap="square" tIns="45700">
            <a:noAutofit/>
          </a:bodyPr>
          <a:lstStyle/>
          <a:p>
            <a:pPr indent="0" lvl="0" marL="0" marR="0" rtl="0" algn="l">
              <a:lnSpc>
                <a:spcPct val="114000"/>
              </a:lnSpc>
              <a:spcBef>
                <a:spcPts val="0"/>
              </a:spcBef>
              <a:spcAft>
                <a:spcPts val="0"/>
              </a:spcAft>
              <a:buClr>
                <a:schemeClr val="dk1"/>
              </a:buClr>
              <a:buSzPts val="1100"/>
              <a:buFont typeface="Arial"/>
              <a:buNone/>
            </a:pPr>
            <a:r>
              <a:rPr lang="ja-JP" sz="1100">
                <a:solidFill>
                  <a:schemeClr val="dk1"/>
                </a:solidFill>
                <a:latin typeface="Arial"/>
                <a:ea typeface="Arial"/>
                <a:cs typeface="Arial"/>
                <a:sym typeface="Arial"/>
              </a:rPr>
              <a:t>みなさんはメタバタウンの住人です。</a:t>
            </a:r>
            <a:endParaRPr sz="1100">
              <a:solidFill>
                <a:schemeClr val="dk1"/>
              </a:solidFill>
              <a:latin typeface="Arial"/>
              <a:ea typeface="Arial"/>
              <a:cs typeface="Arial"/>
              <a:sym typeface="Arial"/>
            </a:endParaRPr>
          </a:p>
          <a:p>
            <a:pPr indent="0" lvl="0" marL="0" marR="0" rtl="0" algn="l">
              <a:lnSpc>
                <a:spcPct val="114000"/>
              </a:lnSpc>
              <a:spcBef>
                <a:spcPts val="0"/>
              </a:spcBef>
              <a:spcAft>
                <a:spcPts val="0"/>
              </a:spcAft>
              <a:buClr>
                <a:schemeClr val="dk1"/>
              </a:buClr>
              <a:buSzPts val="1100"/>
              <a:buFont typeface="Arial"/>
              <a:buNone/>
            </a:pPr>
            <a:r>
              <a:rPr lang="ja-JP" sz="1100">
                <a:solidFill>
                  <a:schemeClr val="dk1"/>
                </a:solidFill>
                <a:latin typeface="Arial"/>
                <a:ea typeface="Arial"/>
                <a:cs typeface="Arial"/>
                <a:sym typeface="Arial"/>
              </a:rPr>
              <a:t>メタバタウンには家が４軒あり、町の真ん中を町が管理する川が流れています。</a:t>
            </a:r>
            <a:endParaRPr/>
          </a:p>
          <a:p>
            <a:pPr indent="0" lvl="0" marL="0" marR="0" rtl="0" algn="l">
              <a:lnSpc>
                <a:spcPct val="114000"/>
              </a:lnSpc>
              <a:spcBef>
                <a:spcPts val="0"/>
              </a:spcBef>
              <a:spcAft>
                <a:spcPts val="0"/>
              </a:spcAft>
              <a:buClr>
                <a:schemeClr val="dk1"/>
              </a:buClr>
              <a:buSzPts val="1100"/>
              <a:buFont typeface="Arial"/>
              <a:buNone/>
            </a:pPr>
            <a:r>
              <a:rPr lang="ja-JP" sz="1100">
                <a:solidFill>
                  <a:schemeClr val="dk1"/>
                </a:solidFill>
                <a:latin typeface="Arial"/>
                <a:ea typeface="Arial"/>
                <a:cs typeface="Arial"/>
                <a:sym typeface="Arial"/>
              </a:rPr>
              <a:t>行き来には渡し船を使っていますが、</a:t>
            </a:r>
            <a:endParaRPr sz="1100">
              <a:solidFill>
                <a:schemeClr val="dk1"/>
              </a:solidFill>
              <a:latin typeface="Arial"/>
              <a:ea typeface="Arial"/>
              <a:cs typeface="Arial"/>
              <a:sym typeface="Arial"/>
            </a:endParaRPr>
          </a:p>
          <a:p>
            <a:pPr indent="0" lvl="0" marL="0" marR="0" rtl="0" algn="l">
              <a:lnSpc>
                <a:spcPct val="114000"/>
              </a:lnSpc>
              <a:spcBef>
                <a:spcPts val="0"/>
              </a:spcBef>
              <a:spcAft>
                <a:spcPts val="0"/>
              </a:spcAft>
              <a:buClr>
                <a:schemeClr val="dk1"/>
              </a:buClr>
              <a:buSzPts val="1100"/>
              <a:buFont typeface="Arial"/>
              <a:buNone/>
            </a:pPr>
            <a:r>
              <a:rPr lang="ja-JP" sz="1100">
                <a:solidFill>
                  <a:schemeClr val="dk1"/>
                </a:solidFill>
                <a:latin typeface="Arial"/>
                <a:ea typeface="Arial"/>
                <a:cs typeface="Arial"/>
                <a:sym typeface="Arial"/>
              </a:rPr>
              <a:t>雨で増水すると運航できず不便でした。</a:t>
            </a:r>
            <a:endParaRPr/>
          </a:p>
          <a:p>
            <a:pPr indent="0" lvl="0" marL="0" marR="0" rtl="0" algn="l">
              <a:lnSpc>
                <a:spcPct val="114000"/>
              </a:lnSpc>
              <a:spcBef>
                <a:spcPts val="0"/>
              </a:spcBef>
              <a:spcAft>
                <a:spcPts val="0"/>
              </a:spcAft>
              <a:buClr>
                <a:schemeClr val="dk1"/>
              </a:buClr>
              <a:buSzPts val="1100"/>
              <a:buFont typeface="Arial"/>
              <a:buNone/>
            </a:pPr>
            <a:r>
              <a:rPr lang="ja-JP" sz="1100">
                <a:solidFill>
                  <a:schemeClr val="dk1"/>
                </a:solidFill>
                <a:latin typeface="Arial"/>
                <a:ea typeface="Arial"/>
                <a:cs typeface="Arial"/>
                <a:sym typeface="Arial"/>
              </a:rPr>
              <a:t>今回、</a:t>
            </a:r>
            <a:r>
              <a:rPr lang="ja-JP" sz="1100">
                <a:solidFill>
                  <a:srgbClr val="C00000"/>
                </a:solidFill>
                <a:latin typeface="Arial"/>
                <a:ea typeface="Arial"/>
                <a:cs typeface="Arial"/>
                <a:sym typeface="Arial"/>
              </a:rPr>
              <a:t> メタバタウンの全ての住人の希望 </a:t>
            </a:r>
            <a:r>
              <a:rPr lang="ja-JP" sz="1100">
                <a:solidFill>
                  <a:schemeClr val="dk1"/>
                </a:solidFill>
                <a:latin typeface="Arial"/>
                <a:ea typeface="Arial"/>
                <a:cs typeface="Arial"/>
                <a:sym typeface="Arial"/>
              </a:rPr>
              <a:t>により</a:t>
            </a:r>
            <a:endParaRPr sz="1100">
              <a:solidFill>
                <a:schemeClr val="dk1"/>
              </a:solidFill>
              <a:latin typeface="Arial"/>
              <a:ea typeface="Arial"/>
              <a:cs typeface="Arial"/>
              <a:sym typeface="Arial"/>
            </a:endParaRPr>
          </a:p>
          <a:p>
            <a:pPr indent="0" lvl="0" marL="0" marR="0" rtl="0" algn="l">
              <a:lnSpc>
                <a:spcPct val="114000"/>
              </a:lnSpc>
              <a:spcBef>
                <a:spcPts val="0"/>
              </a:spcBef>
              <a:spcAft>
                <a:spcPts val="0"/>
              </a:spcAft>
              <a:buClr>
                <a:schemeClr val="dk1"/>
              </a:buClr>
              <a:buSzPts val="1100"/>
              <a:buFont typeface="Arial"/>
              <a:buNone/>
            </a:pPr>
            <a:r>
              <a:rPr lang="ja-JP" sz="1100">
                <a:solidFill>
                  <a:schemeClr val="dk1"/>
                </a:solidFill>
                <a:latin typeface="Arial"/>
                <a:ea typeface="Arial"/>
                <a:cs typeface="Arial"/>
                <a:sym typeface="Arial"/>
              </a:rPr>
              <a:t>橋を建設することになりました。</a:t>
            </a:r>
            <a:endParaRPr/>
          </a:p>
          <a:p>
            <a:pPr indent="0" lvl="0" marL="0" marR="0" rtl="0" algn="l">
              <a:lnSpc>
                <a:spcPct val="114000"/>
              </a:lnSpc>
              <a:spcBef>
                <a:spcPts val="0"/>
              </a:spcBef>
              <a:spcAft>
                <a:spcPts val="0"/>
              </a:spcAft>
              <a:buClr>
                <a:schemeClr val="dk1"/>
              </a:buClr>
              <a:buSzPts val="1100"/>
              <a:buFont typeface="Arial"/>
              <a:buNone/>
            </a:pPr>
            <a:r>
              <a:rPr lang="ja-JP" sz="1100">
                <a:solidFill>
                  <a:schemeClr val="dk1"/>
                </a:solidFill>
                <a:latin typeface="Arial"/>
                <a:ea typeface="Arial"/>
                <a:cs typeface="Arial"/>
                <a:sym typeface="Arial"/>
              </a:rPr>
              <a:t>橋の建設費用は400万円です。</a:t>
            </a:r>
            <a:endParaRPr sz="1100">
              <a:solidFill>
                <a:schemeClr val="dk1"/>
              </a:solidFill>
              <a:latin typeface="Arial"/>
              <a:ea typeface="Arial"/>
              <a:cs typeface="Arial"/>
              <a:sym typeface="Arial"/>
            </a:endParaRPr>
          </a:p>
          <a:p>
            <a:pPr indent="0" lvl="0" marL="0" marR="0" rtl="0" algn="l">
              <a:lnSpc>
                <a:spcPct val="114000"/>
              </a:lnSpc>
              <a:spcBef>
                <a:spcPts val="0"/>
              </a:spcBef>
              <a:spcAft>
                <a:spcPts val="0"/>
              </a:spcAft>
              <a:buClr>
                <a:schemeClr val="dk1"/>
              </a:buClr>
              <a:buSzPts val="1100"/>
              <a:buFont typeface="Arial"/>
              <a:buNone/>
            </a:pPr>
            <a:r>
              <a:rPr lang="ja-JP" sz="1100">
                <a:solidFill>
                  <a:schemeClr val="dk1"/>
                </a:solidFill>
                <a:latin typeface="Arial"/>
                <a:ea typeface="Arial"/>
                <a:cs typeface="Arial"/>
                <a:sym typeface="Arial"/>
              </a:rPr>
              <a:t>どのように負担すればいいと思いますか。</a:t>
            </a:r>
            <a:endParaRPr/>
          </a:p>
        </p:txBody>
      </p:sp>
      <p:sp>
        <p:nvSpPr>
          <p:cNvPr id="239" name="Google Shape;239;p27"/>
          <p:cNvSpPr/>
          <p:nvPr/>
        </p:nvSpPr>
        <p:spPr>
          <a:xfrm>
            <a:off x="811524" y="2583500"/>
            <a:ext cx="2197800" cy="177600"/>
          </a:xfrm>
          <a:prstGeom prst="rect">
            <a:avLst/>
          </a:prstGeom>
          <a:noFill/>
          <a:ln cap="flat" cmpd="sng" w="12700">
            <a:solidFill>
              <a:srgbClr val="C00000"/>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2400"/>
              <a:buFont typeface="Arial"/>
              <a:buNone/>
            </a:pPr>
            <a:r>
              <a:t/>
            </a:r>
            <a:endParaRPr b="0" i="0" sz="2400" u="none" cap="none" strike="noStrike">
              <a:solidFill>
                <a:schemeClr val="dk1"/>
              </a:solidFill>
              <a:latin typeface="Arial"/>
              <a:ea typeface="Arial"/>
              <a:cs typeface="Arial"/>
              <a:sym typeface="Arial"/>
            </a:endParaRPr>
          </a:p>
        </p:txBody>
      </p:sp>
      <p:sp>
        <p:nvSpPr>
          <p:cNvPr id="240" name="Google Shape;240;p27"/>
          <p:cNvSpPr/>
          <p:nvPr/>
        </p:nvSpPr>
        <p:spPr>
          <a:xfrm>
            <a:off x="324417" y="3888724"/>
            <a:ext cx="8495700" cy="2831400"/>
          </a:xfrm>
          <a:prstGeom prst="rect">
            <a:avLst/>
          </a:prstGeom>
          <a:solidFill>
            <a:srgbClr val="EBFAFF"/>
          </a:solidFill>
          <a:ln>
            <a:noFill/>
          </a:ln>
        </p:spPr>
        <p:txBody>
          <a:bodyPr anchorCtr="0" anchor="ctr" bIns="45700" lIns="91425" spcFirstLastPara="1" rIns="91425" wrap="square" tIns="45700">
            <a:noAutofit/>
          </a:bodyPr>
          <a:lstStyle/>
          <a:p>
            <a:pPr indent="0" lvl="0" marL="0" marR="0" rtl="0" algn="l">
              <a:lnSpc>
                <a:spcPct val="114000"/>
              </a:lnSpc>
              <a:spcBef>
                <a:spcPts val="0"/>
              </a:spcBef>
              <a:spcAft>
                <a:spcPts val="0"/>
              </a:spcAft>
              <a:buClr>
                <a:schemeClr val="dk1"/>
              </a:buClr>
              <a:buSzPts val="1100"/>
              <a:buFont typeface="Arial"/>
              <a:buNone/>
            </a:pPr>
            <a:r>
              <a:t/>
            </a:r>
            <a:endParaRPr sz="1100">
              <a:solidFill>
                <a:schemeClr val="dk1"/>
              </a:solidFill>
              <a:latin typeface="Arial"/>
              <a:ea typeface="Arial"/>
              <a:cs typeface="Arial"/>
              <a:sym typeface="Arial"/>
            </a:endParaRPr>
          </a:p>
        </p:txBody>
      </p:sp>
      <p:sp>
        <p:nvSpPr>
          <p:cNvPr id="241" name="Google Shape;241;p27"/>
          <p:cNvSpPr/>
          <p:nvPr/>
        </p:nvSpPr>
        <p:spPr>
          <a:xfrm>
            <a:off x="3928375" y="1541750"/>
            <a:ext cx="2058000" cy="1877700"/>
          </a:xfrm>
          <a:prstGeom prst="rect">
            <a:avLst/>
          </a:prstGeom>
          <a:solidFill>
            <a:srgbClr val="F2F2F2"/>
          </a:solidFill>
          <a:ln>
            <a:noFill/>
          </a:ln>
        </p:spPr>
        <p:txBody>
          <a:bodyPr anchorCtr="0" anchor="t" bIns="45700" lIns="91425" spcFirstLastPara="1" rIns="91425" wrap="square" tIns="90000">
            <a:noAutofit/>
          </a:bodyPr>
          <a:lstStyle/>
          <a:p>
            <a:pPr indent="0" lvl="0" marL="0" marR="0" rtl="0" algn="l">
              <a:lnSpc>
                <a:spcPct val="114000"/>
              </a:lnSpc>
              <a:spcBef>
                <a:spcPts val="0"/>
              </a:spcBef>
              <a:spcAft>
                <a:spcPts val="0"/>
              </a:spcAft>
              <a:buClr>
                <a:schemeClr val="dk1"/>
              </a:buClr>
              <a:buSzPts val="1100"/>
              <a:buFont typeface="Arial"/>
              <a:buNone/>
            </a:pPr>
            <a:r>
              <a:rPr lang="ja-JP" sz="1050">
                <a:solidFill>
                  <a:schemeClr val="dk1"/>
                </a:solidFill>
                <a:latin typeface="Arial"/>
                <a:ea typeface="Arial"/>
                <a:cs typeface="Arial"/>
                <a:sym typeface="Arial"/>
              </a:rPr>
              <a:t>各家の家族構成・所得金額・使用回数が同じ場合</a:t>
            </a:r>
            <a:endParaRPr sz="1050">
              <a:solidFill>
                <a:schemeClr val="dk1"/>
              </a:solidFill>
              <a:latin typeface="Arial"/>
              <a:ea typeface="Arial"/>
              <a:cs typeface="Arial"/>
              <a:sym typeface="Arial"/>
            </a:endParaRPr>
          </a:p>
          <a:p>
            <a:pPr indent="0" lvl="0" marL="0" marR="0" rtl="0" algn="l">
              <a:lnSpc>
                <a:spcPct val="114000"/>
              </a:lnSpc>
              <a:spcBef>
                <a:spcPts val="0"/>
              </a:spcBef>
              <a:spcAft>
                <a:spcPts val="0"/>
              </a:spcAft>
              <a:buClr>
                <a:schemeClr val="dk1"/>
              </a:buClr>
              <a:buSzPts val="1100"/>
              <a:buFont typeface="Arial"/>
              <a:buNone/>
            </a:pPr>
            <a:r>
              <a:t/>
            </a:r>
            <a:endParaRPr sz="1050">
              <a:solidFill>
                <a:schemeClr val="dk1"/>
              </a:solidFill>
              <a:latin typeface="Arial"/>
              <a:ea typeface="Arial"/>
              <a:cs typeface="Arial"/>
              <a:sym typeface="Arial"/>
            </a:endParaRPr>
          </a:p>
          <a:p>
            <a:pPr indent="-168275" lvl="0" marL="171450" marR="0" rtl="0" algn="l">
              <a:lnSpc>
                <a:spcPct val="114000"/>
              </a:lnSpc>
              <a:spcBef>
                <a:spcPts val="0"/>
              </a:spcBef>
              <a:spcAft>
                <a:spcPts val="0"/>
              </a:spcAft>
              <a:buClr>
                <a:schemeClr val="dk1"/>
              </a:buClr>
              <a:buSzPts val="1050"/>
              <a:buFont typeface="Noto Sans Symbols"/>
              <a:buChar char="●"/>
            </a:pPr>
            <a:r>
              <a:rPr b="1" lang="ja-JP" sz="1050">
                <a:solidFill>
                  <a:schemeClr val="dk1"/>
                </a:solidFill>
                <a:latin typeface="Arial"/>
                <a:ea typeface="Arial"/>
                <a:cs typeface="Arial"/>
                <a:sym typeface="Arial"/>
              </a:rPr>
              <a:t>ヒント</a:t>
            </a:r>
            <a:endParaRPr b="1" sz="1050">
              <a:solidFill>
                <a:schemeClr val="dk1"/>
              </a:solidFill>
              <a:latin typeface="Arial"/>
              <a:ea typeface="Arial"/>
              <a:cs typeface="Arial"/>
              <a:sym typeface="Arial"/>
            </a:endParaRPr>
          </a:p>
          <a:p>
            <a:pPr indent="0" lvl="0" marL="0" marR="0" rtl="0" algn="l">
              <a:lnSpc>
                <a:spcPct val="114000"/>
              </a:lnSpc>
              <a:spcBef>
                <a:spcPts val="0"/>
              </a:spcBef>
              <a:spcAft>
                <a:spcPts val="0"/>
              </a:spcAft>
              <a:buClr>
                <a:schemeClr val="dk1"/>
              </a:buClr>
              <a:buSzPts val="1100"/>
              <a:buFont typeface="Noto Sans Symbols"/>
              <a:buNone/>
            </a:pPr>
            <a:r>
              <a:rPr lang="ja-JP" sz="1050">
                <a:solidFill>
                  <a:schemeClr val="dk1"/>
                </a:solidFill>
                <a:latin typeface="Arial"/>
                <a:ea typeface="Arial"/>
                <a:cs typeface="Arial"/>
                <a:sym typeface="Arial"/>
              </a:rPr>
              <a:t>    ４軒とも同じ条件だから、</a:t>
            </a:r>
            <a:endParaRPr sz="1050">
              <a:solidFill>
                <a:schemeClr val="dk1"/>
              </a:solidFill>
              <a:latin typeface="Arial"/>
              <a:ea typeface="Arial"/>
              <a:cs typeface="Arial"/>
              <a:sym typeface="Arial"/>
            </a:endParaRPr>
          </a:p>
          <a:p>
            <a:pPr indent="0" lvl="0" marL="0" marR="0" rtl="0" algn="l">
              <a:lnSpc>
                <a:spcPct val="114000"/>
              </a:lnSpc>
              <a:spcBef>
                <a:spcPts val="0"/>
              </a:spcBef>
              <a:spcAft>
                <a:spcPts val="0"/>
              </a:spcAft>
              <a:buClr>
                <a:schemeClr val="dk1"/>
              </a:buClr>
              <a:buSzPts val="1100"/>
              <a:buFont typeface="Noto Sans Symbols"/>
              <a:buNone/>
            </a:pPr>
            <a:r>
              <a:rPr lang="ja-JP" sz="1050">
                <a:solidFill>
                  <a:schemeClr val="dk1"/>
                </a:solidFill>
                <a:latin typeface="Arial"/>
                <a:ea typeface="Arial"/>
                <a:cs typeface="Arial"/>
                <a:sym typeface="Arial"/>
              </a:rPr>
              <a:t>    公平に負担すると…</a:t>
            </a:r>
            <a:endParaRPr sz="1050">
              <a:solidFill>
                <a:schemeClr val="dk1"/>
              </a:solidFill>
              <a:latin typeface="Arial"/>
              <a:ea typeface="Arial"/>
              <a:cs typeface="Arial"/>
              <a:sym typeface="Arial"/>
            </a:endParaRPr>
          </a:p>
        </p:txBody>
      </p:sp>
      <p:graphicFrame>
        <p:nvGraphicFramePr>
          <p:cNvPr id="242" name="Google Shape;242;p27"/>
          <p:cNvGraphicFramePr/>
          <p:nvPr/>
        </p:nvGraphicFramePr>
        <p:xfrm>
          <a:off x="3009451" y="3900331"/>
          <a:ext cx="3000000" cy="3000000"/>
        </p:xfrm>
        <a:graphic>
          <a:graphicData uri="http://schemas.openxmlformats.org/drawingml/2006/table">
            <a:tbl>
              <a:tblPr bandRow="1" firstRow="1">
                <a:noFill/>
                <a:tableStyleId>{EDD6E753-2930-40FE-A78C-5DBA94F34718}</a:tableStyleId>
              </a:tblPr>
              <a:tblGrid>
                <a:gridCol w="487750"/>
                <a:gridCol w="487750"/>
                <a:gridCol w="826625"/>
                <a:gridCol w="826625"/>
                <a:gridCol w="1248475"/>
              </a:tblGrid>
              <a:tr h="482225">
                <a:tc>
                  <a:txBody>
                    <a:bodyPr/>
                    <a:lstStyle/>
                    <a:p>
                      <a:pPr indent="0" lvl="0" marL="0" marR="0" rtl="0" algn="ctr">
                        <a:spcBef>
                          <a:spcPts val="0"/>
                        </a:spcBef>
                        <a:spcAft>
                          <a:spcPts val="0"/>
                        </a:spcAft>
                        <a:buNone/>
                      </a:pPr>
                      <a:r>
                        <a:t/>
                      </a:r>
                      <a:endParaRPr b="0" sz="1050" u="none" cap="none" strike="noStrike">
                        <a:solidFill>
                          <a:schemeClr val="lt1"/>
                        </a:solidFill>
                      </a:endParaRPr>
                    </a:p>
                  </a:txBody>
                  <a:tcPr marT="45725" marB="45725" marR="91450" marL="91450" anchor="ctr">
                    <a:lnL cap="flat" cmpd="sng" w="12700">
                      <a:solidFill>
                        <a:schemeClr val="lt1"/>
                      </a:solidFill>
                      <a:prstDash val="solid"/>
                      <a:round/>
                      <a:headEnd len="sm" w="sm" type="none"/>
                      <a:tailEnd len="sm" w="sm" type="none"/>
                    </a:lnL>
                    <a:lnR cap="flat" cmpd="sng" w="12700">
                      <a:solidFill>
                        <a:srgbClr val="005BAD"/>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12700">
                      <a:solidFill>
                        <a:srgbClr val="005BAD"/>
                      </a:solidFill>
                      <a:prstDash val="solid"/>
                      <a:round/>
                      <a:headEnd len="sm" w="sm" type="none"/>
                      <a:tailEnd len="sm" w="sm" type="none"/>
                    </a:lnB>
                    <a:solidFill>
                      <a:srgbClr val="EBFAFF"/>
                    </a:solidFill>
                  </a:tcPr>
                </a:tc>
                <a:tc>
                  <a:txBody>
                    <a:bodyPr/>
                    <a:lstStyle/>
                    <a:p>
                      <a:pPr indent="0" lvl="0" marL="0" marR="0" rtl="0" algn="ctr">
                        <a:spcBef>
                          <a:spcPts val="0"/>
                        </a:spcBef>
                        <a:spcAft>
                          <a:spcPts val="0"/>
                        </a:spcAft>
                        <a:buNone/>
                      </a:pPr>
                      <a:r>
                        <a:rPr b="1" lang="ja-JP" sz="1050" u="none" cap="none" strike="noStrike">
                          <a:solidFill>
                            <a:schemeClr val="lt1"/>
                          </a:solidFill>
                        </a:rPr>
                        <a:t>家族</a:t>
                      </a:r>
                      <a:endParaRPr/>
                    </a:p>
                  </a:txBody>
                  <a:tcPr marT="45725" marB="45725" marR="91450" marL="91450" anchor="ctr">
                    <a:lnL cap="flat" cmpd="sng" w="12700">
                      <a:solidFill>
                        <a:srgbClr val="005BAD"/>
                      </a:solidFill>
                      <a:prstDash val="solid"/>
                      <a:round/>
                      <a:headEnd len="sm" w="sm" type="none"/>
                      <a:tailEnd len="sm" w="sm" type="none"/>
                    </a:lnL>
                    <a:lnR cap="flat" cmpd="sng" w="12700">
                      <a:solidFill>
                        <a:schemeClr val="lt1"/>
                      </a:solidFill>
                      <a:prstDash val="solid"/>
                      <a:round/>
                      <a:headEnd len="sm" w="sm" type="none"/>
                      <a:tailEnd len="sm" w="sm" type="none"/>
                    </a:lnR>
                    <a:lnT cap="flat" cmpd="sng" w="12700">
                      <a:solidFill>
                        <a:srgbClr val="005BAD"/>
                      </a:solidFill>
                      <a:prstDash val="solid"/>
                      <a:round/>
                      <a:headEnd len="sm" w="sm" type="none"/>
                      <a:tailEnd len="sm" w="sm" type="none"/>
                    </a:lnT>
                    <a:lnB cap="flat" cmpd="sng" w="12700">
                      <a:solidFill>
                        <a:srgbClr val="005BAD"/>
                      </a:solidFill>
                      <a:prstDash val="solid"/>
                      <a:round/>
                      <a:headEnd len="sm" w="sm" type="none"/>
                      <a:tailEnd len="sm" w="sm" type="none"/>
                    </a:lnB>
                    <a:solidFill>
                      <a:srgbClr val="005BAD"/>
                    </a:solidFill>
                  </a:tcPr>
                </a:tc>
                <a:tc>
                  <a:txBody>
                    <a:bodyPr/>
                    <a:lstStyle/>
                    <a:p>
                      <a:pPr indent="0" lvl="0" marL="0" marR="0" rtl="0" algn="ctr">
                        <a:spcBef>
                          <a:spcPts val="0"/>
                        </a:spcBef>
                        <a:spcAft>
                          <a:spcPts val="0"/>
                        </a:spcAft>
                        <a:buNone/>
                      </a:pPr>
                      <a:r>
                        <a:rPr b="1" lang="ja-JP" sz="1050" u="none" cap="none" strike="noStrike">
                          <a:solidFill>
                            <a:schemeClr val="lt1"/>
                          </a:solidFill>
                        </a:rPr>
                        <a:t>所得金額</a:t>
                      </a:r>
                      <a:endParaRPr b="1" sz="900" u="none" cap="none" strike="noStrike">
                        <a:solidFill>
                          <a:schemeClr val="lt1"/>
                        </a:solidFill>
                        <a:latin typeface="Arial"/>
                        <a:ea typeface="Arial"/>
                        <a:cs typeface="Arial"/>
                        <a:sym typeface="Arial"/>
                      </a:endParaRPr>
                    </a:p>
                  </a:txBody>
                  <a:tcPr marT="45725" marB="45725" marR="91450" marL="91450" anchor="ctr">
                    <a:lnL cap="flat" cmpd="sng" w="12700">
                      <a:solidFill>
                        <a:schemeClr val="lt1"/>
                      </a:solidFill>
                      <a:prstDash val="solid"/>
                      <a:round/>
                      <a:headEnd len="sm" w="sm" type="none"/>
                      <a:tailEnd len="sm" w="sm" type="none"/>
                    </a:lnL>
                    <a:lnR cap="flat" cmpd="sng" w="12700">
                      <a:solidFill>
                        <a:schemeClr val="lt1"/>
                      </a:solidFill>
                      <a:prstDash val="solid"/>
                      <a:round/>
                      <a:headEnd len="sm" w="sm" type="none"/>
                      <a:tailEnd len="sm" w="sm" type="none"/>
                    </a:lnR>
                    <a:lnT cap="flat" cmpd="sng" w="12700">
                      <a:solidFill>
                        <a:srgbClr val="005BAD"/>
                      </a:solidFill>
                      <a:prstDash val="solid"/>
                      <a:round/>
                      <a:headEnd len="sm" w="sm" type="none"/>
                      <a:tailEnd len="sm" w="sm" type="none"/>
                    </a:lnT>
                    <a:lnB cap="flat" cmpd="sng" w="12700">
                      <a:solidFill>
                        <a:srgbClr val="005BAD"/>
                      </a:solidFill>
                      <a:prstDash val="solid"/>
                      <a:round/>
                      <a:headEnd len="sm" w="sm" type="none"/>
                      <a:tailEnd len="sm" w="sm" type="none"/>
                    </a:lnB>
                    <a:solidFill>
                      <a:srgbClr val="005BAD"/>
                    </a:solidFill>
                  </a:tcPr>
                </a:tc>
                <a:tc>
                  <a:txBody>
                    <a:bodyPr/>
                    <a:lstStyle/>
                    <a:p>
                      <a:pPr indent="0" lvl="0" marL="0" marR="0" rtl="0" algn="ctr">
                        <a:spcBef>
                          <a:spcPts val="0"/>
                        </a:spcBef>
                        <a:spcAft>
                          <a:spcPts val="0"/>
                        </a:spcAft>
                        <a:buNone/>
                      </a:pPr>
                      <a:r>
                        <a:rPr b="1" lang="ja-JP" sz="1050" u="none" cap="none" strike="noStrike">
                          <a:solidFill>
                            <a:schemeClr val="lt1"/>
                          </a:solidFill>
                        </a:rPr>
                        <a:t>使用回数</a:t>
                      </a:r>
                      <a:endParaRPr>
                        <a:solidFill>
                          <a:schemeClr val="lt1"/>
                        </a:solidFill>
                      </a:endParaRPr>
                    </a:p>
                  </a:txBody>
                  <a:tcPr marT="45725" marB="45725" marR="91450" marL="91450" anchor="ctr">
                    <a:lnL cap="flat" cmpd="sng" w="12700">
                      <a:solidFill>
                        <a:schemeClr val="lt1"/>
                      </a:solidFill>
                      <a:prstDash val="solid"/>
                      <a:round/>
                      <a:headEnd len="sm" w="sm" type="none"/>
                      <a:tailEnd len="sm" w="sm" type="none"/>
                    </a:lnL>
                    <a:lnR cap="flat" cmpd="sng" w="12700">
                      <a:solidFill>
                        <a:schemeClr val="lt1"/>
                      </a:solidFill>
                      <a:prstDash val="solid"/>
                      <a:round/>
                      <a:headEnd len="sm" w="sm" type="none"/>
                      <a:tailEnd len="sm" w="sm" type="none"/>
                    </a:lnR>
                    <a:lnT cap="flat" cmpd="sng" w="12700">
                      <a:solidFill>
                        <a:srgbClr val="005BAD"/>
                      </a:solidFill>
                      <a:prstDash val="solid"/>
                      <a:round/>
                      <a:headEnd len="sm" w="sm" type="none"/>
                      <a:tailEnd len="sm" w="sm" type="none"/>
                    </a:lnT>
                    <a:lnB cap="flat" cmpd="sng" w="12700">
                      <a:solidFill>
                        <a:srgbClr val="005BAD"/>
                      </a:solidFill>
                      <a:prstDash val="solid"/>
                      <a:round/>
                      <a:headEnd len="sm" w="sm" type="none"/>
                      <a:tailEnd len="sm" w="sm" type="none"/>
                    </a:lnB>
                    <a:solidFill>
                      <a:srgbClr val="005BAD"/>
                    </a:solidFill>
                  </a:tcPr>
                </a:tc>
                <a:tc>
                  <a:txBody>
                    <a:bodyPr/>
                    <a:lstStyle/>
                    <a:p>
                      <a:pPr indent="0" lvl="0" marL="0" marR="0" rtl="0" algn="ctr">
                        <a:spcBef>
                          <a:spcPts val="0"/>
                        </a:spcBef>
                        <a:spcAft>
                          <a:spcPts val="0"/>
                        </a:spcAft>
                        <a:buNone/>
                      </a:pPr>
                      <a:r>
                        <a:rPr b="1" lang="ja-JP" sz="1050" u="none" cap="none" strike="noStrike">
                          <a:solidFill>
                            <a:schemeClr val="lt1"/>
                          </a:solidFill>
                        </a:rPr>
                        <a:t>負担金額</a:t>
                      </a:r>
                      <a:endParaRPr>
                        <a:solidFill>
                          <a:schemeClr val="lt1"/>
                        </a:solidFill>
                      </a:endParaRPr>
                    </a:p>
                  </a:txBody>
                  <a:tcPr marT="45725" marB="45725" marR="91450" marL="91450" anchor="ctr">
                    <a:lnL cap="flat" cmpd="sng" w="12700">
                      <a:solidFill>
                        <a:schemeClr val="lt1"/>
                      </a:solidFill>
                      <a:prstDash val="solid"/>
                      <a:round/>
                      <a:headEnd len="sm" w="sm" type="none"/>
                      <a:tailEnd len="sm" w="sm" type="none"/>
                    </a:lnL>
                    <a:lnR cap="flat" cmpd="sng" w="12700">
                      <a:solidFill>
                        <a:srgbClr val="005BAD"/>
                      </a:solidFill>
                      <a:prstDash val="solid"/>
                      <a:round/>
                      <a:headEnd len="sm" w="sm" type="none"/>
                      <a:tailEnd len="sm" w="sm" type="none"/>
                    </a:lnR>
                    <a:lnT cap="flat" cmpd="sng" w="12700">
                      <a:solidFill>
                        <a:srgbClr val="005BAD"/>
                      </a:solidFill>
                      <a:prstDash val="solid"/>
                      <a:round/>
                      <a:headEnd len="sm" w="sm" type="none"/>
                      <a:tailEnd len="sm" w="sm" type="none"/>
                    </a:lnT>
                    <a:lnB cap="flat" cmpd="sng" w="12700">
                      <a:solidFill>
                        <a:srgbClr val="005BAD"/>
                      </a:solidFill>
                      <a:prstDash val="solid"/>
                      <a:round/>
                      <a:headEnd len="sm" w="sm" type="none"/>
                      <a:tailEnd len="sm" w="sm" type="none"/>
                    </a:lnB>
                    <a:solidFill>
                      <a:srgbClr val="005BAD"/>
                    </a:solidFill>
                  </a:tcPr>
                </a:tc>
              </a:tr>
              <a:tr h="468050">
                <a:tc>
                  <a:txBody>
                    <a:bodyPr/>
                    <a:lstStyle/>
                    <a:p>
                      <a:pPr indent="0" lvl="0" marL="0" marR="0" rtl="0" algn="ctr">
                        <a:spcBef>
                          <a:spcPts val="0"/>
                        </a:spcBef>
                        <a:spcAft>
                          <a:spcPts val="0"/>
                        </a:spcAft>
                        <a:buNone/>
                      </a:pPr>
                      <a:r>
                        <a:rPr b="1" lang="ja-JP" sz="1000" u="none" cap="none" strike="noStrike">
                          <a:latin typeface="Arial"/>
                          <a:ea typeface="Arial"/>
                          <a:cs typeface="Arial"/>
                          <a:sym typeface="Arial"/>
                        </a:rPr>
                        <a:t>Ａ家</a:t>
                      </a:r>
                      <a:endParaRPr/>
                    </a:p>
                  </a:txBody>
                  <a:tcPr marT="45725" marB="45725" marR="91450" marL="91450" anchor="ctr">
                    <a:lnL cap="flat" cmpd="sng" w="12700">
                      <a:solidFill>
                        <a:srgbClr val="005BAD"/>
                      </a:solidFill>
                      <a:prstDash val="solid"/>
                      <a:round/>
                      <a:headEnd len="sm" w="sm" type="none"/>
                      <a:tailEnd len="sm" w="sm" type="none"/>
                    </a:lnL>
                    <a:lnR cap="flat" cmpd="sng" w="12700">
                      <a:solidFill>
                        <a:srgbClr val="005BAD"/>
                      </a:solidFill>
                      <a:prstDash val="solid"/>
                      <a:round/>
                      <a:headEnd len="sm" w="sm" type="none"/>
                      <a:tailEnd len="sm" w="sm" type="none"/>
                    </a:lnR>
                    <a:lnT cap="flat" cmpd="sng" w="12700">
                      <a:solidFill>
                        <a:srgbClr val="005BAD"/>
                      </a:solidFill>
                      <a:prstDash val="solid"/>
                      <a:round/>
                      <a:headEnd len="sm" w="sm" type="none"/>
                      <a:tailEnd len="sm" w="sm" type="none"/>
                    </a:lnT>
                    <a:lnB cap="flat" cmpd="sng" w="12700">
                      <a:solidFill>
                        <a:srgbClr val="005BAD"/>
                      </a:solidFill>
                      <a:prstDash val="solid"/>
                      <a:round/>
                      <a:headEnd len="sm" w="sm" type="none"/>
                      <a:tailEnd len="sm" w="sm" type="none"/>
                    </a:lnB>
                    <a:solidFill>
                      <a:schemeClr val="lt1"/>
                    </a:solidFill>
                  </a:tcPr>
                </a:tc>
                <a:tc>
                  <a:txBody>
                    <a:bodyPr/>
                    <a:lstStyle/>
                    <a:p>
                      <a:pPr indent="0" lvl="0" marL="0" marR="0" rtl="0" algn="ctr">
                        <a:spcBef>
                          <a:spcPts val="0"/>
                        </a:spcBef>
                        <a:spcAft>
                          <a:spcPts val="0"/>
                        </a:spcAft>
                        <a:buNone/>
                      </a:pPr>
                      <a:r>
                        <a:rPr b="1" lang="ja-JP" sz="1000" u="none" cap="none" strike="noStrike">
                          <a:latin typeface="Arial"/>
                          <a:ea typeface="Arial"/>
                          <a:cs typeface="Arial"/>
                          <a:sym typeface="Arial"/>
                        </a:rPr>
                        <a:t>４人</a:t>
                      </a:r>
                      <a:endParaRPr/>
                    </a:p>
                  </a:txBody>
                  <a:tcPr marT="45725" marB="45725" marR="91450" marL="91450" anchor="ctr">
                    <a:lnL cap="flat" cmpd="sng" w="12700">
                      <a:solidFill>
                        <a:srgbClr val="005BAD"/>
                      </a:solidFill>
                      <a:prstDash val="solid"/>
                      <a:round/>
                      <a:headEnd len="sm" w="sm" type="none"/>
                      <a:tailEnd len="sm" w="sm" type="none"/>
                    </a:lnL>
                    <a:lnR cap="flat" cmpd="sng" w="12700">
                      <a:solidFill>
                        <a:srgbClr val="005BAD"/>
                      </a:solidFill>
                      <a:prstDash val="solid"/>
                      <a:round/>
                      <a:headEnd len="sm" w="sm" type="none"/>
                      <a:tailEnd len="sm" w="sm" type="none"/>
                    </a:lnR>
                    <a:lnT cap="flat" cmpd="sng" w="12700">
                      <a:solidFill>
                        <a:srgbClr val="005BAD"/>
                      </a:solidFill>
                      <a:prstDash val="solid"/>
                      <a:round/>
                      <a:headEnd len="sm" w="sm" type="none"/>
                      <a:tailEnd len="sm" w="sm" type="none"/>
                    </a:lnT>
                    <a:lnB cap="flat" cmpd="sng" w="12700">
                      <a:solidFill>
                        <a:srgbClr val="005BAD"/>
                      </a:solidFill>
                      <a:prstDash val="solid"/>
                      <a:round/>
                      <a:headEnd len="sm" w="sm" type="none"/>
                      <a:tailEnd len="sm" w="sm" type="none"/>
                    </a:lnB>
                    <a:solidFill>
                      <a:schemeClr val="lt1"/>
                    </a:solidFill>
                  </a:tcPr>
                </a:tc>
                <a:tc>
                  <a:txBody>
                    <a:bodyPr/>
                    <a:lstStyle/>
                    <a:p>
                      <a:pPr indent="0" lvl="0" marL="0" marR="0" rtl="0" algn="ctr">
                        <a:spcBef>
                          <a:spcPts val="0"/>
                        </a:spcBef>
                        <a:spcAft>
                          <a:spcPts val="0"/>
                        </a:spcAft>
                        <a:buNone/>
                      </a:pPr>
                      <a:r>
                        <a:rPr b="1" lang="ja-JP" sz="1000" u="none" cap="none" strike="noStrike">
                          <a:latin typeface="Arial"/>
                          <a:ea typeface="Arial"/>
                          <a:cs typeface="Arial"/>
                          <a:sym typeface="Arial"/>
                        </a:rPr>
                        <a:t>1,000万円</a:t>
                      </a:r>
                      <a:endParaRPr/>
                    </a:p>
                  </a:txBody>
                  <a:tcPr marT="45725" marB="45725" marR="91450" marL="91450" anchor="ctr">
                    <a:lnL cap="flat" cmpd="sng" w="12700">
                      <a:solidFill>
                        <a:srgbClr val="005BAD"/>
                      </a:solidFill>
                      <a:prstDash val="solid"/>
                      <a:round/>
                      <a:headEnd len="sm" w="sm" type="none"/>
                      <a:tailEnd len="sm" w="sm" type="none"/>
                    </a:lnL>
                    <a:lnR cap="flat" cmpd="sng" w="12700">
                      <a:solidFill>
                        <a:srgbClr val="005BAD"/>
                      </a:solidFill>
                      <a:prstDash val="solid"/>
                      <a:round/>
                      <a:headEnd len="sm" w="sm" type="none"/>
                      <a:tailEnd len="sm" w="sm" type="none"/>
                    </a:lnR>
                    <a:lnT cap="flat" cmpd="sng" w="12700">
                      <a:solidFill>
                        <a:srgbClr val="005BAD"/>
                      </a:solidFill>
                      <a:prstDash val="solid"/>
                      <a:round/>
                      <a:headEnd len="sm" w="sm" type="none"/>
                      <a:tailEnd len="sm" w="sm" type="none"/>
                    </a:lnT>
                    <a:lnB cap="flat" cmpd="sng" w="12700">
                      <a:solidFill>
                        <a:srgbClr val="005BAD"/>
                      </a:solidFill>
                      <a:prstDash val="solid"/>
                      <a:round/>
                      <a:headEnd len="sm" w="sm" type="none"/>
                      <a:tailEnd len="sm" w="sm" type="none"/>
                    </a:lnB>
                    <a:solidFill>
                      <a:schemeClr val="lt1"/>
                    </a:solidFill>
                  </a:tcPr>
                </a:tc>
                <a:tc>
                  <a:txBody>
                    <a:bodyPr/>
                    <a:lstStyle/>
                    <a:p>
                      <a:pPr indent="0" lvl="0" marL="0" marR="0" rtl="0" algn="ctr">
                        <a:spcBef>
                          <a:spcPts val="0"/>
                        </a:spcBef>
                        <a:spcAft>
                          <a:spcPts val="0"/>
                        </a:spcAft>
                        <a:buNone/>
                      </a:pPr>
                      <a:r>
                        <a:rPr b="1" lang="ja-JP" sz="1000" u="none" cap="none" strike="noStrike">
                          <a:latin typeface="Arial"/>
                          <a:ea typeface="Arial"/>
                          <a:cs typeface="Arial"/>
                          <a:sym typeface="Arial"/>
                        </a:rPr>
                        <a:t>月0回</a:t>
                      </a:r>
                      <a:endParaRPr/>
                    </a:p>
                  </a:txBody>
                  <a:tcPr marT="45725" marB="45725" marR="91450" marL="91450" anchor="ctr">
                    <a:lnL cap="flat" cmpd="sng" w="12700">
                      <a:solidFill>
                        <a:srgbClr val="005BAD"/>
                      </a:solidFill>
                      <a:prstDash val="solid"/>
                      <a:round/>
                      <a:headEnd len="sm" w="sm" type="none"/>
                      <a:tailEnd len="sm" w="sm" type="none"/>
                    </a:lnL>
                    <a:lnR cap="flat" cmpd="sng" w="12700">
                      <a:solidFill>
                        <a:srgbClr val="005BAD"/>
                      </a:solidFill>
                      <a:prstDash val="solid"/>
                      <a:round/>
                      <a:headEnd len="sm" w="sm" type="none"/>
                      <a:tailEnd len="sm" w="sm" type="none"/>
                    </a:lnR>
                    <a:lnT cap="flat" cmpd="sng" w="12700">
                      <a:solidFill>
                        <a:srgbClr val="005BAD"/>
                      </a:solidFill>
                      <a:prstDash val="solid"/>
                      <a:round/>
                      <a:headEnd len="sm" w="sm" type="none"/>
                      <a:tailEnd len="sm" w="sm" type="none"/>
                    </a:lnT>
                    <a:lnB cap="flat" cmpd="sng" w="12700">
                      <a:solidFill>
                        <a:srgbClr val="005BAD"/>
                      </a:solidFill>
                      <a:prstDash val="solid"/>
                      <a:round/>
                      <a:headEnd len="sm" w="sm" type="none"/>
                      <a:tailEnd len="sm" w="sm" type="none"/>
                    </a:lnB>
                    <a:solidFill>
                      <a:schemeClr val="lt1"/>
                    </a:solidFill>
                  </a:tcPr>
                </a:tc>
                <a:tc>
                  <a:txBody>
                    <a:bodyPr/>
                    <a:lstStyle/>
                    <a:p>
                      <a:pPr indent="0" lvl="0" marL="0" marR="0" rtl="0" algn="r">
                        <a:spcBef>
                          <a:spcPts val="0"/>
                        </a:spcBef>
                        <a:spcAft>
                          <a:spcPts val="0"/>
                        </a:spcAft>
                        <a:buNone/>
                      </a:pPr>
                      <a:r>
                        <a:rPr b="1" lang="ja-JP" sz="1000" u="none" cap="none" strike="noStrike">
                          <a:latin typeface="Arial"/>
                          <a:ea typeface="Arial"/>
                          <a:cs typeface="Arial"/>
                          <a:sym typeface="Arial"/>
                        </a:rPr>
                        <a:t>万円</a:t>
                      </a:r>
                      <a:endParaRPr/>
                    </a:p>
                  </a:txBody>
                  <a:tcPr marT="45725" marB="45725" marR="91450" marL="91450" anchor="ctr">
                    <a:lnL cap="flat" cmpd="sng" w="12700">
                      <a:solidFill>
                        <a:srgbClr val="005BAD"/>
                      </a:solidFill>
                      <a:prstDash val="solid"/>
                      <a:round/>
                      <a:headEnd len="sm" w="sm" type="none"/>
                      <a:tailEnd len="sm" w="sm" type="none"/>
                    </a:lnL>
                    <a:lnR cap="flat" cmpd="sng" w="12700">
                      <a:solidFill>
                        <a:srgbClr val="005BAD"/>
                      </a:solidFill>
                      <a:prstDash val="solid"/>
                      <a:round/>
                      <a:headEnd len="sm" w="sm" type="none"/>
                      <a:tailEnd len="sm" w="sm" type="none"/>
                    </a:lnR>
                    <a:lnT cap="flat" cmpd="sng" w="12700">
                      <a:solidFill>
                        <a:srgbClr val="005BAD"/>
                      </a:solidFill>
                      <a:prstDash val="solid"/>
                      <a:round/>
                      <a:headEnd len="sm" w="sm" type="none"/>
                      <a:tailEnd len="sm" w="sm" type="none"/>
                    </a:lnT>
                    <a:lnB cap="flat" cmpd="sng" w="12700">
                      <a:solidFill>
                        <a:srgbClr val="005BAD"/>
                      </a:solidFill>
                      <a:prstDash val="solid"/>
                      <a:round/>
                      <a:headEnd len="sm" w="sm" type="none"/>
                      <a:tailEnd len="sm" w="sm" type="none"/>
                    </a:lnB>
                    <a:solidFill>
                      <a:srgbClr val="EBFFFC"/>
                    </a:solidFill>
                  </a:tcPr>
                </a:tc>
              </a:tr>
              <a:tr h="468050">
                <a:tc>
                  <a:txBody>
                    <a:bodyPr/>
                    <a:lstStyle/>
                    <a:p>
                      <a:pPr indent="0" lvl="0" marL="0" marR="0" rtl="0" algn="ctr">
                        <a:spcBef>
                          <a:spcPts val="0"/>
                        </a:spcBef>
                        <a:spcAft>
                          <a:spcPts val="0"/>
                        </a:spcAft>
                        <a:buNone/>
                      </a:pPr>
                      <a:r>
                        <a:rPr b="1" lang="ja-JP" sz="1000" u="none" cap="none" strike="noStrike">
                          <a:latin typeface="Arial"/>
                          <a:ea typeface="Arial"/>
                          <a:cs typeface="Arial"/>
                          <a:sym typeface="Arial"/>
                        </a:rPr>
                        <a:t>Ｂ家</a:t>
                      </a:r>
                      <a:endParaRPr/>
                    </a:p>
                  </a:txBody>
                  <a:tcPr marT="45725" marB="45725" marR="91450" marL="91450" anchor="ctr">
                    <a:lnL cap="flat" cmpd="sng" w="12700">
                      <a:solidFill>
                        <a:srgbClr val="005BAD"/>
                      </a:solidFill>
                      <a:prstDash val="solid"/>
                      <a:round/>
                      <a:headEnd len="sm" w="sm" type="none"/>
                      <a:tailEnd len="sm" w="sm" type="none"/>
                    </a:lnL>
                    <a:lnR cap="flat" cmpd="sng" w="12700">
                      <a:solidFill>
                        <a:srgbClr val="005BAD"/>
                      </a:solidFill>
                      <a:prstDash val="solid"/>
                      <a:round/>
                      <a:headEnd len="sm" w="sm" type="none"/>
                      <a:tailEnd len="sm" w="sm" type="none"/>
                    </a:lnR>
                    <a:lnT cap="flat" cmpd="sng" w="12700">
                      <a:solidFill>
                        <a:srgbClr val="005BAD"/>
                      </a:solidFill>
                      <a:prstDash val="solid"/>
                      <a:round/>
                      <a:headEnd len="sm" w="sm" type="none"/>
                      <a:tailEnd len="sm" w="sm" type="none"/>
                    </a:lnT>
                    <a:lnB cap="flat" cmpd="sng" w="12700">
                      <a:solidFill>
                        <a:srgbClr val="005BAD"/>
                      </a:solidFill>
                      <a:prstDash val="solid"/>
                      <a:round/>
                      <a:headEnd len="sm" w="sm" type="none"/>
                      <a:tailEnd len="sm" w="sm" type="none"/>
                    </a:lnB>
                    <a:solidFill>
                      <a:schemeClr val="lt1"/>
                    </a:solidFill>
                  </a:tcPr>
                </a:tc>
                <a:tc>
                  <a:txBody>
                    <a:bodyPr/>
                    <a:lstStyle/>
                    <a:p>
                      <a:pPr indent="0" lvl="0" marL="0" marR="0" rtl="0" algn="ctr">
                        <a:spcBef>
                          <a:spcPts val="0"/>
                        </a:spcBef>
                        <a:spcAft>
                          <a:spcPts val="0"/>
                        </a:spcAft>
                        <a:buNone/>
                      </a:pPr>
                      <a:r>
                        <a:rPr b="1" lang="ja-JP" sz="1000" u="none" cap="none" strike="noStrike">
                          <a:latin typeface="Arial"/>
                          <a:ea typeface="Arial"/>
                          <a:cs typeface="Arial"/>
                          <a:sym typeface="Arial"/>
                        </a:rPr>
                        <a:t>４人</a:t>
                      </a:r>
                      <a:endParaRPr/>
                    </a:p>
                  </a:txBody>
                  <a:tcPr marT="45725" marB="45725" marR="91450" marL="91450" anchor="ctr">
                    <a:lnL cap="flat" cmpd="sng" w="12700">
                      <a:solidFill>
                        <a:srgbClr val="005BAD"/>
                      </a:solidFill>
                      <a:prstDash val="solid"/>
                      <a:round/>
                      <a:headEnd len="sm" w="sm" type="none"/>
                      <a:tailEnd len="sm" w="sm" type="none"/>
                    </a:lnL>
                    <a:lnR cap="flat" cmpd="sng" w="12700">
                      <a:solidFill>
                        <a:srgbClr val="005BAD"/>
                      </a:solidFill>
                      <a:prstDash val="solid"/>
                      <a:round/>
                      <a:headEnd len="sm" w="sm" type="none"/>
                      <a:tailEnd len="sm" w="sm" type="none"/>
                    </a:lnR>
                    <a:lnT cap="flat" cmpd="sng" w="12700">
                      <a:solidFill>
                        <a:srgbClr val="005BAD"/>
                      </a:solidFill>
                      <a:prstDash val="solid"/>
                      <a:round/>
                      <a:headEnd len="sm" w="sm" type="none"/>
                      <a:tailEnd len="sm" w="sm" type="none"/>
                    </a:lnT>
                    <a:lnB cap="flat" cmpd="sng" w="12700">
                      <a:solidFill>
                        <a:srgbClr val="005BAD"/>
                      </a:solidFill>
                      <a:prstDash val="solid"/>
                      <a:round/>
                      <a:headEnd len="sm" w="sm" type="none"/>
                      <a:tailEnd len="sm" w="sm" type="none"/>
                    </a:lnB>
                    <a:solidFill>
                      <a:schemeClr val="lt1"/>
                    </a:solidFill>
                  </a:tcPr>
                </a:tc>
                <a:tc>
                  <a:txBody>
                    <a:bodyPr/>
                    <a:lstStyle/>
                    <a:p>
                      <a:pPr indent="0" lvl="0" marL="0" marR="0" rtl="0" algn="ctr">
                        <a:spcBef>
                          <a:spcPts val="0"/>
                        </a:spcBef>
                        <a:spcAft>
                          <a:spcPts val="0"/>
                        </a:spcAft>
                        <a:buNone/>
                      </a:pPr>
                      <a:r>
                        <a:rPr b="1" lang="ja-JP" sz="1000" u="none" cap="none" strike="noStrike">
                          <a:latin typeface="Arial"/>
                          <a:ea typeface="Arial"/>
                          <a:cs typeface="Arial"/>
                          <a:sym typeface="Arial"/>
                        </a:rPr>
                        <a:t>600万円</a:t>
                      </a:r>
                      <a:endParaRPr/>
                    </a:p>
                  </a:txBody>
                  <a:tcPr marT="45725" marB="45725" marR="91450" marL="91450" anchor="ctr">
                    <a:lnL cap="flat" cmpd="sng" w="12700">
                      <a:solidFill>
                        <a:srgbClr val="005BAD"/>
                      </a:solidFill>
                      <a:prstDash val="solid"/>
                      <a:round/>
                      <a:headEnd len="sm" w="sm" type="none"/>
                      <a:tailEnd len="sm" w="sm" type="none"/>
                    </a:lnL>
                    <a:lnR cap="flat" cmpd="sng" w="12700">
                      <a:solidFill>
                        <a:srgbClr val="005BAD"/>
                      </a:solidFill>
                      <a:prstDash val="solid"/>
                      <a:round/>
                      <a:headEnd len="sm" w="sm" type="none"/>
                      <a:tailEnd len="sm" w="sm" type="none"/>
                    </a:lnR>
                    <a:lnT cap="flat" cmpd="sng" w="12700">
                      <a:solidFill>
                        <a:srgbClr val="005BAD"/>
                      </a:solidFill>
                      <a:prstDash val="solid"/>
                      <a:round/>
                      <a:headEnd len="sm" w="sm" type="none"/>
                      <a:tailEnd len="sm" w="sm" type="none"/>
                    </a:lnT>
                    <a:lnB cap="flat" cmpd="sng" w="12700">
                      <a:solidFill>
                        <a:srgbClr val="005BAD"/>
                      </a:solidFill>
                      <a:prstDash val="solid"/>
                      <a:round/>
                      <a:headEnd len="sm" w="sm" type="none"/>
                      <a:tailEnd len="sm" w="sm" type="none"/>
                    </a:lnB>
                    <a:solidFill>
                      <a:schemeClr val="lt1"/>
                    </a:solidFill>
                  </a:tcPr>
                </a:tc>
                <a:tc>
                  <a:txBody>
                    <a:bodyPr/>
                    <a:lstStyle/>
                    <a:p>
                      <a:pPr indent="0" lvl="0" marL="0" marR="0" rtl="0" algn="ctr">
                        <a:spcBef>
                          <a:spcPts val="0"/>
                        </a:spcBef>
                        <a:spcAft>
                          <a:spcPts val="0"/>
                        </a:spcAft>
                        <a:buNone/>
                      </a:pPr>
                      <a:r>
                        <a:rPr b="1" lang="ja-JP" sz="1000" u="none" cap="none" strike="noStrike">
                          <a:latin typeface="Arial"/>
                          <a:ea typeface="Arial"/>
                          <a:cs typeface="Arial"/>
                          <a:sym typeface="Arial"/>
                        </a:rPr>
                        <a:t>月10回</a:t>
                      </a:r>
                      <a:endParaRPr/>
                    </a:p>
                  </a:txBody>
                  <a:tcPr marT="45725" marB="45725" marR="91450" marL="91450" anchor="ctr">
                    <a:lnL cap="flat" cmpd="sng" w="12700">
                      <a:solidFill>
                        <a:srgbClr val="005BAD"/>
                      </a:solidFill>
                      <a:prstDash val="solid"/>
                      <a:round/>
                      <a:headEnd len="sm" w="sm" type="none"/>
                      <a:tailEnd len="sm" w="sm" type="none"/>
                    </a:lnL>
                    <a:lnR cap="flat" cmpd="sng" w="12700">
                      <a:solidFill>
                        <a:srgbClr val="005BAD"/>
                      </a:solidFill>
                      <a:prstDash val="solid"/>
                      <a:round/>
                      <a:headEnd len="sm" w="sm" type="none"/>
                      <a:tailEnd len="sm" w="sm" type="none"/>
                    </a:lnR>
                    <a:lnT cap="flat" cmpd="sng" w="12700">
                      <a:solidFill>
                        <a:srgbClr val="005BAD"/>
                      </a:solidFill>
                      <a:prstDash val="solid"/>
                      <a:round/>
                      <a:headEnd len="sm" w="sm" type="none"/>
                      <a:tailEnd len="sm" w="sm" type="none"/>
                    </a:lnT>
                    <a:lnB cap="flat" cmpd="sng" w="12700">
                      <a:solidFill>
                        <a:srgbClr val="005BAD"/>
                      </a:solidFill>
                      <a:prstDash val="solid"/>
                      <a:round/>
                      <a:headEnd len="sm" w="sm" type="none"/>
                      <a:tailEnd len="sm" w="sm" type="none"/>
                    </a:lnB>
                    <a:solidFill>
                      <a:schemeClr val="lt1"/>
                    </a:solidFill>
                  </a:tcPr>
                </a:tc>
                <a:tc>
                  <a:txBody>
                    <a:bodyPr/>
                    <a:lstStyle/>
                    <a:p>
                      <a:pPr indent="0" lvl="0" marL="0" marR="0" rtl="0" algn="r">
                        <a:spcBef>
                          <a:spcPts val="0"/>
                        </a:spcBef>
                        <a:spcAft>
                          <a:spcPts val="0"/>
                        </a:spcAft>
                        <a:buNone/>
                      </a:pPr>
                      <a:r>
                        <a:rPr b="1" lang="ja-JP" sz="1000" u="none" cap="none" strike="noStrike">
                          <a:latin typeface="Arial"/>
                          <a:ea typeface="Arial"/>
                          <a:cs typeface="Arial"/>
                          <a:sym typeface="Arial"/>
                        </a:rPr>
                        <a:t>万円</a:t>
                      </a:r>
                      <a:endParaRPr/>
                    </a:p>
                  </a:txBody>
                  <a:tcPr marT="45725" marB="45725" marR="91450" marL="91450" anchor="ctr">
                    <a:lnL cap="flat" cmpd="sng" w="12700">
                      <a:solidFill>
                        <a:srgbClr val="005BAD"/>
                      </a:solidFill>
                      <a:prstDash val="solid"/>
                      <a:round/>
                      <a:headEnd len="sm" w="sm" type="none"/>
                      <a:tailEnd len="sm" w="sm" type="none"/>
                    </a:lnL>
                    <a:lnR cap="flat" cmpd="sng" w="12700">
                      <a:solidFill>
                        <a:srgbClr val="005BAD"/>
                      </a:solidFill>
                      <a:prstDash val="solid"/>
                      <a:round/>
                      <a:headEnd len="sm" w="sm" type="none"/>
                      <a:tailEnd len="sm" w="sm" type="none"/>
                    </a:lnR>
                    <a:lnT cap="flat" cmpd="sng" w="12700">
                      <a:solidFill>
                        <a:srgbClr val="005BAD"/>
                      </a:solidFill>
                      <a:prstDash val="solid"/>
                      <a:round/>
                      <a:headEnd len="sm" w="sm" type="none"/>
                      <a:tailEnd len="sm" w="sm" type="none"/>
                    </a:lnT>
                    <a:lnB cap="flat" cmpd="sng" w="12700">
                      <a:solidFill>
                        <a:srgbClr val="005BAD"/>
                      </a:solidFill>
                      <a:prstDash val="solid"/>
                      <a:round/>
                      <a:headEnd len="sm" w="sm" type="none"/>
                      <a:tailEnd len="sm" w="sm" type="none"/>
                    </a:lnB>
                    <a:solidFill>
                      <a:srgbClr val="EBFFFC"/>
                    </a:solidFill>
                  </a:tcPr>
                </a:tc>
              </a:tr>
              <a:tr h="468050">
                <a:tc>
                  <a:txBody>
                    <a:bodyPr/>
                    <a:lstStyle/>
                    <a:p>
                      <a:pPr indent="0" lvl="0" marL="0" marR="0" rtl="0" algn="ctr">
                        <a:spcBef>
                          <a:spcPts val="0"/>
                        </a:spcBef>
                        <a:spcAft>
                          <a:spcPts val="0"/>
                        </a:spcAft>
                        <a:buNone/>
                      </a:pPr>
                      <a:r>
                        <a:rPr b="1" lang="ja-JP" sz="1000" u="none" cap="none" strike="noStrike">
                          <a:latin typeface="Arial"/>
                          <a:ea typeface="Arial"/>
                          <a:cs typeface="Arial"/>
                          <a:sym typeface="Arial"/>
                        </a:rPr>
                        <a:t>Ｃ家</a:t>
                      </a:r>
                      <a:endParaRPr/>
                    </a:p>
                  </a:txBody>
                  <a:tcPr marT="45725" marB="45725" marR="91450" marL="91450" anchor="ctr">
                    <a:lnL cap="flat" cmpd="sng" w="12700">
                      <a:solidFill>
                        <a:srgbClr val="005BAD"/>
                      </a:solidFill>
                      <a:prstDash val="solid"/>
                      <a:round/>
                      <a:headEnd len="sm" w="sm" type="none"/>
                      <a:tailEnd len="sm" w="sm" type="none"/>
                    </a:lnL>
                    <a:lnR cap="flat" cmpd="sng" w="12700">
                      <a:solidFill>
                        <a:srgbClr val="005BAD"/>
                      </a:solidFill>
                      <a:prstDash val="solid"/>
                      <a:round/>
                      <a:headEnd len="sm" w="sm" type="none"/>
                      <a:tailEnd len="sm" w="sm" type="none"/>
                    </a:lnR>
                    <a:lnT cap="flat" cmpd="sng" w="12700">
                      <a:solidFill>
                        <a:srgbClr val="005BAD"/>
                      </a:solidFill>
                      <a:prstDash val="solid"/>
                      <a:round/>
                      <a:headEnd len="sm" w="sm" type="none"/>
                      <a:tailEnd len="sm" w="sm" type="none"/>
                    </a:lnT>
                    <a:lnB cap="flat" cmpd="sng" w="12700">
                      <a:solidFill>
                        <a:srgbClr val="005BAD"/>
                      </a:solidFill>
                      <a:prstDash val="solid"/>
                      <a:round/>
                      <a:headEnd len="sm" w="sm" type="none"/>
                      <a:tailEnd len="sm" w="sm" type="none"/>
                    </a:lnB>
                    <a:solidFill>
                      <a:schemeClr val="lt1"/>
                    </a:solidFill>
                  </a:tcPr>
                </a:tc>
                <a:tc>
                  <a:txBody>
                    <a:bodyPr/>
                    <a:lstStyle/>
                    <a:p>
                      <a:pPr indent="0" lvl="0" marL="0" marR="0" rtl="0" algn="ctr">
                        <a:spcBef>
                          <a:spcPts val="0"/>
                        </a:spcBef>
                        <a:spcAft>
                          <a:spcPts val="0"/>
                        </a:spcAft>
                        <a:buNone/>
                      </a:pPr>
                      <a:r>
                        <a:rPr b="1" lang="ja-JP" sz="1000" u="none" cap="none" strike="noStrike">
                          <a:latin typeface="Arial"/>
                          <a:ea typeface="Arial"/>
                          <a:cs typeface="Arial"/>
                          <a:sym typeface="Arial"/>
                        </a:rPr>
                        <a:t>４人</a:t>
                      </a:r>
                      <a:endParaRPr/>
                    </a:p>
                  </a:txBody>
                  <a:tcPr marT="45725" marB="45725" marR="91450" marL="91450" anchor="ctr">
                    <a:lnL cap="flat" cmpd="sng" w="12700">
                      <a:solidFill>
                        <a:srgbClr val="005BAD"/>
                      </a:solidFill>
                      <a:prstDash val="solid"/>
                      <a:round/>
                      <a:headEnd len="sm" w="sm" type="none"/>
                      <a:tailEnd len="sm" w="sm" type="none"/>
                    </a:lnL>
                    <a:lnR cap="flat" cmpd="sng" w="12700">
                      <a:solidFill>
                        <a:srgbClr val="005BAD"/>
                      </a:solidFill>
                      <a:prstDash val="solid"/>
                      <a:round/>
                      <a:headEnd len="sm" w="sm" type="none"/>
                      <a:tailEnd len="sm" w="sm" type="none"/>
                    </a:lnR>
                    <a:lnT cap="flat" cmpd="sng" w="12700">
                      <a:solidFill>
                        <a:srgbClr val="005BAD"/>
                      </a:solidFill>
                      <a:prstDash val="solid"/>
                      <a:round/>
                      <a:headEnd len="sm" w="sm" type="none"/>
                      <a:tailEnd len="sm" w="sm" type="none"/>
                    </a:lnT>
                    <a:lnB cap="flat" cmpd="sng" w="12700">
                      <a:solidFill>
                        <a:srgbClr val="005BAD"/>
                      </a:solidFill>
                      <a:prstDash val="solid"/>
                      <a:round/>
                      <a:headEnd len="sm" w="sm" type="none"/>
                      <a:tailEnd len="sm" w="sm" type="none"/>
                    </a:lnB>
                    <a:solidFill>
                      <a:schemeClr val="lt1"/>
                    </a:solidFill>
                  </a:tcPr>
                </a:tc>
                <a:tc>
                  <a:txBody>
                    <a:bodyPr/>
                    <a:lstStyle/>
                    <a:p>
                      <a:pPr indent="0" lvl="0" marL="0" marR="0" rtl="0" algn="ctr">
                        <a:spcBef>
                          <a:spcPts val="0"/>
                        </a:spcBef>
                        <a:spcAft>
                          <a:spcPts val="0"/>
                        </a:spcAft>
                        <a:buNone/>
                      </a:pPr>
                      <a:r>
                        <a:rPr b="1" lang="ja-JP" sz="1000" u="none" cap="none" strike="noStrike">
                          <a:latin typeface="Arial"/>
                          <a:ea typeface="Arial"/>
                          <a:cs typeface="Arial"/>
                          <a:sym typeface="Arial"/>
                        </a:rPr>
                        <a:t>300万円</a:t>
                      </a:r>
                      <a:endParaRPr/>
                    </a:p>
                  </a:txBody>
                  <a:tcPr marT="45725" marB="45725" marR="91450" marL="91450" anchor="ctr">
                    <a:lnL cap="flat" cmpd="sng" w="12700">
                      <a:solidFill>
                        <a:srgbClr val="005BAD"/>
                      </a:solidFill>
                      <a:prstDash val="solid"/>
                      <a:round/>
                      <a:headEnd len="sm" w="sm" type="none"/>
                      <a:tailEnd len="sm" w="sm" type="none"/>
                    </a:lnL>
                    <a:lnR cap="flat" cmpd="sng" w="12700">
                      <a:solidFill>
                        <a:srgbClr val="005BAD"/>
                      </a:solidFill>
                      <a:prstDash val="solid"/>
                      <a:round/>
                      <a:headEnd len="sm" w="sm" type="none"/>
                      <a:tailEnd len="sm" w="sm" type="none"/>
                    </a:lnR>
                    <a:lnT cap="flat" cmpd="sng" w="12700">
                      <a:solidFill>
                        <a:srgbClr val="005BAD"/>
                      </a:solidFill>
                      <a:prstDash val="solid"/>
                      <a:round/>
                      <a:headEnd len="sm" w="sm" type="none"/>
                      <a:tailEnd len="sm" w="sm" type="none"/>
                    </a:lnT>
                    <a:lnB cap="flat" cmpd="sng" w="12700">
                      <a:solidFill>
                        <a:srgbClr val="005BAD"/>
                      </a:solidFill>
                      <a:prstDash val="solid"/>
                      <a:round/>
                      <a:headEnd len="sm" w="sm" type="none"/>
                      <a:tailEnd len="sm" w="sm" type="none"/>
                    </a:lnB>
                    <a:solidFill>
                      <a:schemeClr val="lt1"/>
                    </a:solidFill>
                  </a:tcPr>
                </a:tc>
                <a:tc>
                  <a:txBody>
                    <a:bodyPr/>
                    <a:lstStyle/>
                    <a:p>
                      <a:pPr indent="0" lvl="0" marL="0" marR="0" rtl="0" algn="ctr">
                        <a:spcBef>
                          <a:spcPts val="0"/>
                        </a:spcBef>
                        <a:spcAft>
                          <a:spcPts val="0"/>
                        </a:spcAft>
                        <a:buNone/>
                      </a:pPr>
                      <a:r>
                        <a:rPr b="1" lang="ja-JP" sz="1000" u="none" cap="none" strike="noStrike">
                          <a:latin typeface="Arial"/>
                          <a:ea typeface="Arial"/>
                          <a:cs typeface="Arial"/>
                          <a:sym typeface="Arial"/>
                        </a:rPr>
                        <a:t>月10回</a:t>
                      </a:r>
                      <a:endParaRPr/>
                    </a:p>
                  </a:txBody>
                  <a:tcPr marT="45725" marB="45725" marR="91450" marL="91450" anchor="ctr">
                    <a:lnL cap="flat" cmpd="sng" w="12700">
                      <a:solidFill>
                        <a:srgbClr val="005BAD"/>
                      </a:solidFill>
                      <a:prstDash val="solid"/>
                      <a:round/>
                      <a:headEnd len="sm" w="sm" type="none"/>
                      <a:tailEnd len="sm" w="sm" type="none"/>
                    </a:lnL>
                    <a:lnR cap="flat" cmpd="sng" w="12700">
                      <a:solidFill>
                        <a:srgbClr val="005BAD"/>
                      </a:solidFill>
                      <a:prstDash val="solid"/>
                      <a:round/>
                      <a:headEnd len="sm" w="sm" type="none"/>
                      <a:tailEnd len="sm" w="sm" type="none"/>
                    </a:lnR>
                    <a:lnT cap="flat" cmpd="sng" w="12700">
                      <a:solidFill>
                        <a:srgbClr val="005BAD"/>
                      </a:solidFill>
                      <a:prstDash val="solid"/>
                      <a:round/>
                      <a:headEnd len="sm" w="sm" type="none"/>
                      <a:tailEnd len="sm" w="sm" type="none"/>
                    </a:lnT>
                    <a:lnB cap="flat" cmpd="sng" w="12700">
                      <a:solidFill>
                        <a:srgbClr val="005BAD"/>
                      </a:solidFill>
                      <a:prstDash val="solid"/>
                      <a:round/>
                      <a:headEnd len="sm" w="sm" type="none"/>
                      <a:tailEnd len="sm" w="sm" type="none"/>
                    </a:lnB>
                    <a:solidFill>
                      <a:schemeClr val="lt1"/>
                    </a:solidFill>
                  </a:tcPr>
                </a:tc>
                <a:tc>
                  <a:txBody>
                    <a:bodyPr/>
                    <a:lstStyle/>
                    <a:p>
                      <a:pPr indent="0" lvl="0" marL="0" marR="0" rtl="0" algn="r">
                        <a:spcBef>
                          <a:spcPts val="0"/>
                        </a:spcBef>
                        <a:spcAft>
                          <a:spcPts val="0"/>
                        </a:spcAft>
                        <a:buNone/>
                      </a:pPr>
                      <a:r>
                        <a:rPr b="1" lang="ja-JP" sz="1000" u="none" cap="none" strike="noStrike">
                          <a:latin typeface="Arial"/>
                          <a:ea typeface="Arial"/>
                          <a:cs typeface="Arial"/>
                          <a:sym typeface="Arial"/>
                        </a:rPr>
                        <a:t>万円</a:t>
                      </a:r>
                      <a:endParaRPr/>
                    </a:p>
                  </a:txBody>
                  <a:tcPr marT="45725" marB="45725" marR="91450" marL="91450" anchor="ctr">
                    <a:lnL cap="flat" cmpd="sng" w="12700">
                      <a:solidFill>
                        <a:srgbClr val="005BAD"/>
                      </a:solidFill>
                      <a:prstDash val="solid"/>
                      <a:round/>
                      <a:headEnd len="sm" w="sm" type="none"/>
                      <a:tailEnd len="sm" w="sm" type="none"/>
                    </a:lnL>
                    <a:lnR cap="flat" cmpd="sng" w="12700">
                      <a:solidFill>
                        <a:srgbClr val="005BAD"/>
                      </a:solidFill>
                      <a:prstDash val="solid"/>
                      <a:round/>
                      <a:headEnd len="sm" w="sm" type="none"/>
                      <a:tailEnd len="sm" w="sm" type="none"/>
                    </a:lnR>
                    <a:lnT cap="flat" cmpd="sng" w="12700">
                      <a:solidFill>
                        <a:srgbClr val="005BAD"/>
                      </a:solidFill>
                      <a:prstDash val="solid"/>
                      <a:round/>
                      <a:headEnd len="sm" w="sm" type="none"/>
                      <a:tailEnd len="sm" w="sm" type="none"/>
                    </a:lnT>
                    <a:lnB cap="flat" cmpd="sng" w="12700">
                      <a:solidFill>
                        <a:srgbClr val="005BAD"/>
                      </a:solidFill>
                      <a:prstDash val="solid"/>
                      <a:round/>
                      <a:headEnd len="sm" w="sm" type="none"/>
                      <a:tailEnd len="sm" w="sm" type="none"/>
                    </a:lnB>
                    <a:solidFill>
                      <a:srgbClr val="EBFFFC"/>
                    </a:solidFill>
                  </a:tcPr>
                </a:tc>
              </a:tr>
              <a:tr h="468050">
                <a:tc>
                  <a:txBody>
                    <a:bodyPr/>
                    <a:lstStyle/>
                    <a:p>
                      <a:pPr indent="0" lvl="0" marL="0" marR="0" rtl="0" algn="ctr">
                        <a:spcBef>
                          <a:spcPts val="0"/>
                        </a:spcBef>
                        <a:spcAft>
                          <a:spcPts val="0"/>
                        </a:spcAft>
                        <a:buNone/>
                      </a:pPr>
                      <a:r>
                        <a:rPr b="1" lang="ja-JP" sz="1000" u="none" cap="none" strike="noStrike">
                          <a:latin typeface="Arial"/>
                          <a:ea typeface="Arial"/>
                          <a:cs typeface="Arial"/>
                          <a:sym typeface="Arial"/>
                        </a:rPr>
                        <a:t>Ｄ家</a:t>
                      </a:r>
                      <a:endParaRPr/>
                    </a:p>
                  </a:txBody>
                  <a:tcPr marT="45725" marB="45725" marR="91450" marL="91450" anchor="ctr">
                    <a:lnL cap="flat" cmpd="sng" w="12700">
                      <a:solidFill>
                        <a:srgbClr val="005BAD"/>
                      </a:solidFill>
                      <a:prstDash val="solid"/>
                      <a:round/>
                      <a:headEnd len="sm" w="sm" type="none"/>
                      <a:tailEnd len="sm" w="sm" type="none"/>
                    </a:lnL>
                    <a:lnR cap="flat" cmpd="sng" w="12700">
                      <a:solidFill>
                        <a:srgbClr val="005BAD"/>
                      </a:solidFill>
                      <a:prstDash val="solid"/>
                      <a:round/>
                      <a:headEnd len="sm" w="sm" type="none"/>
                      <a:tailEnd len="sm" w="sm" type="none"/>
                    </a:lnR>
                    <a:lnT cap="flat" cmpd="sng" w="12700">
                      <a:solidFill>
                        <a:srgbClr val="005BAD"/>
                      </a:solidFill>
                      <a:prstDash val="solid"/>
                      <a:round/>
                      <a:headEnd len="sm" w="sm" type="none"/>
                      <a:tailEnd len="sm" w="sm" type="none"/>
                    </a:lnT>
                    <a:lnB cap="flat" cmpd="sng" w="12700">
                      <a:solidFill>
                        <a:srgbClr val="005BAD"/>
                      </a:solidFill>
                      <a:prstDash val="solid"/>
                      <a:round/>
                      <a:headEnd len="sm" w="sm" type="none"/>
                      <a:tailEnd len="sm" w="sm" type="none"/>
                    </a:lnB>
                    <a:solidFill>
                      <a:schemeClr val="lt1"/>
                    </a:solidFill>
                  </a:tcPr>
                </a:tc>
                <a:tc>
                  <a:txBody>
                    <a:bodyPr/>
                    <a:lstStyle/>
                    <a:p>
                      <a:pPr indent="0" lvl="0" marL="0" marR="0" rtl="0" algn="ctr">
                        <a:spcBef>
                          <a:spcPts val="0"/>
                        </a:spcBef>
                        <a:spcAft>
                          <a:spcPts val="0"/>
                        </a:spcAft>
                        <a:buNone/>
                      </a:pPr>
                      <a:r>
                        <a:rPr b="1" lang="ja-JP" sz="1000" u="none" cap="none" strike="noStrike">
                          <a:latin typeface="Arial"/>
                          <a:ea typeface="Arial"/>
                          <a:cs typeface="Arial"/>
                          <a:sym typeface="Arial"/>
                        </a:rPr>
                        <a:t>４人</a:t>
                      </a:r>
                      <a:endParaRPr/>
                    </a:p>
                  </a:txBody>
                  <a:tcPr marT="45725" marB="45725" marR="91450" marL="91450" anchor="ctr">
                    <a:lnL cap="flat" cmpd="sng" w="12700">
                      <a:solidFill>
                        <a:srgbClr val="005BAD"/>
                      </a:solidFill>
                      <a:prstDash val="solid"/>
                      <a:round/>
                      <a:headEnd len="sm" w="sm" type="none"/>
                      <a:tailEnd len="sm" w="sm" type="none"/>
                    </a:lnL>
                    <a:lnR cap="flat" cmpd="sng" w="12700">
                      <a:solidFill>
                        <a:srgbClr val="005BAD"/>
                      </a:solidFill>
                      <a:prstDash val="solid"/>
                      <a:round/>
                      <a:headEnd len="sm" w="sm" type="none"/>
                      <a:tailEnd len="sm" w="sm" type="none"/>
                    </a:lnR>
                    <a:lnT cap="flat" cmpd="sng" w="12700">
                      <a:solidFill>
                        <a:srgbClr val="005BAD"/>
                      </a:solidFill>
                      <a:prstDash val="solid"/>
                      <a:round/>
                      <a:headEnd len="sm" w="sm" type="none"/>
                      <a:tailEnd len="sm" w="sm" type="none"/>
                    </a:lnT>
                    <a:lnB cap="flat" cmpd="sng" w="12700">
                      <a:solidFill>
                        <a:srgbClr val="005BAD"/>
                      </a:solidFill>
                      <a:prstDash val="solid"/>
                      <a:round/>
                      <a:headEnd len="sm" w="sm" type="none"/>
                      <a:tailEnd len="sm" w="sm" type="none"/>
                    </a:lnB>
                    <a:solidFill>
                      <a:schemeClr val="lt1"/>
                    </a:solidFill>
                  </a:tcPr>
                </a:tc>
                <a:tc>
                  <a:txBody>
                    <a:bodyPr/>
                    <a:lstStyle/>
                    <a:p>
                      <a:pPr indent="0" lvl="0" marL="0" marR="0" rtl="0" algn="ctr">
                        <a:spcBef>
                          <a:spcPts val="0"/>
                        </a:spcBef>
                        <a:spcAft>
                          <a:spcPts val="0"/>
                        </a:spcAft>
                        <a:buNone/>
                      </a:pPr>
                      <a:r>
                        <a:rPr b="1" lang="ja-JP" sz="1000" u="none" cap="none" strike="noStrike">
                          <a:latin typeface="Arial"/>
                          <a:ea typeface="Arial"/>
                          <a:cs typeface="Arial"/>
                          <a:sym typeface="Arial"/>
                        </a:rPr>
                        <a:t>100万円</a:t>
                      </a:r>
                      <a:endParaRPr/>
                    </a:p>
                  </a:txBody>
                  <a:tcPr marT="45725" marB="45725" marR="91450" marL="91450" anchor="ctr">
                    <a:lnL cap="flat" cmpd="sng" w="12700">
                      <a:solidFill>
                        <a:srgbClr val="005BAD"/>
                      </a:solidFill>
                      <a:prstDash val="solid"/>
                      <a:round/>
                      <a:headEnd len="sm" w="sm" type="none"/>
                      <a:tailEnd len="sm" w="sm" type="none"/>
                    </a:lnL>
                    <a:lnR cap="flat" cmpd="sng" w="12700">
                      <a:solidFill>
                        <a:srgbClr val="005BAD"/>
                      </a:solidFill>
                      <a:prstDash val="solid"/>
                      <a:round/>
                      <a:headEnd len="sm" w="sm" type="none"/>
                      <a:tailEnd len="sm" w="sm" type="none"/>
                    </a:lnR>
                    <a:lnT cap="flat" cmpd="sng" w="12700">
                      <a:solidFill>
                        <a:srgbClr val="005BAD"/>
                      </a:solidFill>
                      <a:prstDash val="solid"/>
                      <a:round/>
                      <a:headEnd len="sm" w="sm" type="none"/>
                      <a:tailEnd len="sm" w="sm" type="none"/>
                    </a:lnT>
                    <a:lnB cap="flat" cmpd="sng" w="12700">
                      <a:solidFill>
                        <a:srgbClr val="005BAD"/>
                      </a:solidFill>
                      <a:prstDash val="solid"/>
                      <a:round/>
                      <a:headEnd len="sm" w="sm" type="none"/>
                      <a:tailEnd len="sm" w="sm" type="none"/>
                    </a:lnB>
                    <a:solidFill>
                      <a:schemeClr val="lt1"/>
                    </a:solidFill>
                  </a:tcPr>
                </a:tc>
                <a:tc>
                  <a:txBody>
                    <a:bodyPr/>
                    <a:lstStyle/>
                    <a:p>
                      <a:pPr indent="0" lvl="0" marL="0" marR="0" rtl="0" algn="ctr">
                        <a:spcBef>
                          <a:spcPts val="0"/>
                        </a:spcBef>
                        <a:spcAft>
                          <a:spcPts val="0"/>
                        </a:spcAft>
                        <a:buNone/>
                      </a:pPr>
                      <a:r>
                        <a:rPr b="1" lang="ja-JP" sz="1000" u="none" cap="none" strike="noStrike">
                          <a:latin typeface="Arial"/>
                          <a:ea typeface="Arial"/>
                          <a:cs typeface="Arial"/>
                          <a:sym typeface="Arial"/>
                        </a:rPr>
                        <a:t>月20回</a:t>
                      </a:r>
                      <a:endParaRPr/>
                    </a:p>
                  </a:txBody>
                  <a:tcPr marT="45725" marB="45725" marR="91450" marL="91450" anchor="ctr">
                    <a:lnL cap="flat" cmpd="sng" w="12700">
                      <a:solidFill>
                        <a:srgbClr val="005BAD"/>
                      </a:solidFill>
                      <a:prstDash val="solid"/>
                      <a:round/>
                      <a:headEnd len="sm" w="sm" type="none"/>
                      <a:tailEnd len="sm" w="sm" type="none"/>
                    </a:lnL>
                    <a:lnR cap="flat" cmpd="sng" w="12700">
                      <a:solidFill>
                        <a:srgbClr val="005BAD"/>
                      </a:solidFill>
                      <a:prstDash val="solid"/>
                      <a:round/>
                      <a:headEnd len="sm" w="sm" type="none"/>
                      <a:tailEnd len="sm" w="sm" type="none"/>
                    </a:lnR>
                    <a:lnT cap="flat" cmpd="sng" w="12700">
                      <a:solidFill>
                        <a:srgbClr val="005BAD"/>
                      </a:solidFill>
                      <a:prstDash val="solid"/>
                      <a:round/>
                      <a:headEnd len="sm" w="sm" type="none"/>
                      <a:tailEnd len="sm" w="sm" type="none"/>
                    </a:lnT>
                    <a:lnB cap="flat" cmpd="sng" w="12700">
                      <a:solidFill>
                        <a:srgbClr val="005BAD"/>
                      </a:solidFill>
                      <a:prstDash val="solid"/>
                      <a:round/>
                      <a:headEnd len="sm" w="sm" type="none"/>
                      <a:tailEnd len="sm" w="sm" type="none"/>
                    </a:lnB>
                    <a:solidFill>
                      <a:schemeClr val="lt1"/>
                    </a:solidFill>
                  </a:tcPr>
                </a:tc>
                <a:tc>
                  <a:txBody>
                    <a:bodyPr/>
                    <a:lstStyle/>
                    <a:p>
                      <a:pPr indent="0" lvl="0" marL="0" marR="0" rtl="0" algn="r">
                        <a:spcBef>
                          <a:spcPts val="0"/>
                        </a:spcBef>
                        <a:spcAft>
                          <a:spcPts val="0"/>
                        </a:spcAft>
                        <a:buNone/>
                      </a:pPr>
                      <a:r>
                        <a:rPr b="1" lang="ja-JP" sz="1000" u="none" cap="none" strike="noStrike">
                          <a:latin typeface="Arial"/>
                          <a:ea typeface="Arial"/>
                          <a:cs typeface="Arial"/>
                          <a:sym typeface="Arial"/>
                        </a:rPr>
                        <a:t>万円</a:t>
                      </a:r>
                      <a:endParaRPr/>
                    </a:p>
                  </a:txBody>
                  <a:tcPr marT="45725" marB="45725" marR="91450" marL="91450" anchor="ctr">
                    <a:lnL cap="flat" cmpd="sng" w="12700">
                      <a:solidFill>
                        <a:srgbClr val="005BAD"/>
                      </a:solidFill>
                      <a:prstDash val="solid"/>
                      <a:round/>
                      <a:headEnd len="sm" w="sm" type="none"/>
                      <a:tailEnd len="sm" w="sm" type="none"/>
                    </a:lnL>
                    <a:lnR cap="flat" cmpd="sng" w="12700">
                      <a:solidFill>
                        <a:srgbClr val="005BAD"/>
                      </a:solidFill>
                      <a:prstDash val="solid"/>
                      <a:round/>
                      <a:headEnd len="sm" w="sm" type="none"/>
                      <a:tailEnd len="sm" w="sm" type="none"/>
                    </a:lnR>
                    <a:lnT cap="flat" cmpd="sng" w="12700">
                      <a:solidFill>
                        <a:srgbClr val="005BAD"/>
                      </a:solidFill>
                      <a:prstDash val="solid"/>
                      <a:round/>
                      <a:headEnd len="sm" w="sm" type="none"/>
                      <a:tailEnd len="sm" w="sm" type="none"/>
                    </a:lnT>
                    <a:lnB cap="flat" cmpd="sng" w="12700">
                      <a:solidFill>
                        <a:srgbClr val="005BAD"/>
                      </a:solidFill>
                      <a:prstDash val="solid"/>
                      <a:round/>
                      <a:headEnd len="sm" w="sm" type="none"/>
                      <a:tailEnd len="sm" w="sm" type="none"/>
                    </a:lnB>
                    <a:solidFill>
                      <a:srgbClr val="EBFFFC"/>
                    </a:solidFill>
                  </a:tcPr>
                </a:tc>
              </a:tr>
              <a:tr h="468050">
                <a:tc gridSpan="4">
                  <a:txBody>
                    <a:bodyPr/>
                    <a:lstStyle/>
                    <a:p>
                      <a:pPr indent="0" lvl="0" marL="0" marR="0" rtl="0" algn="ctr">
                        <a:spcBef>
                          <a:spcPts val="0"/>
                        </a:spcBef>
                        <a:spcAft>
                          <a:spcPts val="0"/>
                        </a:spcAft>
                        <a:buNone/>
                      </a:pPr>
                      <a:r>
                        <a:rPr b="1" lang="ja-JP" sz="1000" u="none" cap="none" strike="noStrike">
                          <a:latin typeface="Arial"/>
                          <a:ea typeface="Arial"/>
                          <a:cs typeface="Arial"/>
                          <a:sym typeface="Arial"/>
                        </a:rPr>
                        <a:t>合計</a:t>
                      </a:r>
                      <a:endParaRPr/>
                    </a:p>
                  </a:txBody>
                  <a:tcPr marT="45725" marB="45725" marR="91450" marL="91450" anchor="ctr">
                    <a:lnL cap="flat" cmpd="sng" w="12700">
                      <a:solidFill>
                        <a:srgbClr val="005BAD"/>
                      </a:solidFill>
                      <a:prstDash val="solid"/>
                      <a:round/>
                      <a:headEnd len="sm" w="sm" type="none"/>
                      <a:tailEnd len="sm" w="sm" type="none"/>
                    </a:lnL>
                    <a:lnR cap="flat" cmpd="sng" w="12700">
                      <a:solidFill>
                        <a:srgbClr val="005BAD"/>
                      </a:solidFill>
                      <a:prstDash val="solid"/>
                      <a:round/>
                      <a:headEnd len="sm" w="sm" type="none"/>
                      <a:tailEnd len="sm" w="sm" type="none"/>
                    </a:lnR>
                    <a:lnT cap="flat" cmpd="sng" w="12700">
                      <a:solidFill>
                        <a:srgbClr val="005BAD"/>
                      </a:solidFill>
                      <a:prstDash val="solid"/>
                      <a:round/>
                      <a:headEnd len="sm" w="sm" type="none"/>
                      <a:tailEnd len="sm" w="sm" type="none"/>
                    </a:lnT>
                    <a:lnB cap="flat" cmpd="sng" w="12700">
                      <a:solidFill>
                        <a:srgbClr val="005BAD"/>
                      </a:solidFill>
                      <a:prstDash val="solid"/>
                      <a:round/>
                      <a:headEnd len="sm" w="sm" type="none"/>
                      <a:tailEnd len="sm" w="sm" type="none"/>
                    </a:lnB>
                    <a:solidFill>
                      <a:srgbClr val="CEEEFE"/>
                    </a:solidFill>
                  </a:tcPr>
                </a:tc>
                <a:tc hMerge="1"/>
                <a:tc hMerge="1"/>
                <a:tc hMerge="1"/>
                <a:tc>
                  <a:txBody>
                    <a:bodyPr/>
                    <a:lstStyle/>
                    <a:p>
                      <a:pPr indent="0" lvl="0" marL="0" marR="0" rtl="0" algn="r">
                        <a:spcBef>
                          <a:spcPts val="0"/>
                        </a:spcBef>
                        <a:spcAft>
                          <a:spcPts val="0"/>
                        </a:spcAft>
                        <a:buNone/>
                      </a:pPr>
                      <a:r>
                        <a:rPr b="1" lang="ja-JP" sz="1000" u="none" cap="none" strike="noStrike">
                          <a:latin typeface="Arial"/>
                          <a:ea typeface="Arial"/>
                          <a:cs typeface="Arial"/>
                          <a:sym typeface="Arial"/>
                        </a:rPr>
                        <a:t>400万円</a:t>
                      </a:r>
                      <a:endParaRPr/>
                    </a:p>
                  </a:txBody>
                  <a:tcPr marT="45725" marB="45725" marR="91450" marL="91450" anchor="ctr">
                    <a:lnL cap="flat" cmpd="sng" w="12700">
                      <a:solidFill>
                        <a:srgbClr val="005BAD"/>
                      </a:solidFill>
                      <a:prstDash val="solid"/>
                      <a:round/>
                      <a:headEnd len="sm" w="sm" type="none"/>
                      <a:tailEnd len="sm" w="sm" type="none"/>
                    </a:lnL>
                    <a:lnR cap="flat" cmpd="sng" w="12700">
                      <a:solidFill>
                        <a:srgbClr val="005BAD"/>
                      </a:solidFill>
                      <a:prstDash val="solid"/>
                      <a:round/>
                      <a:headEnd len="sm" w="sm" type="none"/>
                      <a:tailEnd len="sm" w="sm" type="none"/>
                    </a:lnR>
                    <a:lnT cap="flat" cmpd="sng" w="12700">
                      <a:solidFill>
                        <a:srgbClr val="005BAD"/>
                      </a:solidFill>
                      <a:prstDash val="solid"/>
                      <a:round/>
                      <a:headEnd len="sm" w="sm" type="none"/>
                      <a:tailEnd len="sm" w="sm" type="none"/>
                    </a:lnT>
                    <a:lnB cap="flat" cmpd="sng" w="12700">
                      <a:solidFill>
                        <a:srgbClr val="005BAD"/>
                      </a:solidFill>
                      <a:prstDash val="solid"/>
                      <a:round/>
                      <a:headEnd len="sm" w="sm" type="none"/>
                      <a:tailEnd len="sm" w="sm" type="none"/>
                    </a:lnB>
                    <a:solidFill>
                      <a:srgbClr val="CEEEFE"/>
                    </a:solidFill>
                  </a:tcPr>
                </a:tc>
              </a:tr>
            </a:tbl>
          </a:graphicData>
        </a:graphic>
      </p:graphicFrame>
      <p:sp>
        <p:nvSpPr>
          <p:cNvPr id="243" name="Google Shape;243;p27"/>
          <p:cNvSpPr/>
          <p:nvPr/>
        </p:nvSpPr>
        <p:spPr>
          <a:xfrm>
            <a:off x="323642" y="5376928"/>
            <a:ext cx="3455400" cy="621000"/>
          </a:xfrm>
          <a:prstGeom prst="rect">
            <a:avLst/>
          </a:prstGeom>
          <a:noFill/>
          <a:ln>
            <a:noFill/>
          </a:ln>
        </p:spPr>
        <p:txBody>
          <a:bodyPr anchorCtr="0" anchor="ctr" bIns="45700" lIns="91425" spcFirstLastPara="1" rIns="91425" wrap="square" tIns="45700">
            <a:noAutofit/>
          </a:bodyPr>
          <a:lstStyle/>
          <a:p>
            <a:pPr indent="-171450" lvl="0" marL="171450" marR="0" rtl="0" algn="l">
              <a:lnSpc>
                <a:spcPct val="114000"/>
              </a:lnSpc>
              <a:spcBef>
                <a:spcPts val="0"/>
              </a:spcBef>
              <a:spcAft>
                <a:spcPts val="0"/>
              </a:spcAft>
              <a:buClr>
                <a:srgbClr val="005BAD"/>
              </a:buClr>
              <a:buSzPts val="1400"/>
              <a:buFont typeface="Noto Sans Symbols"/>
              <a:buChar char="●"/>
            </a:pPr>
            <a:r>
              <a:rPr lang="ja-JP" sz="1400">
                <a:solidFill>
                  <a:srgbClr val="005BAD"/>
                </a:solidFill>
                <a:latin typeface="Arial"/>
                <a:ea typeface="Arial"/>
                <a:cs typeface="Arial"/>
                <a:sym typeface="Arial"/>
              </a:rPr>
              <a:t>ヒント</a:t>
            </a:r>
            <a:endParaRPr/>
          </a:p>
          <a:p>
            <a:pPr indent="0" lvl="0" marL="0" marR="0" rtl="0" algn="l">
              <a:lnSpc>
                <a:spcPct val="114000"/>
              </a:lnSpc>
              <a:spcBef>
                <a:spcPts val="0"/>
              </a:spcBef>
              <a:spcAft>
                <a:spcPts val="0"/>
              </a:spcAft>
              <a:buClr>
                <a:schemeClr val="dk1"/>
              </a:buClr>
              <a:buSzPts val="1200"/>
              <a:buFont typeface="Noto Sans Symbols"/>
              <a:buNone/>
            </a:pPr>
            <a:r>
              <a:rPr lang="ja-JP" sz="1200">
                <a:solidFill>
                  <a:schemeClr val="dk1"/>
                </a:solidFill>
                <a:latin typeface="Arial"/>
                <a:ea typeface="Arial"/>
                <a:cs typeface="Arial"/>
                <a:sym typeface="Arial"/>
              </a:rPr>
              <a:t>  </a:t>
            </a:r>
            <a:r>
              <a:rPr lang="ja-JP" sz="1200">
                <a:solidFill>
                  <a:schemeClr val="dk1"/>
                </a:solidFill>
                <a:latin typeface="Arial"/>
                <a:ea typeface="Arial"/>
                <a:cs typeface="Arial"/>
                <a:sym typeface="Arial"/>
              </a:rPr>
              <a:t> </a:t>
            </a:r>
            <a:r>
              <a:rPr lang="ja-JP" sz="1200">
                <a:solidFill>
                  <a:schemeClr val="dk1"/>
                </a:solidFill>
                <a:latin typeface="Arial"/>
                <a:ea typeface="Arial"/>
                <a:cs typeface="Arial"/>
                <a:sym typeface="Arial"/>
              </a:rPr>
              <a:t>いくつかの負担方法を組み合わせる</a:t>
            </a:r>
            <a:endParaRPr sz="1200">
              <a:solidFill>
                <a:schemeClr val="dk1"/>
              </a:solidFill>
              <a:latin typeface="Arial"/>
              <a:ea typeface="Arial"/>
              <a:cs typeface="Arial"/>
              <a:sym typeface="Arial"/>
            </a:endParaRPr>
          </a:p>
          <a:p>
            <a:pPr indent="0" lvl="0" marL="0" marR="0" rtl="0" algn="l">
              <a:lnSpc>
                <a:spcPct val="114000"/>
              </a:lnSpc>
              <a:spcBef>
                <a:spcPts val="0"/>
              </a:spcBef>
              <a:spcAft>
                <a:spcPts val="0"/>
              </a:spcAft>
              <a:buClr>
                <a:schemeClr val="dk1"/>
              </a:buClr>
              <a:buSzPts val="1200"/>
              <a:buFont typeface="Noto Sans Symbols"/>
              <a:buNone/>
            </a:pPr>
            <a:r>
              <a:rPr lang="ja-JP" sz="1200">
                <a:solidFill>
                  <a:schemeClr val="dk1"/>
                </a:solidFill>
                <a:latin typeface="Arial"/>
                <a:ea typeface="Arial"/>
                <a:cs typeface="Arial"/>
                <a:sym typeface="Arial"/>
              </a:rPr>
              <a:t>   方法も考えてみよう！</a:t>
            </a:r>
            <a:endParaRPr/>
          </a:p>
        </p:txBody>
      </p:sp>
      <p:sp>
        <p:nvSpPr>
          <p:cNvPr id="244" name="Google Shape;244;p27"/>
          <p:cNvSpPr txBox="1"/>
          <p:nvPr>
            <p:ph idx="1" type="body"/>
          </p:nvPr>
        </p:nvSpPr>
        <p:spPr>
          <a:xfrm>
            <a:off x="5660000" y="4520800"/>
            <a:ext cx="866100" cy="184800"/>
          </a:xfrm>
          <a:prstGeom prst="rect">
            <a:avLst/>
          </a:prstGeom>
          <a:noFill/>
          <a:ln>
            <a:noFill/>
          </a:ln>
        </p:spPr>
        <p:txBody>
          <a:bodyPr anchorCtr="0" anchor="ctr" bIns="45700" lIns="36000" spcFirstLastPara="1" rIns="36000" wrap="square" tIns="45700">
            <a:noAutofit/>
          </a:bodyPr>
          <a:lstStyle>
            <a:lvl1pPr indent="-228600" lvl="0" marL="457200" marR="0" algn="r">
              <a:lnSpc>
                <a:spcPct val="90000"/>
              </a:lnSpc>
              <a:spcBef>
                <a:spcPts val="1000"/>
              </a:spcBef>
              <a:spcAft>
                <a:spcPts val="0"/>
              </a:spcAft>
              <a:buClr>
                <a:schemeClr val="dk1"/>
              </a:buClr>
              <a:buSzPts val="1200"/>
              <a:buFont typeface="Arial"/>
              <a:buNone/>
              <a:defRPr b="0" i="0" sz="1200" u="none" cap="none" strike="noStrike">
                <a:solidFill>
                  <a:schemeClr val="dk1"/>
                </a:solidFill>
                <a:latin typeface="Arial"/>
                <a:ea typeface="Arial"/>
                <a:cs typeface="Arial"/>
                <a:sym typeface="Arial"/>
              </a:defRPr>
            </a:lvl1pPr>
            <a:lvl2pPr indent="-292100" lvl="1" marL="914400" marR="0" algn="l">
              <a:lnSpc>
                <a:spcPct val="90000"/>
              </a:lnSpc>
              <a:spcBef>
                <a:spcPts val="500"/>
              </a:spcBef>
              <a:spcAft>
                <a:spcPts val="0"/>
              </a:spcAft>
              <a:buClr>
                <a:schemeClr val="dk1"/>
              </a:buClr>
              <a:buSzPts val="1000"/>
              <a:buFont typeface="Arial"/>
              <a:buChar char="•"/>
              <a:defRPr b="0" i="0" sz="1000" u="none" cap="none" strike="noStrike">
                <a:solidFill>
                  <a:schemeClr val="dk1"/>
                </a:solidFill>
                <a:latin typeface="Arial"/>
                <a:ea typeface="Arial"/>
                <a:cs typeface="Arial"/>
                <a:sym typeface="Arial"/>
              </a:defRPr>
            </a:lvl2pPr>
            <a:lvl3pPr indent="-292100" lvl="2" marL="1371600" marR="0" algn="l">
              <a:lnSpc>
                <a:spcPct val="90000"/>
              </a:lnSpc>
              <a:spcBef>
                <a:spcPts val="500"/>
              </a:spcBef>
              <a:spcAft>
                <a:spcPts val="0"/>
              </a:spcAft>
              <a:buClr>
                <a:schemeClr val="dk1"/>
              </a:buClr>
              <a:buSzPts val="1000"/>
              <a:buFont typeface="Arial"/>
              <a:buChar char="•"/>
              <a:defRPr b="0" i="0" sz="1000" u="none" cap="none" strike="noStrike">
                <a:solidFill>
                  <a:schemeClr val="dk1"/>
                </a:solidFill>
                <a:latin typeface="Arial"/>
                <a:ea typeface="Arial"/>
                <a:cs typeface="Arial"/>
                <a:sym typeface="Arial"/>
              </a:defRPr>
            </a:lvl3pPr>
            <a:lvl4pPr indent="-292100" lvl="3" marL="1828800" marR="0" algn="l">
              <a:lnSpc>
                <a:spcPct val="90000"/>
              </a:lnSpc>
              <a:spcBef>
                <a:spcPts val="500"/>
              </a:spcBef>
              <a:spcAft>
                <a:spcPts val="0"/>
              </a:spcAft>
              <a:buClr>
                <a:schemeClr val="dk1"/>
              </a:buClr>
              <a:buSzPts val="1000"/>
              <a:buFont typeface="Arial"/>
              <a:buChar char="•"/>
              <a:defRPr b="0" i="0" sz="1000" u="none" cap="none" strike="noStrike">
                <a:solidFill>
                  <a:schemeClr val="dk1"/>
                </a:solidFill>
                <a:latin typeface="Arial"/>
                <a:ea typeface="Arial"/>
                <a:cs typeface="Arial"/>
                <a:sym typeface="Arial"/>
              </a:defRPr>
            </a:lvl4pPr>
            <a:lvl5pPr indent="-292100" lvl="4" marL="2286000" marR="0" algn="l">
              <a:lnSpc>
                <a:spcPct val="90000"/>
              </a:lnSpc>
              <a:spcBef>
                <a:spcPts val="500"/>
              </a:spcBef>
              <a:spcAft>
                <a:spcPts val="0"/>
              </a:spcAft>
              <a:buClr>
                <a:schemeClr val="dk1"/>
              </a:buClr>
              <a:buSzPts val="1000"/>
              <a:buFont typeface="Arial"/>
              <a:buChar char="•"/>
              <a:defRPr b="0" i="0" sz="1000" u="none" cap="none" strike="noStrike">
                <a:solidFill>
                  <a:schemeClr val="dk1"/>
                </a:solidFill>
                <a:latin typeface="Arial"/>
                <a:ea typeface="Arial"/>
                <a:cs typeface="Arial"/>
                <a:sym typeface="Arial"/>
              </a:defRPr>
            </a:lvl5pPr>
            <a:lvl6pPr indent="-342900" lvl="5" marL="27432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6pPr>
            <a:lvl7pPr indent="-342900" lvl="6" marL="32004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7pPr>
            <a:lvl8pPr indent="-342900" lvl="7" marL="36576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8pPr>
            <a:lvl9pPr indent="-342900" lvl="8" marL="41148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9pPr>
          </a:lstStyle>
          <a:p/>
        </p:txBody>
      </p:sp>
      <p:sp>
        <p:nvSpPr>
          <p:cNvPr id="245" name="Google Shape;245;p27"/>
          <p:cNvSpPr txBox="1"/>
          <p:nvPr>
            <p:ph idx="2" type="body"/>
          </p:nvPr>
        </p:nvSpPr>
        <p:spPr>
          <a:xfrm>
            <a:off x="5660000" y="5001751"/>
            <a:ext cx="866100" cy="184800"/>
          </a:xfrm>
          <a:prstGeom prst="rect">
            <a:avLst/>
          </a:prstGeom>
          <a:noFill/>
          <a:ln>
            <a:noFill/>
          </a:ln>
        </p:spPr>
        <p:txBody>
          <a:bodyPr anchorCtr="0" anchor="ctr" bIns="45700" lIns="36000" spcFirstLastPara="1" rIns="36000" wrap="square" tIns="45700">
            <a:noAutofit/>
          </a:bodyPr>
          <a:lstStyle>
            <a:lvl1pPr indent="-228600" lvl="0" marL="457200" marR="0" algn="r">
              <a:lnSpc>
                <a:spcPct val="90000"/>
              </a:lnSpc>
              <a:spcBef>
                <a:spcPts val="1000"/>
              </a:spcBef>
              <a:spcAft>
                <a:spcPts val="0"/>
              </a:spcAft>
              <a:buClr>
                <a:schemeClr val="dk1"/>
              </a:buClr>
              <a:buSzPts val="1200"/>
              <a:buFont typeface="Arial"/>
              <a:buNone/>
              <a:defRPr b="0" i="0" sz="1200" u="none" cap="none" strike="noStrike">
                <a:solidFill>
                  <a:schemeClr val="dk1"/>
                </a:solidFill>
                <a:latin typeface="Arial"/>
                <a:ea typeface="Arial"/>
                <a:cs typeface="Arial"/>
                <a:sym typeface="Arial"/>
              </a:defRPr>
            </a:lvl1pPr>
            <a:lvl2pPr indent="-292100" lvl="1" marL="914400" marR="0" algn="l">
              <a:lnSpc>
                <a:spcPct val="90000"/>
              </a:lnSpc>
              <a:spcBef>
                <a:spcPts val="500"/>
              </a:spcBef>
              <a:spcAft>
                <a:spcPts val="0"/>
              </a:spcAft>
              <a:buClr>
                <a:schemeClr val="dk1"/>
              </a:buClr>
              <a:buSzPts val="1000"/>
              <a:buFont typeface="Arial"/>
              <a:buChar char="•"/>
              <a:defRPr b="0" i="0" sz="1000" u="none" cap="none" strike="noStrike">
                <a:solidFill>
                  <a:schemeClr val="dk1"/>
                </a:solidFill>
                <a:latin typeface="Arial"/>
                <a:ea typeface="Arial"/>
                <a:cs typeface="Arial"/>
                <a:sym typeface="Arial"/>
              </a:defRPr>
            </a:lvl2pPr>
            <a:lvl3pPr indent="-292100" lvl="2" marL="1371600" marR="0" algn="l">
              <a:lnSpc>
                <a:spcPct val="90000"/>
              </a:lnSpc>
              <a:spcBef>
                <a:spcPts val="500"/>
              </a:spcBef>
              <a:spcAft>
                <a:spcPts val="0"/>
              </a:spcAft>
              <a:buClr>
                <a:schemeClr val="dk1"/>
              </a:buClr>
              <a:buSzPts val="1000"/>
              <a:buFont typeface="Arial"/>
              <a:buChar char="•"/>
              <a:defRPr b="0" i="0" sz="1000" u="none" cap="none" strike="noStrike">
                <a:solidFill>
                  <a:schemeClr val="dk1"/>
                </a:solidFill>
                <a:latin typeface="Arial"/>
                <a:ea typeface="Arial"/>
                <a:cs typeface="Arial"/>
                <a:sym typeface="Arial"/>
              </a:defRPr>
            </a:lvl3pPr>
            <a:lvl4pPr indent="-292100" lvl="3" marL="1828800" marR="0" algn="l">
              <a:lnSpc>
                <a:spcPct val="90000"/>
              </a:lnSpc>
              <a:spcBef>
                <a:spcPts val="500"/>
              </a:spcBef>
              <a:spcAft>
                <a:spcPts val="0"/>
              </a:spcAft>
              <a:buClr>
                <a:schemeClr val="dk1"/>
              </a:buClr>
              <a:buSzPts val="1000"/>
              <a:buFont typeface="Arial"/>
              <a:buChar char="•"/>
              <a:defRPr b="0" i="0" sz="1000" u="none" cap="none" strike="noStrike">
                <a:solidFill>
                  <a:schemeClr val="dk1"/>
                </a:solidFill>
                <a:latin typeface="Arial"/>
                <a:ea typeface="Arial"/>
                <a:cs typeface="Arial"/>
                <a:sym typeface="Arial"/>
              </a:defRPr>
            </a:lvl4pPr>
            <a:lvl5pPr indent="-292100" lvl="4" marL="2286000" marR="0" algn="l">
              <a:lnSpc>
                <a:spcPct val="90000"/>
              </a:lnSpc>
              <a:spcBef>
                <a:spcPts val="500"/>
              </a:spcBef>
              <a:spcAft>
                <a:spcPts val="0"/>
              </a:spcAft>
              <a:buClr>
                <a:schemeClr val="dk1"/>
              </a:buClr>
              <a:buSzPts val="1000"/>
              <a:buFont typeface="Arial"/>
              <a:buChar char="•"/>
              <a:defRPr b="0" i="0" sz="1000" u="none" cap="none" strike="noStrike">
                <a:solidFill>
                  <a:schemeClr val="dk1"/>
                </a:solidFill>
                <a:latin typeface="Arial"/>
                <a:ea typeface="Arial"/>
                <a:cs typeface="Arial"/>
                <a:sym typeface="Arial"/>
              </a:defRPr>
            </a:lvl5pPr>
            <a:lvl6pPr indent="-342900" lvl="5" marL="27432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6pPr>
            <a:lvl7pPr indent="-342900" lvl="6" marL="32004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7pPr>
            <a:lvl8pPr indent="-342900" lvl="7" marL="36576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8pPr>
            <a:lvl9pPr indent="-342900" lvl="8" marL="41148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9pPr>
          </a:lstStyle>
          <a:p/>
        </p:txBody>
      </p:sp>
      <p:sp>
        <p:nvSpPr>
          <p:cNvPr id="246" name="Google Shape;246;p27"/>
          <p:cNvSpPr txBox="1"/>
          <p:nvPr>
            <p:ph idx="3" type="body"/>
          </p:nvPr>
        </p:nvSpPr>
        <p:spPr>
          <a:xfrm>
            <a:off x="5660000" y="5466527"/>
            <a:ext cx="866100" cy="184800"/>
          </a:xfrm>
          <a:prstGeom prst="rect">
            <a:avLst/>
          </a:prstGeom>
          <a:noFill/>
          <a:ln>
            <a:noFill/>
          </a:ln>
        </p:spPr>
        <p:txBody>
          <a:bodyPr anchorCtr="0" anchor="ctr" bIns="45700" lIns="36000" spcFirstLastPara="1" rIns="36000" wrap="square" tIns="45700">
            <a:noAutofit/>
          </a:bodyPr>
          <a:lstStyle>
            <a:lvl1pPr indent="-228600" lvl="0" marL="457200" marR="0" algn="r">
              <a:lnSpc>
                <a:spcPct val="90000"/>
              </a:lnSpc>
              <a:spcBef>
                <a:spcPts val="1000"/>
              </a:spcBef>
              <a:spcAft>
                <a:spcPts val="0"/>
              </a:spcAft>
              <a:buClr>
                <a:schemeClr val="dk1"/>
              </a:buClr>
              <a:buSzPts val="1200"/>
              <a:buFont typeface="Arial"/>
              <a:buNone/>
              <a:defRPr b="0" i="0" sz="1200" u="none" cap="none" strike="noStrike">
                <a:solidFill>
                  <a:schemeClr val="dk1"/>
                </a:solidFill>
                <a:latin typeface="Arial"/>
                <a:ea typeface="Arial"/>
                <a:cs typeface="Arial"/>
                <a:sym typeface="Arial"/>
              </a:defRPr>
            </a:lvl1pPr>
            <a:lvl2pPr indent="-292100" lvl="1" marL="914400" marR="0" algn="l">
              <a:lnSpc>
                <a:spcPct val="90000"/>
              </a:lnSpc>
              <a:spcBef>
                <a:spcPts val="500"/>
              </a:spcBef>
              <a:spcAft>
                <a:spcPts val="0"/>
              </a:spcAft>
              <a:buClr>
                <a:schemeClr val="dk1"/>
              </a:buClr>
              <a:buSzPts val="1000"/>
              <a:buFont typeface="Arial"/>
              <a:buChar char="•"/>
              <a:defRPr b="0" i="0" sz="1000" u="none" cap="none" strike="noStrike">
                <a:solidFill>
                  <a:schemeClr val="dk1"/>
                </a:solidFill>
                <a:latin typeface="Arial"/>
                <a:ea typeface="Arial"/>
                <a:cs typeface="Arial"/>
                <a:sym typeface="Arial"/>
              </a:defRPr>
            </a:lvl2pPr>
            <a:lvl3pPr indent="-292100" lvl="2" marL="1371600" marR="0" algn="l">
              <a:lnSpc>
                <a:spcPct val="90000"/>
              </a:lnSpc>
              <a:spcBef>
                <a:spcPts val="500"/>
              </a:spcBef>
              <a:spcAft>
                <a:spcPts val="0"/>
              </a:spcAft>
              <a:buClr>
                <a:schemeClr val="dk1"/>
              </a:buClr>
              <a:buSzPts val="1000"/>
              <a:buFont typeface="Arial"/>
              <a:buChar char="•"/>
              <a:defRPr b="0" i="0" sz="1000" u="none" cap="none" strike="noStrike">
                <a:solidFill>
                  <a:schemeClr val="dk1"/>
                </a:solidFill>
                <a:latin typeface="Arial"/>
                <a:ea typeface="Arial"/>
                <a:cs typeface="Arial"/>
                <a:sym typeface="Arial"/>
              </a:defRPr>
            </a:lvl3pPr>
            <a:lvl4pPr indent="-292100" lvl="3" marL="1828800" marR="0" algn="l">
              <a:lnSpc>
                <a:spcPct val="90000"/>
              </a:lnSpc>
              <a:spcBef>
                <a:spcPts val="500"/>
              </a:spcBef>
              <a:spcAft>
                <a:spcPts val="0"/>
              </a:spcAft>
              <a:buClr>
                <a:schemeClr val="dk1"/>
              </a:buClr>
              <a:buSzPts val="1000"/>
              <a:buFont typeface="Arial"/>
              <a:buChar char="•"/>
              <a:defRPr b="0" i="0" sz="1000" u="none" cap="none" strike="noStrike">
                <a:solidFill>
                  <a:schemeClr val="dk1"/>
                </a:solidFill>
                <a:latin typeface="Arial"/>
                <a:ea typeface="Arial"/>
                <a:cs typeface="Arial"/>
                <a:sym typeface="Arial"/>
              </a:defRPr>
            </a:lvl4pPr>
            <a:lvl5pPr indent="-292100" lvl="4" marL="2286000" marR="0" algn="l">
              <a:lnSpc>
                <a:spcPct val="90000"/>
              </a:lnSpc>
              <a:spcBef>
                <a:spcPts val="500"/>
              </a:spcBef>
              <a:spcAft>
                <a:spcPts val="0"/>
              </a:spcAft>
              <a:buClr>
                <a:schemeClr val="dk1"/>
              </a:buClr>
              <a:buSzPts val="1000"/>
              <a:buFont typeface="Arial"/>
              <a:buChar char="•"/>
              <a:defRPr b="0" i="0" sz="1000" u="none" cap="none" strike="noStrike">
                <a:solidFill>
                  <a:schemeClr val="dk1"/>
                </a:solidFill>
                <a:latin typeface="Arial"/>
                <a:ea typeface="Arial"/>
                <a:cs typeface="Arial"/>
                <a:sym typeface="Arial"/>
              </a:defRPr>
            </a:lvl5pPr>
            <a:lvl6pPr indent="-342900" lvl="5" marL="27432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6pPr>
            <a:lvl7pPr indent="-342900" lvl="6" marL="32004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7pPr>
            <a:lvl8pPr indent="-342900" lvl="7" marL="36576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8pPr>
            <a:lvl9pPr indent="-342900" lvl="8" marL="41148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9pPr>
          </a:lstStyle>
          <a:p/>
        </p:txBody>
      </p:sp>
      <p:sp>
        <p:nvSpPr>
          <p:cNvPr id="247" name="Google Shape;247;p27"/>
          <p:cNvSpPr txBox="1"/>
          <p:nvPr>
            <p:ph idx="4" type="body"/>
          </p:nvPr>
        </p:nvSpPr>
        <p:spPr>
          <a:xfrm>
            <a:off x="5660000" y="5936498"/>
            <a:ext cx="866100" cy="184800"/>
          </a:xfrm>
          <a:prstGeom prst="rect">
            <a:avLst/>
          </a:prstGeom>
          <a:noFill/>
          <a:ln>
            <a:noFill/>
          </a:ln>
        </p:spPr>
        <p:txBody>
          <a:bodyPr anchorCtr="0" anchor="ctr" bIns="45700" lIns="36000" spcFirstLastPara="1" rIns="36000" wrap="square" tIns="45700">
            <a:noAutofit/>
          </a:bodyPr>
          <a:lstStyle>
            <a:lvl1pPr indent="-228600" lvl="0" marL="457200" marR="0" algn="r">
              <a:lnSpc>
                <a:spcPct val="90000"/>
              </a:lnSpc>
              <a:spcBef>
                <a:spcPts val="1000"/>
              </a:spcBef>
              <a:spcAft>
                <a:spcPts val="0"/>
              </a:spcAft>
              <a:buClr>
                <a:schemeClr val="dk1"/>
              </a:buClr>
              <a:buSzPts val="1200"/>
              <a:buFont typeface="Arial"/>
              <a:buNone/>
              <a:defRPr b="0" i="0" sz="1200" u="none" cap="none" strike="noStrike">
                <a:solidFill>
                  <a:schemeClr val="dk1"/>
                </a:solidFill>
                <a:latin typeface="Arial"/>
                <a:ea typeface="Arial"/>
                <a:cs typeface="Arial"/>
                <a:sym typeface="Arial"/>
              </a:defRPr>
            </a:lvl1pPr>
            <a:lvl2pPr indent="-292100" lvl="1" marL="914400" marR="0" algn="l">
              <a:lnSpc>
                <a:spcPct val="90000"/>
              </a:lnSpc>
              <a:spcBef>
                <a:spcPts val="500"/>
              </a:spcBef>
              <a:spcAft>
                <a:spcPts val="0"/>
              </a:spcAft>
              <a:buClr>
                <a:schemeClr val="dk1"/>
              </a:buClr>
              <a:buSzPts val="1000"/>
              <a:buFont typeface="Arial"/>
              <a:buChar char="•"/>
              <a:defRPr b="0" i="0" sz="1000" u="none" cap="none" strike="noStrike">
                <a:solidFill>
                  <a:schemeClr val="dk1"/>
                </a:solidFill>
                <a:latin typeface="Arial"/>
                <a:ea typeface="Arial"/>
                <a:cs typeface="Arial"/>
                <a:sym typeface="Arial"/>
              </a:defRPr>
            </a:lvl2pPr>
            <a:lvl3pPr indent="-292100" lvl="2" marL="1371600" marR="0" algn="l">
              <a:lnSpc>
                <a:spcPct val="90000"/>
              </a:lnSpc>
              <a:spcBef>
                <a:spcPts val="500"/>
              </a:spcBef>
              <a:spcAft>
                <a:spcPts val="0"/>
              </a:spcAft>
              <a:buClr>
                <a:schemeClr val="dk1"/>
              </a:buClr>
              <a:buSzPts val="1000"/>
              <a:buFont typeface="Arial"/>
              <a:buChar char="•"/>
              <a:defRPr b="0" i="0" sz="1000" u="none" cap="none" strike="noStrike">
                <a:solidFill>
                  <a:schemeClr val="dk1"/>
                </a:solidFill>
                <a:latin typeface="Arial"/>
                <a:ea typeface="Arial"/>
                <a:cs typeface="Arial"/>
                <a:sym typeface="Arial"/>
              </a:defRPr>
            </a:lvl3pPr>
            <a:lvl4pPr indent="-292100" lvl="3" marL="1828800" marR="0" algn="l">
              <a:lnSpc>
                <a:spcPct val="90000"/>
              </a:lnSpc>
              <a:spcBef>
                <a:spcPts val="500"/>
              </a:spcBef>
              <a:spcAft>
                <a:spcPts val="0"/>
              </a:spcAft>
              <a:buClr>
                <a:schemeClr val="dk1"/>
              </a:buClr>
              <a:buSzPts val="1000"/>
              <a:buFont typeface="Arial"/>
              <a:buChar char="•"/>
              <a:defRPr b="0" i="0" sz="1000" u="none" cap="none" strike="noStrike">
                <a:solidFill>
                  <a:schemeClr val="dk1"/>
                </a:solidFill>
                <a:latin typeface="Arial"/>
                <a:ea typeface="Arial"/>
                <a:cs typeface="Arial"/>
                <a:sym typeface="Arial"/>
              </a:defRPr>
            </a:lvl4pPr>
            <a:lvl5pPr indent="-292100" lvl="4" marL="2286000" marR="0" algn="l">
              <a:lnSpc>
                <a:spcPct val="90000"/>
              </a:lnSpc>
              <a:spcBef>
                <a:spcPts val="500"/>
              </a:spcBef>
              <a:spcAft>
                <a:spcPts val="0"/>
              </a:spcAft>
              <a:buClr>
                <a:schemeClr val="dk1"/>
              </a:buClr>
              <a:buSzPts val="1000"/>
              <a:buFont typeface="Arial"/>
              <a:buChar char="•"/>
              <a:defRPr b="0" i="0" sz="1000" u="none" cap="none" strike="noStrike">
                <a:solidFill>
                  <a:schemeClr val="dk1"/>
                </a:solidFill>
                <a:latin typeface="Arial"/>
                <a:ea typeface="Arial"/>
                <a:cs typeface="Arial"/>
                <a:sym typeface="Arial"/>
              </a:defRPr>
            </a:lvl5pPr>
            <a:lvl6pPr indent="-342900" lvl="5" marL="27432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6pPr>
            <a:lvl7pPr indent="-342900" lvl="6" marL="32004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7pPr>
            <a:lvl8pPr indent="-342900" lvl="7" marL="36576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8pPr>
            <a:lvl9pPr indent="-342900" lvl="8" marL="41148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9pPr>
          </a:lstStyle>
          <a:p/>
        </p:txBody>
      </p:sp>
      <p:sp>
        <p:nvSpPr>
          <p:cNvPr id="248" name="Google Shape;248;p27"/>
          <p:cNvSpPr/>
          <p:nvPr/>
        </p:nvSpPr>
        <p:spPr>
          <a:xfrm>
            <a:off x="323642" y="4022517"/>
            <a:ext cx="3667500" cy="518400"/>
          </a:xfrm>
          <a:prstGeom prst="rect">
            <a:avLst/>
          </a:prstGeom>
          <a:noFill/>
          <a:ln>
            <a:noFill/>
          </a:ln>
        </p:spPr>
        <p:txBody>
          <a:bodyPr anchorCtr="0" anchor="ctr" bIns="45700" lIns="91425" spcFirstLastPara="1" rIns="91425" wrap="square" tIns="45700">
            <a:noAutofit/>
          </a:bodyPr>
          <a:lstStyle/>
          <a:p>
            <a:pPr indent="0" lvl="0" marL="0" marR="0" rtl="0" algn="l">
              <a:lnSpc>
                <a:spcPct val="114000"/>
              </a:lnSpc>
              <a:spcBef>
                <a:spcPts val="0"/>
              </a:spcBef>
              <a:spcAft>
                <a:spcPts val="0"/>
              </a:spcAft>
              <a:buClr>
                <a:srgbClr val="005BAD"/>
              </a:buClr>
              <a:buSzPts val="1600"/>
              <a:buFont typeface="Arial"/>
              <a:buNone/>
            </a:pPr>
            <a:r>
              <a:rPr lang="ja-JP" sz="1600">
                <a:solidFill>
                  <a:srgbClr val="005BAD"/>
                </a:solidFill>
                <a:latin typeface="Arial"/>
                <a:ea typeface="Arial"/>
                <a:cs typeface="Arial"/>
                <a:sym typeface="Arial"/>
              </a:rPr>
              <a:t>各家の所得金額</a:t>
            </a:r>
            <a:r>
              <a:rPr lang="ja-JP" sz="1400">
                <a:solidFill>
                  <a:srgbClr val="005BAD"/>
                </a:solidFill>
                <a:latin typeface="Arial"/>
                <a:ea typeface="Arial"/>
                <a:cs typeface="Arial"/>
                <a:sym typeface="Arial"/>
              </a:rPr>
              <a:t>（もうけ）</a:t>
            </a:r>
            <a:r>
              <a:rPr lang="ja-JP" sz="1600">
                <a:solidFill>
                  <a:srgbClr val="005BAD"/>
                </a:solidFill>
                <a:latin typeface="Arial"/>
                <a:ea typeface="Arial"/>
                <a:cs typeface="Arial"/>
                <a:sym typeface="Arial"/>
              </a:rPr>
              <a:t>と</a:t>
            </a:r>
            <a:endParaRPr sz="1600">
              <a:solidFill>
                <a:srgbClr val="005BAD"/>
              </a:solidFill>
              <a:latin typeface="Arial"/>
              <a:ea typeface="Arial"/>
              <a:cs typeface="Arial"/>
              <a:sym typeface="Arial"/>
            </a:endParaRPr>
          </a:p>
          <a:p>
            <a:pPr indent="0" lvl="0" marL="0" marR="0" rtl="0" algn="l">
              <a:lnSpc>
                <a:spcPct val="114000"/>
              </a:lnSpc>
              <a:spcBef>
                <a:spcPts val="0"/>
              </a:spcBef>
              <a:spcAft>
                <a:spcPts val="0"/>
              </a:spcAft>
              <a:buClr>
                <a:srgbClr val="005BAD"/>
              </a:buClr>
              <a:buSzPts val="1600"/>
              <a:buFont typeface="Arial"/>
              <a:buNone/>
            </a:pPr>
            <a:r>
              <a:rPr lang="ja-JP" sz="1600">
                <a:solidFill>
                  <a:srgbClr val="005BAD"/>
                </a:solidFill>
                <a:latin typeface="Arial"/>
                <a:ea typeface="Arial"/>
                <a:cs typeface="Arial"/>
                <a:sym typeface="Arial"/>
              </a:rPr>
              <a:t>橋の使用回数が異なる場合</a:t>
            </a:r>
            <a:endParaRPr/>
          </a:p>
        </p:txBody>
      </p:sp>
      <p:sp>
        <p:nvSpPr>
          <p:cNvPr id="249" name="Google Shape;249;p27"/>
          <p:cNvSpPr/>
          <p:nvPr/>
        </p:nvSpPr>
        <p:spPr>
          <a:xfrm>
            <a:off x="3928375" y="1257125"/>
            <a:ext cx="1709700" cy="226800"/>
          </a:xfrm>
          <a:prstGeom prst="rect">
            <a:avLst/>
          </a:prstGeom>
          <a:noFill/>
          <a:ln cap="flat" cmpd="sng" w="19050">
            <a:solidFill>
              <a:srgbClr val="262626"/>
            </a:solidFill>
            <a:prstDash val="solid"/>
            <a:round/>
            <a:headEnd len="sm" w="sm" type="none"/>
            <a:tailEnd len="sm" w="sm" type="none"/>
          </a:ln>
        </p:spPr>
        <p:txBody>
          <a:bodyPr anchorCtr="0" anchor="ctr" bIns="36000" lIns="72000" spcFirstLastPara="1" rIns="72000" wrap="square" tIns="36000">
            <a:noAutofit/>
          </a:bodyPr>
          <a:lstStyle/>
          <a:p>
            <a:pPr indent="0" lvl="0" marL="0" marR="0" rtl="0" algn="ctr">
              <a:lnSpc>
                <a:spcPct val="100000"/>
              </a:lnSpc>
              <a:spcBef>
                <a:spcPts val="0"/>
              </a:spcBef>
              <a:spcAft>
                <a:spcPts val="0"/>
              </a:spcAft>
              <a:buClr>
                <a:schemeClr val="dk1"/>
              </a:buClr>
              <a:buSzPts val="1300"/>
              <a:buFont typeface="Arial"/>
              <a:buNone/>
            </a:pPr>
            <a:r>
              <a:rPr b="0" i="0" lang="ja-JP" sz="1300" u="none" cap="none" strike="noStrike">
                <a:solidFill>
                  <a:schemeClr val="dk1"/>
                </a:solidFill>
                <a:latin typeface="Arial"/>
                <a:ea typeface="Arial"/>
                <a:cs typeface="Arial"/>
                <a:sym typeface="Arial"/>
              </a:rPr>
              <a:t>パターン１</a:t>
            </a:r>
            <a:r>
              <a:rPr b="0" i="0" lang="ja-JP" sz="1200" u="none" cap="none" strike="noStrike">
                <a:solidFill>
                  <a:schemeClr val="dk1"/>
                </a:solidFill>
                <a:latin typeface="Arial"/>
                <a:ea typeface="Arial"/>
                <a:cs typeface="Arial"/>
                <a:sym typeface="Arial"/>
              </a:rPr>
              <a:t>（参考）</a:t>
            </a:r>
            <a:endParaRPr b="0" i="0" sz="1300" u="none" cap="none" strike="noStrike">
              <a:solidFill>
                <a:schemeClr val="dk1"/>
              </a:solidFill>
              <a:latin typeface="Arial"/>
              <a:ea typeface="Arial"/>
              <a:cs typeface="Arial"/>
              <a:sym typeface="Arial"/>
            </a:endParaRPr>
          </a:p>
        </p:txBody>
      </p:sp>
      <p:sp>
        <p:nvSpPr>
          <p:cNvPr id="250" name="Google Shape;250;p27"/>
          <p:cNvSpPr/>
          <p:nvPr/>
        </p:nvSpPr>
        <p:spPr>
          <a:xfrm>
            <a:off x="323642" y="4576465"/>
            <a:ext cx="3455400" cy="621000"/>
          </a:xfrm>
          <a:prstGeom prst="rect">
            <a:avLst/>
          </a:prstGeom>
          <a:noFill/>
          <a:ln>
            <a:noFill/>
          </a:ln>
        </p:spPr>
        <p:txBody>
          <a:bodyPr anchorCtr="0" anchor="ctr" bIns="45700" lIns="91425" spcFirstLastPara="1" rIns="91425" wrap="square" tIns="45700">
            <a:noAutofit/>
          </a:bodyPr>
          <a:lstStyle/>
          <a:p>
            <a:pPr indent="0" lvl="0" marL="0" marR="0" rtl="0" algn="l">
              <a:lnSpc>
                <a:spcPct val="114000"/>
              </a:lnSpc>
              <a:spcBef>
                <a:spcPts val="0"/>
              </a:spcBef>
              <a:spcAft>
                <a:spcPts val="0"/>
              </a:spcAft>
              <a:buClr>
                <a:srgbClr val="005BAD"/>
              </a:buClr>
              <a:buSzPts val="1050"/>
              <a:buFont typeface="Noto Sans Symbols"/>
              <a:buNone/>
            </a:pPr>
            <a:r>
              <a:rPr lang="ja-JP" sz="1000">
                <a:solidFill>
                  <a:srgbClr val="005BAD"/>
                </a:solidFill>
                <a:latin typeface="Arial"/>
                <a:ea typeface="Arial"/>
                <a:cs typeface="Arial"/>
                <a:sym typeface="Arial"/>
              </a:rPr>
              <a:t>※グループの意見を集約し、「負担金額」を</a:t>
            </a:r>
            <a:endParaRPr sz="1000">
              <a:solidFill>
                <a:srgbClr val="005BAD"/>
              </a:solidFill>
              <a:latin typeface="Arial"/>
              <a:ea typeface="Arial"/>
              <a:cs typeface="Arial"/>
              <a:sym typeface="Arial"/>
            </a:endParaRPr>
          </a:p>
          <a:p>
            <a:pPr indent="0" lvl="0" marL="0" marR="0" rtl="0" algn="l">
              <a:lnSpc>
                <a:spcPct val="114000"/>
              </a:lnSpc>
              <a:spcBef>
                <a:spcPts val="0"/>
              </a:spcBef>
              <a:spcAft>
                <a:spcPts val="0"/>
              </a:spcAft>
              <a:buClr>
                <a:srgbClr val="005BAD"/>
              </a:buClr>
              <a:buSzPts val="1050"/>
              <a:buFont typeface="Noto Sans Symbols"/>
              <a:buNone/>
            </a:pPr>
            <a:r>
              <a:rPr lang="ja-JP" sz="1000">
                <a:solidFill>
                  <a:srgbClr val="005BAD"/>
                </a:solidFill>
                <a:latin typeface="Arial"/>
                <a:ea typeface="Arial"/>
                <a:cs typeface="Arial"/>
                <a:sym typeface="Arial"/>
              </a:rPr>
              <a:t>   記入しましょう！</a:t>
            </a:r>
            <a:endParaRPr sz="1000"/>
          </a:p>
        </p:txBody>
      </p:sp>
      <p:sp>
        <p:nvSpPr>
          <p:cNvPr id="251" name="Google Shape;251;p27"/>
          <p:cNvSpPr/>
          <p:nvPr/>
        </p:nvSpPr>
        <p:spPr>
          <a:xfrm>
            <a:off x="6940632" y="3944289"/>
            <a:ext cx="1879500" cy="621000"/>
          </a:xfrm>
          <a:prstGeom prst="rect">
            <a:avLst/>
          </a:prstGeom>
          <a:noFill/>
          <a:ln>
            <a:noFill/>
          </a:ln>
        </p:spPr>
        <p:txBody>
          <a:bodyPr anchorCtr="0" anchor="ctr" bIns="45700" lIns="91425" spcFirstLastPara="1" rIns="91425" wrap="square" tIns="45700">
            <a:noAutofit/>
          </a:bodyPr>
          <a:lstStyle/>
          <a:p>
            <a:pPr indent="0" lvl="0" marL="0" marR="0" rtl="0" algn="l">
              <a:lnSpc>
                <a:spcPct val="114000"/>
              </a:lnSpc>
              <a:spcBef>
                <a:spcPts val="0"/>
              </a:spcBef>
              <a:spcAft>
                <a:spcPts val="0"/>
              </a:spcAft>
              <a:buClr>
                <a:srgbClr val="005BAD"/>
              </a:buClr>
              <a:buSzPts val="900"/>
              <a:buFont typeface="Noto Sans Symbols"/>
              <a:buNone/>
            </a:pPr>
            <a:r>
              <a:rPr lang="ja-JP" sz="900">
                <a:solidFill>
                  <a:srgbClr val="005BAD"/>
                </a:solidFill>
                <a:latin typeface="Arial"/>
                <a:ea typeface="Arial"/>
                <a:cs typeface="Arial"/>
                <a:sym typeface="Arial"/>
              </a:rPr>
              <a:t>※グループでは、どの要素をどれくらい重要視しますか？下の図のどの辺りに位置するか★を動かしてみましょう！</a:t>
            </a:r>
            <a:endParaRPr/>
          </a:p>
        </p:txBody>
      </p:sp>
      <p:grpSp>
        <p:nvGrpSpPr>
          <p:cNvPr id="252" name="Google Shape;252;p27"/>
          <p:cNvGrpSpPr/>
          <p:nvPr/>
        </p:nvGrpSpPr>
        <p:grpSpPr>
          <a:xfrm>
            <a:off x="7088512" y="4832765"/>
            <a:ext cx="1529700" cy="1529700"/>
            <a:chOff x="7088512" y="4886555"/>
            <a:chExt cx="1529700" cy="1529700"/>
          </a:xfrm>
        </p:grpSpPr>
        <p:sp>
          <p:nvSpPr>
            <p:cNvPr id="253" name="Google Shape;253;p27"/>
            <p:cNvSpPr/>
            <p:nvPr/>
          </p:nvSpPr>
          <p:spPr>
            <a:xfrm>
              <a:off x="7660654" y="5458697"/>
              <a:ext cx="385500" cy="385500"/>
            </a:xfrm>
            <a:prstGeom prst="ellipse">
              <a:avLst/>
            </a:prstGeom>
            <a:noFill/>
            <a:ln cap="flat" cmpd="sng" w="9525">
              <a:solidFill>
                <a:srgbClr val="005BAD"/>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2400"/>
                <a:buFont typeface="Arial"/>
                <a:buNone/>
              </a:pPr>
              <a:r>
                <a:t/>
              </a:r>
              <a:endParaRPr b="0" i="0" sz="2400" u="none" cap="none" strike="noStrike">
                <a:solidFill>
                  <a:schemeClr val="dk1"/>
                </a:solidFill>
                <a:latin typeface="Arial"/>
                <a:ea typeface="Arial"/>
                <a:cs typeface="Arial"/>
                <a:sym typeface="Arial"/>
              </a:endParaRPr>
            </a:p>
          </p:txBody>
        </p:sp>
        <p:sp>
          <p:nvSpPr>
            <p:cNvPr id="254" name="Google Shape;254;p27"/>
            <p:cNvSpPr/>
            <p:nvPr/>
          </p:nvSpPr>
          <p:spPr>
            <a:xfrm>
              <a:off x="7355624" y="5153667"/>
              <a:ext cx="995700" cy="995700"/>
            </a:xfrm>
            <a:prstGeom prst="ellipse">
              <a:avLst/>
            </a:prstGeom>
            <a:noFill/>
            <a:ln cap="flat" cmpd="sng" w="9525">
              <a:solidFill>
                <a:srgbClr val="005BAD"/>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2400"/>
                <a:buFont typeface="Arial"/>
                <a:buNone/>
              </a:pPr>
              <a:r>
                <a:t/>
              </a:r>
              <a:endParaRPr b="0" i="0" sz="2400" u="none" cap="none" strike="noStrike">
                <a:solidFill>
                  <a:schemeClr val="dk1"/>
                </a:solidFill>
                <a:latin typeface="Arial"/>
                <a:ea typeface="Arial"/>
                <a:cs typeface="Arial"/>
                <a:sym typeface="Arial"/>
              </a:endParaRPr>
            </a:p>
          </p:txBody>
        </p:sp>
        <p:sp>
          <p:nvSpPr>
            <p:cNvPr id="255" name="Google Shape;255;p27"/>
            <p:cNvSpPr/>
            <p:nvPr/>
          </p:nvSpPr>
          <p:spPr>
            <a:xfrm>
              <a:off x="7088512" y="4886555"/>
              <a:ext cx="1529700" cy="1529700"/>
            </a:xfrm>
            <a:prstGeom prst="ellipse">
              <a:avLst/>
            </a:prstGeom>
            <a:noFill/>
            <a:ln cap="flat" cmpd="sng" w="9525">
              <a:solidFill>
                <a:srgbClr val="005BAD"/>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2400"/>
                <a:buFont typeface="Arial"/>
                <a:buNone/>
              </a:pPr>
              <a:r>
                <a:t/>
              </a:r>
              <a:endParaRPr b="0" i="0" sz="2400" u="none" cap="none" strike="noStrike">
                <a:solidFill>
                  <a:schemeClr val="dk1"/>
                </a:solidFill>
                <a:latin typeface="Arial"/>
                <a:ea typeface="Arial"/>
                <a:cs typeface="Arial"/>
                <a:sym typeface="Arial"/>
              </a:endParaRPr>
            </a:p>
          </p:txBody>
        </p:sp>
      </p:grpSp>
      <p:sp>
        <p:nvSpPr>
          <p:cNvPr id="256" name="Google Shape;256;p27"/>
          <p:cNvSpPr/>
          <p:nvPr/>
        </p:nvSpPr>
        <p:spPr>
          <a:xfrm flipH="1" rot="2627637">
            <a:off x="8042328" y="4872393"/>
            <a:ext cx="213339" cy="869533"/>
          </a:xfrm>
          <a:custGeom>
            <a:rect b="b" l="l" r="r" t="t"/>
            <a:pathLst>
              <a:path extrusionOk="0" h="2826162" w="635031">
                <a:moveTo>
                  <a:pt x="477774" y="549783"/>
                </a:moveTo>
                <a:lnTo>
                  <a:pt x="635032" y="549783"/>
                </a:lnTo>
                <a:lnTo>
                  <a:pt x="317468" y="0"/>
                </a:lnTo>
                <a:lnTo>
                  <a:pt x="0" y="549783"/>
                </a:lnTo>
                <a:lnTo>
                  <a:pt x="157163" y="549783"/>
                </a:lnTo>
                <a:lnTo>
                  <a:pt x="317468" y="2826163"/>
                </a:lnTo>
                <a:lnTo>
                  <a:pt x="477774" y="549783"/>
                </a:lnTo>
                <a:close/>
              </a:path>
            </a:pathLst>
          </a:custGeom>
          <a:gradFill>
            <a:gsLst>
              <a:gs pos="0">
                <a:srgbClr val="005BAD"/>
              </a:gs>
              <a:gs pos="100000">
                <a:srgbClr val="005BAD">
                  <a:alpha val="0"/>
                </a:srgbClr>
              </a:gs>
            </a:gsLst>
            <a:lin ang="5400012" scaled="0"/>
          </a:gra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257" name="Google Shape;257;p27"/>
          <p:cNvSpPr/>
          <p:nvPr/>
        </p:nvSpPr>
        <p:spPr>
          <a:xfrm>
            <a:off x="6932817" y="4690493"/>
            <a:ext cx="663000" cy="139800"/>
          </a:xfrm>
          <a:prstGeom prst="rect">
            <a:avLst/>
          </a:prstGeom>
          <a:noFill/>
          <a:ln cap="flat" cmpd="sng" w="9525">
            <a:solidFill>
              <a:srgbClr val="005BAD"/>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14000"/>
              </a:lnSpc>
              <a:spcBef>
                <a:spcPts val="0"/>
              </a:spcBef>
              <a:spcAft>
                <a:spcPts val="0"/>
              </a:spcAft>
              <a:buClr>
                <a:srgbClr val="005BAD"/>
              </a:buClr>
              <a:buSzPts val="900"/>
              <a:buFont typeface="Noto Sans Symbols"/>
              <a:buNone/>
            </a:pPr>
            <a:r>
              <a:rPr lang="ja-JP" sz="900">
                <a:solidFill>
                  <a:srgbClr val="005BAD"/>
                </a:solidFill>
                <a:latin typeface="Arial"/>
                <a:ea typeface="Arial"/>
                <a:cs typeface="Arial"/>
                <a:sym typeface="Arial"/>
              </a:rPr>
              <a:t>所得金額</a:t>
            </a:r>
            <a:endParaRPr/>
          </a:p>
        </p:txBody>
      </p:sp>
      <p:sp>
        <p:nvSpPr>
          <p:cNvPr id="258" name="Google Shape;258;p27"/>
          <p:cNvSpPr/>
          <p:nvPr/>
        </p:nvSpPr>
        <p:spPr>
          <a:xfrm>
            <a:off x="8117381" y="4690493"/>
            <a:ext cx="663000" cy="139800"/>
          </a:xfrm>
          <a:prstGeom prst="rect">
            <a:avLst/>
          </a:prstGeom>
          <a:noFill/>
          <a:ln cap="flat" cmpd="sng" w="9525">
            <a:solidFill>
              <a:srgbClr val="005BAD"/>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14000"/>
              </a:lnSpc>
              <a:spcBef>
                <a:spcPts val="0"/>
              </a:spcBef>
              <a:spcAft>
                <a:spcPts val="0"/>
              </a:spcAft>
              <a:buClr>
                <a:srgbClr val="005BAD"/>
              </a:buClr>
              <a:buSzPts val="900"/>
              <a:buFont typeface="Noto Sans Symbols"/>
              <a:buNone/>
            </a:pPr>
            <a:r>
              <a:rPr lang="ja-JP" sz="900">
                <a:solidFill>
                  <a:srgbClr val="005BAD"/>
                </a:solidFill>
                <a:latin typeface="Arial"/>
                <a:ea typeface="Arial"/>
                <a:cs typeface="Arial"/>
                <a:sym typeface="Arial"/>
              </a:rPr>
              <a:t>使用回数</a:t>
            </a:r>
            <a:endParaRPr/>
          </a:p>
        </p:txBody>
      </p:sp>
      <p:sp>
        <p:nvSpPr>
          <p:cNvPr id="259" name="Google Shape;259;p27"/>
          <p:cNvSpPr/>
          <p:nvPr/>
        </p:nvSpPr>
        <p:spPr>
          <a:xfrm>
            <a:off x="7410353" y="6532801"/>
            <a:ext cx="886200" cy="139800"/>
          </a:xfrm>
          <a:prstGeom prst="rect">
            <a:avLst/>
          </a:prstGeom>
          <a:noFill/>
          <a:ln cap="flat" cmpd="sng" w="9525">
            <a:solidFill>
              <a:srgbClr val="005BAD"/>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14000"/>
              </a:lnSpc>
              <a:spcBef>
                <a:spcPts val="0"/>
              </a:spcBef>
              <a:spcAft>
                <a:spcPts val="0"/>
              </a:spcAft>
              <a:buClr>
                <a:srgbClr val="005BAD"/>
              </a:buClr>
              <a:buSzPts val="900"/>
              <a:buFont typeface="Noto Sans Symbols"/>
              <a:buNone/>
            </a:pPr>
            <a:r>
              <a:rPr lang="ja-JP" sz="900">
                <a:solidFill>
                  <a:srgbClr val="005BAD"/>
                </a:solidFill>
                <a:latin typeface="Arial"/>
                <a:ea typeface="Arial"/>
                <a:cs typeface="Arial"/>
                <a:sym typeface="Arial"/>
              </a:rPr>
              <a:t>その他の要素</a:t>
            </a:r>
            <a:endParaRPr/>
          </a:p>
        </p:txBody>
      </p:sp>
      <p:sp>
        <p:nvSpPr>
          <p:cNvPr id="260" name="Google Shape;260;p27"/>
          <p:cNvSpPr/>
          <p:nvPr/>
        </p:nvSpPr>
        <p:spPr>
          <a:xfrm rot="-2591476">
            <a:off x="7454554" y="4863558"/>
            <a:ext cx="213398" cy="874656"/>
          </a:xfrm>
          <a:custGeom>
            <a:rect b="b" l="l" r="r" t="t"/>
            <a:pathLst>
              <a:path extrusionOk="0" h="2826162" w="635031">
                <a:moveTo>
                  <a:pt x="477774" y="549783"/>
                </a:moveTo>
                <a:lnTo>
                  <a:pt x="635032" y="549783"/>
                </a:lnTo>
                <a:lnTo>
                  <a:pt x="317468" y="0"/>
                </a:lnTo>
                <a:lnTo>
                  <a:pt x="0" y="549783"/>
                </a:lnTo>
                <a:lnTo>
                  <a:pt x="157163" y="549783"/>
                </a:lnTo>
                <a:lnTo>
                  <a:pt x="317468" y="2826163"/>
                </a:lnTo>
                <a:lnTo>
                  <a:pt x="477774" y="549783"/>
                </a:lnTo>
                <a:close/>
              </a:path>
            </a:pathLst>
          </a:custGeom>
          <a:gradFill>
            <a:gsLst>
              <a:gs pos="0">
                <a:srgbClr val="005BAD"/>
              </a:gs>
              <a:gs pos="100000">
                <a:srgbClr val="005BAD">
                  <a:alpha val="0"/>
                </a:srgbClr>
              </a:gs>
            </a:gsLst>
            <a:lin ang="5400012" scaled="0"/>
          </a:gra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261" name="Google Shape;261;p27"/>
          <p:cNvSpPr/>
          <p:nvPr/>
        </p:nvSpPr>
        <p:spPr>
          <a:xfrm rot="10800000">
            <a:off x="7747405" y="5570197"/>
            <a:ext cx="212735" cy="869045"/>
          </a:xfrm>
          <a:custGeom>
            <a:rect b="b" l="l" r="r" t="t"/>
            <a:pathLst>
              <a:path extrusionOk="0" h="2826162" w="635031">
                <a:moveTo>
                  <a:pt x="477774" y="549783"/>
                </a:moveTo>
                <a:lnTo>
                  <a:pt x="635032" y="549783"/>
                </a:lnTo>
                <a:lnTo>
                  <a:pt x="317468" y="0"/>
                </a:lnTo>
                <a:lnTo>
                  <a:pt x="0" y="549783"/>
                </a:lnTo>
                <a:lnTo>
                  <a:pt x="157163" y="549783"/>
                </a:lnTo>
                <a:lnTo>
                  <a:pt x="317468" y="2826163"/>
                </a:lnTo>
                <a:lnTo>
                  <a:pt x="477774" y="549783"/>
                </a:lnTo>
                <a:close/>
              </a:path>
            </a:pathLst>
          </a:custGeom>
          <a:gradFill>
            <a:gsLst>
              <a:gs pos="0">
                <a:srgbClr val="005BAD"/>
              </a:gs>
              <a:gs pos="100000">
                <a:srgbClr val="005BAD">
                  <a:alpha val="0"/>
                </a:srgbClr>
              </a:gs>
            </a:gsLst>
            <a:lin ang="5400012" scaled="0"/>
          </a:gra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262" name="Google Shape;262;p27"/>
          <p:cNvSpPr/>
          <p:nvPr/>
        </p:nvSpPr>
        <p:spPr>
          <a:xfrm>
            <a:off x="7797217" y="5541470"/>
            <a:ext cx="112500" cy="112500"/>
          </a:xfrm>
          <a:prstGeom prst="ellipse">
            <a:avLst/>
          </a:prstGeom>
          <a:solidFill>
            <a:srgbClr val="005BAD">
              <a:alpha val="69800"/>
            </a:srgbClr>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2400"/>
              <a:buFont typeface="Arial"/>
              <a:buNone/>
            </a:pPr>
            <a:r>
              <a:t/>
            </a:r>
            <a:endParaRPr b="0" i="0" sz="2400" u="none" cap="none" strike="noStrike">
              <a:solidFill>
                <a:srgbClr val="FFC000"/>
              </a:solidFill>
              <a:latin typeface="Arial"/>
              <a:ea typeface="Arial"/>
              <a:cs typeface="Arial"/>
              <a:sym typeface="Arial"/>
            </a:endParaRPr>
          </a:p>
        </p:txBody>
      </p:sp>
      <p:graphicFrame>
        <p:nvGraphicFramePr>
          <p:cNvPr id="263" name="Google Shape;263;p27"/>
          <p:cNvGraphicFramePr/>
          <p:nvPr/>
        </p:nvGraphicFramePr>
        <p:xfrm>
          <a:off x="5772274" y="1541747"/>
          <a:ext cx="3000000" cy="3000000"/>
        </p:xfrm>
        <a:graphic>
          <a:graphicData uri="http://schemas.openxmlformats.org/drawingml/2006/table">
            <a:tbl>
              <a:tblPr bandRow="1" firstRow="1">
                <a:noFill/>
                <a:tableStyleId>{EDD6E753-2930-40FE-A78C-5DBA94F34718}</a:tableStyleId>
              </a:tblPr>
              <a:tblGrid>
                <a:gridCol w="506775"/>
                <a:gridCol w="482700"/>
                <a:gridCol w="654250"/>
                <a:gridCol w="687375"/>
                <a:gridCol w="716975"/>
              </a:tblGrid>
              <a:tr h="361725">
                <a:tc>
                  <a:txBody>
                    <a:bodyPr/>
                    <a:lstStyle/>
                    <a:p>
                      <a:pPr indent="0" lvl="0" marL="0" marR="0" rtl="0" algn="ctr">
                        <a:spcBef>
                          <a:spcPts val="0"/>
                        </a:spcBef>
                        <a:spcAft>
                          <a:spcPts val="0"/>
                        </a:spcAft>
                        <a:buNone/>
                      </a:pPr>
                      <a:r>
                        <a:t/>
                      </a:r>
                      <a:endParaRPr b="0" sz="900" u="none" cap="none" strike="noStrike">
                        <a:solidFill>
                          <a:schemeClr val="lt1"/>
                        </a:solidFill>
                      </a:endParaRPr>
                    </a:p>
                  </a:txBody>
                  <a:tcPr marT="45725" marB="45725" marR="91450" marL="91450" anchor="ctr">
                    <a:lnL cap="flat" cmpd="sng" w="9525">
                      <a:solidFill>
                        <a:srgbClr val="000000">
                          <a:alpha val="0"/>
                        </a:srgbClr>
                      </a:solidFill>
                      <a:prstDash val="solid"/>
                      <a:round/>
                      <a:headEnd len="sm" w="sm" type="none"/>
                      <a:tailEnd len="sm" w="sm" type="none"/>
                    </a:lnL>
                    <a:lnR cap="flat" cmpd="sng" w="12700">
                      <a:solidFill>
                        <a:schemeClr val="dk1"/>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12700">
                      <a:solidFill>
                        <a:schemeClr val="dk1"/>
                      </a:solidFill>
                      <a:prstDash val="solid"/>
                      <a:round/>
                      <a:headEnd len="sm" w="sm" type="none"/>
                      <a:tailEnd len="sm" w="sm" type="none"/>
                    </a:lnB>
                    <a:solidFill>
                      <a:srgbClr val="F2F2F2"/>
                    </a:solidFill>
                  </a:tcPr>
                </a:tc>
                <a:tc>
                  <a:txBody>
                    <a:bodyPr/>
                    <a:lstStyle/>
                    <a:p>
                      <a:pPr indent="0" lvl="0" marL="0" marR="0" rtl="0" algn="ctr">
                        <a:spcBef>
                          <a:spcPts val="0"/>
                        </a:spcBef>
                        <a:spcAft>
                          <a:spcPts val="0"/>
                        </a:spcAft>
                        <a:buNone/>
                      </a:pPr>
                      <a:r>
                        <a:rPr b="1" lang="ja-JP" sz="900" u="none" cap="none" strike="noStrike">
                          <a:solidFill>
                            <a:schemeClr val="lt1"/>
                          </a:solidFill>
                        </a:rPr>
                        <a:t>家族</a:t>
                      </a:r>
                      <a:endParaRPr/>
                    </a:p>
                  </a:txBody>
                  <a:tcPr marT="45725" marB="45725" marR="91450" marL="91450" anchor="ctr">
                    <a:lnL cap="flat" cmpd="sng" w="12700">
                      <a:solidFill>
                        <a:schemeClr val="dk1"/>
                      </a:solidFill>
                      <a:prstDash val="solid"/>
                      <a:round/>
                      <a:headEnd len="sm" w="sm" type="none"/>
                      <a:tailEnd len="sm" w="sm" type="none"/>
                    </a:lnL>
                    <a:lnR cap="flat" cmpd="sng" w="12700">
                      <a:solidFill>
                        <a:schemeClr val="lt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7F7F7F"/>
                    </a:solidFill>
                  </a:tcPr>
                </a:tc>
                <a:tc>
                  <a:txBody>
                    <a:bodyPr/>
                    <a:lstStyle/>
                    <a:p>
                      <a:pPr indent="0" lvl="0" marL="0" marR="0" rtl="0" algn="ctr">
                        <a:spcBef>
                          <a:spcPts val="0"/>
                        </a:spcBef>
                        <a:spcAft>
                          <a:spcPts val="0"/>
                        </a:spcAft>
                        <a:buNone/>
                      </a:pPr>
                      <a:r>
                        <a:rPr lang="ja-JP" sz="900" u="none" cap="none" strike="noStrike">
                          <a:solidFill>
                            <a:schemeClr val="lt1"/>
                          </a:solidFill>
                        </a:rPr>
                        <a:t>所得金額</a:t>
                      </a:r>
                      <a:endParaRPr b="0" sz="700" u="none" cap="none" strike="noStrike">
                        <a:solidFill>
                          <a:schemeClr val="lt1"/>
                        </a:solidFill>
                        <a:latin typeface="Arial"/>
                        <a:ea typeface="Arial"/>
                        <a:cs typeface="Arial"/>
                        <a:sym typeface="Arial"/>
                      </a:endParaRPr>
                    </a:p>
                  </a:txBody>
                  <a:tcPr marT="45725" marB="45725" marR="91450" marL="91450" anchor="ctr">
                    <a:lnL cap="flat" cmpd="sng" w="12700">
                      <a:solidFill>
                        <a:schemeClr val="lt1"/>
                      </a:solidFill>
                      <a:prstDash val="solid"/>
                      <a:round/>
                      <a:headEnd len="sm" w="sm" type="none"/>
                      <a:tailEnd len="sm" w="sm" type="none"/>
                    </a:lnL>
                    <a:lnR cap="flat" cmpd="sng" w="12700">
                      <a:solidFill>
                        <a:schemeClr val="lt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7F7F7F"/>
                    </a:solidFill>
                  </a:tcPr>
                </a:tc>
                <a:tc>
                  <a:txBody>
                    <a:bodyPr/>
                    <a:lstStyle/>
                    <a:p>
                      <a:pPr indent="0" lvl="0" marL="0" marR="0" rtl="0" algn="ctr">
                        <a:spcBef>
                          <a:spcPts val="0"/>
                        </a:spcBef>
                        <a:spcAft>
                          <a:spcPts val="0"/>
                        </a:spcAft>
                        <a:buNone/>
                      </a:pPr>
                      <a:r>
                        <a:rPr lang="ja-JP" sz="900" u="none" cap="none" strike="noStrike">
                          <a:solidFill>
                            <a:schemeClr val="lt1"/>
                          </a:solidFill>
                        </a:rPr>
                        <a:t>使用回数</a:t>
                      </a:r>
                      <a:endParaRPr>
                        <a:solidFill>
                          <a:schemeClr val="lt1"/>
                        </a:solidFill>
                      </a:endParaRPr>
                    </a:p>
                  </a:txBody>
                  <a:tcPr marT="45725" marB="45725" marR="91450" marL="91450" anchor="ctr">
                    <a:lnL cap="flat" cmpd="sng" w="12700">
                      <a:solidFill>
                        <a:schemeClr val="lt1"/>
                      </a:solidFill>
                      <a:prstDash val="solid"/>
                      <a:round/>
                      <a:headEnd len="sm" w="sm" type="none"/>
                      <a:tailEnd len="sm" w="sm" type="none"/>
                    </a:lnL>
                    <a:lnR cap="flat" cmpd="sng" w="12700">
                      <a:solidFill>
                        <a:schemeClr val="lt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7F7F7F"/>
                    </a:solidFill>
                  </a:tcPr>
                </a:tc>
                <a:tc>
                  <a:txBody>
                    <a:bodyPr/>
                    <a:lstStyle/>
                    <a:p>
                      <a:pPr indent="0" lvl="0" marL="0" marR="0" rtl="0" algn="ctr">
                        <a:spcBef>
                          <a:spcPts val="0"/>
                        </a:spcBef>
                        <a:spcAft>
                          <a:spcPts val="0"/>
                        </a:spcAft>
                        <a:buNone/>
                      </a:pPr>
                      <a:r>
                        <a:rPr lang="ja-JP" sz="900" u="none" cap="none" strike="noStrike">
                          <a:solidFill>
                            <a:schemeClr val="lt1"/>
                          </a:solidFill>
                        </a:rPr>
                        <a:t>負担金額</a:t>
                      </a:r>
                      <a:endParaRPr>
                        <a:solidFill>
                          <a:schemeClr val="lt1"/>
                        </a:solidFill>
                      </a:endParaRPr>
                    </a:p>
                  </a:txBody>
                  <a:tcPr marT="45725" marB="45725" marR="91450" marL="91450" anchor="ctr">
                    <a:lnL cap="flat" cmpd="sng" w="12700">
                      <a:solidFill>
                        <a:schemeClr val="lt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7F7F7F"/>
                    </a:solidFill>
                  </a:tcPr>
                </a:tc>
              </a:tr>
              <a:tr h="288000">
                <a:tc>
                  <a:txBody>
                    <a:bodyPr/>
                    <a:lstStyle/>
                    <a:p>
                      <a:pPr indent="0" lvl="0" marL="0" marR="0" rtl="0" algn="ctr">
                        <a:spcBef>
                          <a:spcPts val="0"/>
                        </a:spcBef>
                        <a:spcAft>
                          <a:spcPts val="0"/>
                        </a:spcAft>
                        <a:buNone/>
                      </a:pPr>
                      <a:r>
                        <a:rPr b="1" lang="ja-JP" sz="900" u="none" cap="none" strike="noStrike">
                          <a:latin typeface="Arial"/>
                          <a:ea typeface="Arial"/>
                          <a:cs typeface="Arial"/>
                          <a:sym typeface="Arial"/>
                        </a:rPr>
                        <a:t>Ａ家</a:t>
                      </a:r>
                      <a:endParaRPr/>
                    </a:p>
                  </a:txBody>
                  <a:tcPr marT="45725" marB="45725" marR="91450" marL="91450" anchor="ctr">
                    <a:lnL cap="flat" cmpd="sng" w="12700">
                      <a:solidFill>
                        <a:schemeClr val="dk1"/>
                      </a:solidFill>
                      <a:prstDash val="solid"/>
                      <a:round/>
                      <a:headEnd len="sm" w="sm" type="none"/>
                      <a:tailEnd len="sm" w="sm" type="none"/>
                    </a:lnL>
                    <a:lnR cap="flat" cmpd="sng" w="9525">
                      <a:solidFill>
                        <a:schemeClr val="dk1"/>
                      </a:solidFill>
                      <a:prstDash val="dash"/>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ctr">
                        <a:spcBef>
                          <a:spcPts val="0"/>
                        </a:spcBef>
                        <a:spcAft>
                          <a:spcPts val="0"/>
                        </a:spcAft>
                        <a:buNone/>
                      </a:pPr>
                      <a:r>
                        <a:rPr b="1" lang="ja-JP" sz="900" u="none" cap="none" strike="noStrike">
                          <a:latin typeface="Arial"/>
                          <a:ea typeface="Arial"/>
                          <a:cs typeface="Arial"/>
                          <a:sym typeface="Arial"/>
                        </a:rPr>
                        <a:t>４人</a:t>
                      </a:r>
                      <a:endParaRPr/>
                    </a:p>
                  </a:txBody>
                  <a:tcPr marT="45725" marB="45725" marR="91450" marL="91450" anchor="ctr">
                    <a:lnL cap="flat" cmpd="sng" w="9525">
                      <a:solidFill>
                        <a:schemeClr val="dk1"/>
                      </a:solidFill>
                      <a:prstDash val="dash"/>
                      <a:round/>
                      <a:headEnd len="sm" w="sm" type="none"/>
                      <a:tailEnd len="sm" w="sm" type="none"/>
                    </a:lnL>
                    <a:lnR cap="flat" cmpd="sng" w="9525">
                      <a:solidFill>
                        <a:schemeClr val="dk1"/>
                      </a:solidFill>
                      <a:prstDash val="dash"/>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ctr">
                        <a:spcBef>
                          <a:spcPts val="0"/>
                        </a:spcBef>
                        <a:spcAft>
                          <a:spcPts val="0"/>
                        </a:spcAft>
                        <a:buNone/>
                      </a:pPr>
                      <a:r>
                        <a:rPr b="1" lang="ja-JP" sz="900" u="none" cap="none" strike="noStrike">
                          <a:latin typeface="Arial"/>
                          <a:ea typeface="Arial"/>
                          <a:cs typeface="Arial"/>
                          <a:sym typeface="Arial"/>
                        </a:rPr>
                        <a:t>500万円</a:t>
                      </a:r>
                      <a:endParaRPr/>
                    </a:p>
                  </a:txBody>
                  <a:tcPr marT="45725" marB="45725" marR="91450" marL="91450" anchor="ctr">
                    <a:lnL cap="flat" cmpd="sng" w="9525">
                      <a:solidFill>
                        <a:schemeClr val="dk1"/>
                      </a:solidFill>
                      <a:prstDash val="dash"/>
                      <a:round/>
                      <a:headEnd len="sm" w="sm" type="none"/>
                      <a:tailEnd len="sm" w="sm" type="none"/>
                    </a:lnL>
                    <a:lnR cap="flat" cmpd="sng" w="9525">
                      <a:solidFill>
                        <a:schemeClr val="dk1"/>
                      </a:solidFill>
                      <a:prstDash val="dash"/>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ctr">
                        <a:spcBef>
                          <a:spcPts val="0"/>
                        </a:spcBef>
                        <a:spcAft>
                          <a:spcPts val="0"/>
                        </a:spcAft>
                        <a:buNone/>
                      </a:pPr>
                      <a:r>
                        <a:rPr b="1" lang="ja-JP" sz="900" u="none" cap="none" strike="noStrike">
                          <a:latin typeface="Arial"/>
                          <a:ea typeface="Arial"/>
                          <a:cs typeface="Arial"/>
                          <a:sym typeface="Arial"/>
                        </a:rPr>
                        <a:t>月10回</a:t>
                      </a:r>
                      <a:endParaRPr/>
                    </a:p>
                  </a:txBody>
                  <a:tcPr marT="45725" marB="45725" marR="91450" marL="91450" anchor="ctr">
                    <a:lnL cap="flat" cmpd="sng" w="9525">
                      <a:solidFill>
                        <a:schemeClr val="dk1"/>
                      </a:solidFill>
                      <a:prstDash val="dash"/>
                      <a:round/>
                      <a:headEnd len="sm" w="sm" type="none"/>
                      <a:tailEnd len="sm" w="sm" type="none"/>
                    </a:lnL>
                    <a:lnR cap="flat" cmpd="sng" w="9525">
                      <a:solidFill>
                        <a:schemeClr val="dk1"/>
                      </a:solidFill>
                      <a:prstDash val="dash"/>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ctr">
                        <a:spcBef>
                          <a:spcPts val="0"/>
                        </a:spcBef>
                        <a:spcAft>
                          <a:spcPts val="0"/>
                        </a:spcAft>
                        <a:buNone/>
                      </a:pPr>
                      <a:r>
                        <a:rPr b="1" lang="ja-JP" sz="900" u="none" cap="none" strike="noStrike">
                          <a:latin typeface="Arial"/>
                          <a:ea typeface="Arial"/>
                          <a:cs typeface="Arial"/>
                          <a:sym typeface="Arial"/>
                        </a:rPr>
                        <a:t>100万円</a:t>
                      </a:r>
                      <a:endParaRPr/>
                    </a:p>
                  </a:txBody>
                  <a:tcPr marT="45725" marB="45725" marR="91450" marL="91450" anchor="ctr">
                    <a:lnL cap="flat" cmpd="sng" w="9525">
                      <a:solidFill>
                        <a:schemeClr val="dk1"/>
                      </a:solidFill>
                      <a:prstDash val="dash"/>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r>
              <a:tr h="288000">
                <a:tc>
                  <a:txBody>
                    <a:bodyPr/>
                    <a:lstStyle/>
                    <a:p>
                      <a:pPr indent="0" lvl="0" marL="0" marR="0" rtl="0" algn="ctr">
                        <a:spcBef>
                          <a:spcPts val="0"/>
                        </a:spcBef>
                        <a:spcAft>
                          <a:spcPts val="0"/>
                        </a:spcAft>
                        <a:buNone/>
                      </a:pPr>
                      <a:r>
                        <a:rPr b="1" lang="ja-JP" sz="900" u="none" cap="none" strike="noStrike">
                          <a:latin typeface="Arial"/>
                          <a:ea typeface="Arial"/>
                          <a:cs typeface="Arial"/>
                          <a:sym typeface="Arial"/>
                        </a:rPr>
                        <a:t>Ｂ家</a:t>
                      </a:r>
                      <a:endParaRPr/>
                    </a:p>
                  </a:txBody>
                  <a:tcPr marT="45725" marB="45725" marR="91450" marL="91450" anchor="ctr">
                    <a:lnL cap="flat" cmpd="sng" w="12700">
                      <a:solidFill>
                        <a:schemeClr val="dk1"/>
                      </a:solidFill>
                      <a:prstDash val="solid"/>
                      <a:round/>
                      <a:headEnd len="sm" w="sm" type="none"/>
                      <a:tailEnd len="sm" w="sm" type="none"/>
                    </a:lnL>
                    <a:lnR cap="flat" cmpd="sng" w="9525">
                      <a:solidFill>
                        <a:schemeClr val="dk1"/>
                      </a:solidFill>
                      <a:prstDash val="dash"/>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ctr">
                        <a:spcBef>
                          <a:spcPts val="0"/>
                        </a:spcBef>
                        <a:spcAft>
                          <a:spcPts val="0"/>
                        </a:spcAft>
                        <a:buNone/>
                      </a:pPr>
                      <a:r>
                        <a:rPr b="1" lang="ja-JP" sz="900" u="none" cap="none" strike="noStrike">
                          <a:latin typeface="Arial"/>
                          <a:ea typeface="Arial"/>
                          <a:cs typeface="Arial"/>
                          <a:sym typeface="Arial"/>
                        </a:rPr>
                        <a:t>４人</a:t>
                      </a:r>
                      <a:endParaRPr/>
                    </a:p>
                  </a:txBody>
                  <a:tcPr marT="45725" marB="45725" marR="91450" marL="91450" anchor="ctr">
                    <a:lnL cap="flat" cmpd="sng" w="9525">
                      <a:solidFill>
                        <a:schemeClr val="dk1"/>
                      </a:solidFill>
                      <a:prstDash val="dash"/>
                      <a:round/>
                      <a:headEnd len="sm" w="sm" type="none"/>
                      <a:tailEnd len="sm" w="sm" type="none"/>
                    </a:lnL>
                    <a:lnR cap="flat" cmpd="sng" w="9525">
                      <a:solidFill>
                        <a:schemeClr val="dk1"/>
                      </a:solidFill>
                      <a:prstDash val="dash"/>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ctr">
                        <a:spcBef>
                          <a:spcPts val="0"/>
                        </a:spcBef>
                        <a:spcAft>
                          <a:spcPts val="0"/>
                        </a:spcAft>
                        <a:buNone/>
                      </a:pPr>
                      <a:r>
                        <a:rPr b="1" lang="ja-JP" sz="900" u="none" cap="none" strike="noStrike">
                          <a:latin typeface="Arial"/>
                          <a:ea typeface="Arial"/>
                          <a:cs typeface="Arial"/>
                          <a:sym typeface="Arial"/>
                        </a:rPr>
                        <a:t>500万円</a:t>
                      </a:r>
                      <a:endParaRPr/>
                    </a:p>
                  </a:txBody>
                  <a:tcPr marT="45725" marB="45725" marR="91450" marL="91450" anchor="ctr">
                    <a:lnL cap="flat" cmpd="sng" w="9525">
                      <a:solidFill>
                        <a:schemeClr val="dk1"/>
                      </a:solidFill>
                      <a:prstDash val="dash"/>
                      <a:round/>
                      <a:headEnd len="sm" w="sm" type="none"/>
                      <a:tailEnd len="sm" w="sm" type="none"/>
                    </a:lnL>
                    <a:lnR cap="flat" cmpd="sng" w="9525">
                      <a:solidFill>
                        <a:schemeClr val="dk1"/>
                      </a:solidFill>
                      <a:prstDash val="dash"/>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ctr">
                        <a:spcBef>
                          <a:spcPts val="0"/>
                        </a:spcBef>
                        <a:spcAft>
                          <a:spcPts val="0"/>
                        </a:spcAft>
                        <a:buNone/>
                      </a:pPr>
                      <a:r>
                        <a:rPr b="1" lang="ja-JP" sz="900" u="none" cap="none" strike="noStrike">
                          <a:latin typeface="Arial"/>
                          <a:ea typeface="Arial"/>
                          <a:cs typeface="Arial"/>
                          <a:sym typeface="Arial"/>
                        </a:rPr>
                        <a:t>月10回</a:t>
                      </a:r>
                      <a:endParaRPr/>
                    </a:p>
                  </a:txBody>
                  <a:tcPr marT="45725" marB="45725" marR="91450" marL="91450" anchor="ctr">
                    <a:lnL cap="flat" cmpd="sng" w="9525">
                      <a:solidFill>
                        <a:schemeClr val="dk1"/>
                      </a:solidFill>
                      <a:prstDash val="dash"/>
                      <a:round/>
                      <a:headEnd len="sm" w="sm" type="none"/>
                      <a:tailEnd len="sm" w="sm" type="none"/>
                    </a:lnL>
                    <a:lnR cap="flat" cmpd="sng" w="9525">
                      <a:solidFill>
                        <a:schemeClr val="dk1"/>
                      </a:solidFill>
                      <a:prstDash val="dash"/>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ctr">
                        <a:spcBef>
                          <a:spcPts val="0"/>
                        </a:spcBef>
                        <a:spcAft>
                          <a:spcPts val="0"/>
                        </a:spcAft>
                        <a:buNone/>
                      </a:pPr>
                      <a:r>
                        <a:rPr b="1" lang="ja-JP" sz="900" u="none" cap="none" strike="noStrike">
                          <a:latin typeface="Arial"/>
                          <a:ea typeface="Arial"/>
                          <a:cs typeface="Arial"/>
                          <a:sym typeface="Arial"/>
                        </a:rPr>
                        <a:t>100万円</a:t>
                      </a:r>
                      <a:endParaRPr/>
                    </a:p>
                  </a:txBody>
                  <a:tcPr marT="45725" marB="45725" marR="91450" marL="91450" anchor="ctr">
                    <a:lnL cap="flat" cmpd="sng" w="9525">
                      <a:solidFill>
                        <a:schemeClr val="dk1"/>
                      </a:solidFill>
                      <a:prstDash val="dash"/>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r>
              <a:tr h="288000">
                <a:tc>
                  <a:txBody>
                    <a:bodyPr/>
                    <a:lstStyle/>
                    <a:p>
                      <a:pPr indent="0" lvl="0" marL="0" marR="0" rtl="0" algn="ctr">
                        <a:spcBef>
                          <a:spcPts val="0"/>
                        </a:spcBef>
                        <a:spcAft>
                          <a:spcPts val="0"/>
                        </a:spcAft>
                        <a:buNone/>
                      </a:pPr>
                      <a:r>
                        <a:rPr b="1" lang="ja-JP" sz="900" u="none" cap="none" strike="noStrike">
                          <a:latin typeface="Arial"/>
                          <a:ea typeface="Arial"/>
                          <a:cs typeface="Arial"/>
                          <a:sym typeface="Arial"/>
                        </a:rPr>
                        <a:t>Ｃ家</a:t>
                      </a:r>
                      <a:endParaRPr/>
                    </a:p>
                  </a:txBody>
                  <a:tcPr marT="45725" marB="45725" marR="91450" marL="91450" anchor="ctr">
                    <a:lnL cap="flat" cmpd="sng" w="12700">
                      <a:solidFill>
                        <a:schemeClr val="dk1"/>
                      </a:solidFill>
                      <a:prstDash val="solid"/>
                      <a:round/>
                      <a:headEnd len="sm" w="sm" type="none"/>
                      <a:tailEnd len="sm" w="sm" type="none"/>
                    </a:lnL>
                    <a:lnR cap="flat" cmpd="sng" w="9525">
                      <a:solidFill>
                        <a:schemeClr val="dk1"/>
                      </a:solidFill>
                      <a:prstDash val="dash"/>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ctr">
                        <a:spcBef>
                          <a:spcPts val="0"/>
                        </a:spcBef>
                        <a:spcAft>
                          <a:spcPts val="0"/>
                        </a:spcAft>
                        <a:buNone/>
                      </a:pPr>
                      <a:r>
                        <a:rPr b="1" lang="ja-JP" sz="900" u="none" cap="none" strike="noStrike">
                          <a:latin typeface="Arial"/>
                          <a:ea typeface="Arial"/>
                          <a:cs typeface="Arial"/>
                          <a:sym typeface="Arial"/>
                        </a:rPr>
                        <a:t>４人</a:t>
                      </a:r>
                      <a:endParaRPr/>
                    </a:p>
                  </a:txBody>
                  <a:tcPr marT="45725" marB="45725" marR="91450" marL="91450" anchor="ctr">
                    <a:lnL cap="flat" cmpd="sng" w="9525">
                      <a:solidFill>
                        <a:schemeClr val="dk1"/>
                      </a:solidFill>
                      <a:prstDash val="dash"/>
                      <a:round/>
                      <a:headEnd len="sm" w="sm" type="none"/>
                      <a:tailEnd len="sm" w="sm" type="none"/>
                    </a:lnL>
                    <a:lnR cap="flat" cmpd="sng" w="9525">
                      <a:solidFill>
                        <a:schemeClr val="dk1"/>
                      </a:solidFill>
                      <a:prstDash val="dash"/>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ctr">
                        <a:spcBef>
                          <a:spcPts val="0"/>
                        </a:spcBef>
                        <a:spcAft>
                          <a:spcPts val="0"/>
                        </a:spcAft>
                        <a:buNone/>
                      </a:pPr>
                      <a:r>
                        <a:rPr b="1" lang="ja-JP" sz="900" u="none" cap="none" strike="noStrike">
                          <a:latin typeface="Arial"/>
                          <a:ea typeface="Arial"/>
                          <a:cs typeface="Arial"/>
                          <a:sym typeface="Arial"/>
                        </a:rPr>
                        <a:t>500万円</a:t>
                      </a:r>
                      <a:endParaRPr/>
                    </a:p>
                  </a:txBody>
                  <a:tcPr marT="45725" marB="45725" marR="91450" marL="91450" anchor="ctr">
                    <a:lnL cap="flat" cmpd="sng" w="9525">
                      <a:solidFill>
                        <a:schemeClr val="dk1"/>
                      </a:solidFill>
                      <a:prstDash val="dash"/>
                      <a:round/>
                      <a:headEnd len="sm" w="sm" type="none"/>
                      <a:tailEnd len="sm" w="sm" type="none"/>
                    </a:lnL>
                    <a:lnR cap="flat" cmpd="sng" w="9525">
                      <a:solidFill>
                        <a:schemeClr val="dk1"/>
                      </a:solidFill>
                      <a:prstDash val="dash"/>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ctr">
                        <a:spcBef>
                          <a:spcPts val="0"/>
                        </a:spcBef>
                        <a:spcAft>
                          <a:spcPts val="0"/>
                        </a:spcAft>
                        <a:buNone/>
                      </a:pPr>
                      <a:r>
                        <a:rPr b="1" lang="ja-JP" sz="900" u="none" cap="none" strike="noStrike">
                          <a:latin typeface="Arial"/>
                          <a:ea typeface="Arial"/>
                          <a:cs typeface="Arial"/>
                          <a:sym typeface="Arial"/>
                        </a:rPr>
                        <a:t>月10回</a:t>
                      </a:r>
                      <a:endParaRPr/>
                    </a:p>
                  </a:txBody>
                  <a:tcPr marT="45725" marB="45725" marR="91450" marL="91450" anchor="ctr">
                    <a:lnL cap="flat" cmpd="sng" w="9525">
                      <a:solidFill>
                        <a:schemeClr val="dk1"/>
                      </a:solidFill>
                      <a:prstDash val="dash"/>
                      <a:round/>
                      <a:headEnd len="sm" w="sm" type="none"/>
                      <a:tailEnd len="sm" w="sm" type="none"/>
                    </a:lnL>
                    <a:lnR cap="flat" cmpd="sng" w="9525">
                      <a:solidFill>
                        <a:schemeClr val="dk1"/>
                      </a:solidFill>
                      <a:prstDash val="dash"/>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ctr">
                        <a:spcBef>
                          <a:spcPts val="0"/>
                        </a:spcBef>
                        <a:spcAft>
                          <a:spcPts val="0"/>
                        </a:spcAft>
                        <a:buNone/>
                      </a:pPr>
                      <a:r>
                        <a:rPr b="1" lang="ja-JP" sz="900" u="none" cap="none" strike="noStrike">
                          <a:latin typeface="Arial"/>
                          <a:ea typeface="Arial"/>
                          <a:cs typeface="Arial"/>
                          <a:sym typeface="Arial"/>
                        </a:rPr>
                        <a:t>100万円</a:t>
                      </a:r>
                      <a:endParaRPr/>
                    </a:p>
                  </a:txBody>
                  <a:tcPr marT="45725" marB="45725" marR="91450" marL="91450" anchor="ctr">
                    <a:lnL cap="flat" cmpd="sng" w="9525">
                      <a:solidFill>
                        <a:schemeClr val="dk1"/>
                      </a:solidFill>
                      <a:prstDash val="dash"/>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r>
              <a:tr h="288000">
                <a:tc>
                  <a:txBody>
                    <a:bodyPr/>
                    <a:lstStyle/>
                    <a:p>
                      <a:pPr indent="0" lvl="0" marL="0" marR="0" rtl="0" algn="ctr">
                        <a:spcBef>
                          <a:spcPts val="0"/>
                        </a:spcBef>
                        <a:spcAft>
                          <a:spcPts val="0"/>
                        </a:spcAft>
                        <a:buNone/>
                      </a:pPr>
                      <a:r>
                        <a:rPr b="1" lang="ja-JP" sz="900" u="none" cap="none" strike="noStrike">
                          <a:latin typeface="Arial"/>
                          <a:ea typeface="Arial"/>
                          <a:cs typeface="Arial"/>
                          <a:sym typeface="Arial"/>
                        </a:rPr>
                        <a:t>Ｄ家</a:t>
                      </a:r>
                      <a:endParaRPr/>
                    </a:p>
                  </a:txBody>
                  <a:tcPr marT="45725" marB="45725" marR="91450" marL="91450" anchor="ctr">
                    <a:lnL cap="flat" cmpd="sng" w="12700">
                      <a:solidFill>
                        <a:schemeClr val="dk1"/>
                      </a:solidFill>
                      <a:prstDash val="solid"/>
                      <a:round/>
                      <a:headEnd len="sm" w="sm" type="none"/>
                      <a:tailEnd len="sm" w="sm" type="none"/>
                    </a:lnL>
                    <a:lnR cap="flat" cmpd="sng" w="9525">
                      <a:solidFill>
                        <a:schemeClr val="dk1"/>
                      </a:solidFill>
                      <a:prstDash val="dash"/>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ctr">
                        <a:spcBef>
                          <a:spcPts val="0"/>
                        </a:spcBef>
                        <a:spcAft>
                          <a:spcPts val="0"/>
                        </a:spcAft>
                        <a:buNone/>
                      </a:pPr>
                      <a:r>
                        <a:rPr b="1" lang="ja-JP" sz="900" u="none" cap="none" strike="noStrike">
                          <a:latin typeface="Arial"/>
                          <a:ea typeface="Arial"/>
                          <a:cs typeface="Arial"/>
                          <a:sym typeface="Arial"/>
                        </a:rPr>
                        <a:t>４人</a:t>
                      </a:r>
                      <a:endParaRPr/>
                    </a:p>
                  </a:txBody>
                  <a:tcPr marT="45725" marB="45725" marR="91450" marL="91450" anchor="ctr">
                    <a:lnL cap="flat" cmpd="sng" w="9525">
                      <a:solidFill>
                        <a:schemeClr val="dk1"/>
                      </a:solidFill>
                      <a:prstDash val="dash"/>
                      <a:round/>
                      <a:headEnd len="sm" w="sm" type="none"/>
                      <a:tailEnd len="sm" w="sm" type="none"/>
                    </a:lnL>
                    <a:lnR cap="flat" cmpd="sng" w="9525">
                      <a:solidFill>
                        <a:schemeClr val="dk1"/>
                      </a:solidFill>
                      <a:prstDash val="dash"/>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ctr">
                        <a:spcBef>
                          <a:spcPts val="0"/>
                        </a:spcBef>
                        <a:spcAft>
                          <a:spcPts val="0"/>
                        </a:spcAft>
                        <a:buNone/>
                      </a:pPr>
                      <a:r>
                        <a:rPr b="1" lang="ja-JP" sz="900" u="none" cap="none" strike="noStrike">
                          <a:latin typeface="Arial"/>
                          <a:ea typeface="Arial"/>
                          <a:cs typeface="Arial"/>
                          <a:sym typeface="Arial"/>
                        </a:rPr>
                        <a:t>500万円</a:t>
                      </a:r>
                      <a:endParaRPr/>
                    </a:p>
                  </a:txBody>
                  <a:tcPr marT="45725" marB="45725" marR="91450" marL="91450" anchor="ctr">
                    <a:lnL cap="flat" cmpd="sng" w="9525">
                      <a:solidFill>
                        <a:schemeClr val="dk1"/>
                      </a:solidFill>
                      <a:prstDash val="dash"/>
                      <a:round/>
                      <a:headEnd len="sm" w="sm" type="none"/>
                      <a:tailEnd len="sm" w="sm" type="none"/>
                    </a:lnL>
                    <a:lnR cap="flat" cmpd="sng" w="9525">
                      <a:solidFill>
                        <a:schemeClr val="dk1"/>
                      </a:solidFill>
                      <a:prstDash val="dash"/>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ctr">
                        <a:spcBef>
                          <a:spcPts val="0"/>
                        </a:spcBef>
                        <a:spcAft>
                          <a:spcPts val="0"/>
                        </a:spcAft>
                        <a:buNone/>
                      </a:pPr>
                      <a:r>
                        <a:rPr b="1" lang="ja-JP" sz="900" u="none" cap="none" strike="noStrike">
                          <a:latin typeface="Arial"/>
                          <a:ea typeface="Arial"/>
                          <a:cs typeface="Arial"/>
                          <a:sym typeface="Arial"/>
                        </a:rPr>
                        <a:t>月10回</a:t>
                      </a:r>
                      <a:endParaRPr/>
                    </a:p>
                  </a:txBody>
                  <a:tcPr marT="45725" marB="45725" marR="91450" marL="91450" anchor="ctr">
                    <a:lnL cap="flat" cmpd="sng" w="9525">
                      <a:solidFill>
                        <a:schemeClr val="dk1"/>
                      </a:solidFill>
                      <a:prstDash val="dash"/>
                      <a:round/>
                      <a:headEnd len="sm" w="sm" type="none"/>
                      <a:tailEnd len="sm" w="sm" type="none"/>
                    </a:lnL>
                    <a:lnR cap="flat" cmpd="sng" w="9525">
                      <a:solidFill>
                        <a:schemeClr val="dk1"/>
                      </a:solidFill>
                      <a:prstDash val="dash"/>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ctr">
                        <a:spcBef>
                          <a:spcPts val="0"/>
                        </a:spcBef>
                        <a:spcAft>
                          <a:spcPts val="0"/>
                        </a:spcAft>
                        <a:buNone/>
                      </a:pPr>
                      <a:r>
                        <a:rPr b="1" lang="ja-JP" sz="900" u="none" cap="none" strike="noStrike">
                          <a:latin typeface="Arial"/>
                          <a:ea typeface="Arial"/>
                          <a:cs typeface="Arial"/>
                          <a:sym typeface="Arial"/>
                        </a:rPr>
                        <a:t>100万円</a:t>
                      </a:r>
                      <a:endParaRPr/>
                    </a:p>
                  </a:txBody>
                  <a:tcPr marT="45725" marB="45725" marR="91450" marL="91450" anchor="ctr">
                    <a:lnL cap="flat" cmpd="sng" w="9525">
                      <a:solidFill>
                        <a:schemeClr val="dk1"/>
                      </a:solidFill>
                      <a:prstDash val="dash"/>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r>
              <a:tr h="114300">
                <a:tc gridSpan="4">
                  <a:txBody>
                    <a:bodyPr/>
                    <a:lstStyle/>
                    <a:p>
                      <a:pPr indent="0" lvl="0" marL="0" marR="0" rtl="0" algn="ctr">
                        <a:spcBef>
                          <a:spcPts val="0"/>
                        </a:spcBef>
                        <a:spcAft>
                          <a:spcPts val="0"/>
                        </a:spcAft>
                        <a:buNone/>
                      </a:pPr>
                      <a:r>
                        <a:rPr b="1" lang="ja-JP" sz="900" u="none" cap="none" strike="noStrike">
                          <a:latin typeface="Arial"/>
                          <a:ea typeface="Arial"/>
                          <a:cs typeface="Arial"/>
                          <a:sym typeface="Arial"/>
                        </a:rPr>
                        <a:t>合計</a:t>
                      </a:r>
                      <a:endParaRPr/>
                    </a:p>
                  </a:txBody>
                  <a:tcPr marT="45725" marB="45725" marR="91450" marL="91450" anchor="ctr">
                    <a:lnL cap="flat" cmpd="sng" w="12700">
                      <a:solidFill>
                        <a:schemeClr val="dk1"/>
                      </a:solidFill>
                      <a:prstDash val="solid"/>
                      <a:round/>
                      <a:headEnd len="sm" w="sm" type="none"/>
                      <a:tailEnd len="sm" w="sm" type="none"/>
                    </a:lnL>
                    <a:lnR cap="flat" cmpd="sng" w="9525">
                      <a:solidFill>
                        <a:schemeClr val="dk1"/>
                      </a:solidFill>
                      <a:prstDash val="dash"/>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hMerge="1"/>
                <a:tc hMerge="1"/>
                <a:tc hMerge="1"/>
                <a:tc>
                  <a:txBody>
                    <a:bodyPr/>
                    <a:lstStyle/>
                    <a:p>
                      <a:pPr indent="0" lvl="0" marL="0" marR="0" rtl="0" algn="ctr">
                        <a:spcBef>
                          <a:spcPts val="0"/>
                        </a:spcBef>
                        <a:spcAft>
                          <a:spcPts val="0"/>
                        </a:spcAft>
                        <a:buNone/>
                      </a:pPr>
                      <a:r>
                        <a:rPr b="1" lang="ja-JP" sz="900" u="none" cap="none" strike="noStrike">
                          <a:latin typeface="Arial"/>
                          <a:ea typeface="Arial"/>
                          <a:cs typeface="Arial"/>
                          <a:sym typeface="Arial"/>
                        </a:rPr>
                        <a:t>400万円</a:t>
                      </a:r>
                      <a:endParaRPr/>
                    </a:p>
                  </a:txBody>
                  <a:tcPr marT="45725" marB="45725" marR="91450" marL="91450" anchor="ctr">
                    <a:lnL cap="flat" cmpd="sng" w="9525">
                      <a:solidFill>
                        <a:schemeClr val="dk1"/>
                      </a:solidFill>
                      <a:prstDash val="dash"/>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r>
            </a:tbl>
          </a:graphicData>
        </a:graphic>
      </p:graphicFrame>
    </p:spTree>
  </p:cSld>
  <p:clrMapOvr>
    <a:masterClrMapping/>
  </p:clrMapOvr>
  <p:extLst>
    <p:ext uri="{DCECCB84-F9BA-43D5-87BE-67443E8EF086}">
      <p15:sldGuideLst>
        <p15:guide id="1" orient="horz">
          <p15:clr>
            <a:srgbClr val="FBAE40"/>
          </p15:clr>
        </p15:guide>
        <p15:guide id="2" pos="5760">
          <p15:clr>
            <a:srgbClr val="FBAE40"/>
          </p15:clr>
        </p15:guide>
      </p15:sldGuideLst>
    </p:ext>
  </p:extLst>
</p:sldLayout>
</file>

<file path=ppt/slideLayouts/slideLayout2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白紙">
  <p:cSld name="1_白紙">
    <p:bg>
      <p:bgPr>
        <a:blipFill>
          <a:blip r:embed="rId2">
            <a:alphaModFix/>
          </a:blip>
          <a:stretch>
            <a:fillRect/>
          </a:stretch>
        </a:blipFill>
      </p:bgPr>
    </p:bg>
    <p:spTree>
      <p:nvGrpSpPr>
        <p:cNvPr id="264" name="Shape 264"/>
        <p:cNvGrpSpPr/>
        <p:nvPr/>
      </p:nvGrpSpPr>
      <p:grpSpPr>
        <a:xfrm>
          <a:off x="0" y="0"/>
          <a:ext cx="0" cy="0"/>
          <a:chOff x="0" y="0"/>
          <a:chExt cx="0" cy="0"/>
        </a:xfrm>
      </p:grpSpPr>
    </p:spTree>
  </p:cSld>
  <p:clrMapOvr>
    <a:masterClrMapping/>
  </p:clrMapOvr>
  <p:extLst>
    <p:ext uri="{DCECCB84-F9BA-43D5-87BE-67443E8EF086}">
      <p15:sldGuideLst>
        <p15:guide id="1" orient="horz">
          <p15:clr>
            <a:srgbClr val="FBAE40"/>
          </p15:clr>
        </p15:guide>
        <p15:guide id="2" pos="5760">
          <p15:clr>
            <a:srgbClr val="FBAE40"/>
          </p15:clr>
        </p15:guide>
      </p15:sldGuideLst>
    </p:ext>
  </p:extLst>
</p:sldLayout>
</file>

<file path=ppt/slideLayouts/slideLayout2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タイトル スライド">
  <p:cSld name="タイトル スライド">
    <p:spTree>
      <p:nvGrpSpPr>
        <p:cNvPr id="266" name="Shape 266"/>
        <p:cNvGrpSpPr/>
        <p:nvPr/>
      </p:nvGrpSpPr>
      <p:grpSpPr>
        <a:xfrm>
          <a:off x="0" y="0"/>
          <a:ext cx="0" cy="0"/>
          <a:chOff x="0" y="0"/>
          <a:chExt cx="0" cy="0"/>
        </a:xfrm>
      </p:grpSpPr>
    </p:spTree>
  </p:cSld>
  <p:clrMapOvr>
    <a:masterClrMapping/>
  </p:clrMapOvr>
</p:sldLayout>
</file>

<file path=ppt/slideLayouts/slideLayout2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白紙" type="blank">
  <p:cSld name="BLANK">
    <p:spTree>
      <p:nvGrpSpPr>
        <p:cNvPr id="267" name="Shape 267"/>
        <p:cNvGrpSpPr/>
        <p:nvPr/>
      </p:nvGrpSpPr>
      <p:grpSpPr>
        <a:xfrm>
          <a:off x="0" y="0"/>
          <a:ext cx="0" cy="0"/>
          <a:chOff x="0" y="0"/>
          <a:chExt cx="0" cy="0"/>
        </a:xfrm>
      </p:grpSpPr>
      <p:sp>
        <p:nvSpPr>
          <p:cNvPr id="268" name="Google Shape;268;p31"/>
          <p:cNvSpPr/>
          <p:nvPr/>
        </p:nvSpPr>
        <p:spPr>
          <a:xfrm>
            <a:off x="-1" y="705417"/>
            <a:ext cx="9144000" cy="58800"/>
          </a:xfrm>
          <a:prstGeom prst="rect">
            <a:avLst/>
          </a:prstGeom>
          <a:solidFill>
            <a:srgbClr val="005BAD"/>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2400"/>
              <a:buFont typeface="Arial"/>
              <a:buNone/>
            </a:pPr>
            <a:r>
              <a:t/>
            </a:r>
            <a:endParaRPr b="0" i="0" sz="2400" u="none" cap="none" strike="noStrike">
              <a:solidFill>
                <a:srgbClr val="000000"/>
              </a:solidFill>
              <a:latin typeface="Arial"/>
              <a:ea typeface="Arial"/>
              <a:cs typeface="Arial"/>
              <a:sym typeface="Arial"/>
            </a:endParaRPr>
          </a:p>
        </p:txBody>
      </p:sp>
      <p:sp>
        <p:nvSpPr>
          <p:cNvPr id="269" name="Google Shape;269;p31"/>
          <p:cNvSpPr txBox="1"/>
          <p:nvPr>
            <p:ph idx="12" type="sldNum"/>
          </p:nvPr>
        </p:nvSpPr>
        <p:spPr>
          <a:xfrm>
            <a:off x="8769893" y="6443281"/>
            <a:ext cx="374100" cy="298500"/>
          </a:xfrm>
          <a:prstGeom prst="rect">
            <a:avLst/>
          </a:prstGeom>
          <a:noFill/>
          <a:ln>
            <a:noFill/>
          </a:ln>
        </p:spPr>
        <p:txBody>
          <a:bodyPr anchorCtr="0" anchor="ctr" bIns="45700" lIns="91425" spcFirstLastPara="1" rIns="91425" wrap="square" tIns="45700">
            <a:noAutofit/>
          </a:bodyPr>
          <a:lstStyle>
            <a:lvl1pPr indent="0" lvl="0" marL="0" marR="0" algn="ctr">
              <a:spcBef>
                <a:spcPts val="0"/>
              </a:spcBef>
              <a:buNone/>
              <a:defRPr b="1" i="0" sz="1200" u="none" cap="none" strike="noStrike">
                <a:solidFill>
                  <a:schemeClr val="dk1"/>
                </a:solidFill>
                <a:latin typeface="Arial"/>
                <a:ea typeface="Arial"/>
                <a:cs typeface="Arial"/>
                <a:sym typeface="Arial"/>
              </a:defRPr>
            </a:lvl1pPr>
            <a:lvl2pPr indent="0" lvl="1" marL="0" marR="0" algn="ctr">
              <a:spcBef>
                <a:spcPts val="0"/>
              </a:spcBef>
              <a:buNone/>
              <a:defRPr b="1" i="0" sz="1200" u="none" cap="none" strike="noStrike">
                <a:solidFill>
                  <a:schemeClr val="dk1"/>
                </a:solidFill>
                <a:latin typeface="Arial"/>
                <a:ea typeface="Arial"/>
                <a:cs typeface="Arial"/>
                <a:sym typeface="Arial"/>
              </a:defRPr>
            </a:lvl2pPr>
            <a:lvl3pPr indent="0" lvl="2" marL="0" marR="0" algn="ctr">
              <a:spcBef>
                <a:spcPts val="0"/>
              </a:spcBef>
              <a:buNone/>
              <a:defRPr b="1" i="0" sz="1200" u="none" cap="none" strike="noStrike">
                <a:solidFill>
                  <a:schemeClr val="dk1"/>
                </a:solidFill>
                <a:latin typeface="Arial"/>
                <a:ea typeface="Arial"/>
                <a:cs typeface="Arial"/>
                <a:sym typeface="Arial"/>
              </a:defRPr>
            </a:lvl3pPr>
            <a:lvl4pPr indent="0" lvl="3" marL="0" marR="0" algn="ctr">
              <a:spcBef>
                <a:spcPts val="0"/>
              </a:spcBef>
              <a:buNone/>
              <a:defRPr b="1" i="0" sz="1200" u="none" cap="none" strike="noStrike">
                <a:solidFill>
                  <a:schemeClr val="dk1"/>
                </a:solidFill>
                <a:latin typeface="Arial"/>
                <a:ea typeface="Arial"/>
                <a:cs typeface="Arial"/>
                <a:sym typeface="Arial"/>
              </a:defRPr>
            </a:lvl4pPr>
            <a:lvl5pPr indent="0" lvl="4" marL="0" marR="0" algn="ctr">
              <a:spcBef>
                <a:spcPts val="0"/>
              </a:spcBef>
              <a:buNone/>
              <a:defRPr b="1" i="0" sz="1200" u="none" cap="none" strike="noStrike">
                <a:solidFill>
                  <a:schemeClr val="dk1"/>
                </a:solidFill>
                <a:latin typeface="Arial"/>
                <a:ea typeface="Arial"/>
                <a:cs typeface="Arial"/>
                <a:sym typeface="Arial"/>
              </a:defRPr>
            </a:lvl5pPr>
            <a:lvl6pPr indent="0" lvl="5" marL="0" marR="0" algn="ctr">
              <a:spcBef>
                <a:spcPts val="0"/>
              </a:spcBef>
              <a:buNone/>
              <a:defRPr b="1" i="0" sz="1200" u="none" cap="none" strike="noStrike">
                <a:solidFill>
                  <a:schemeClr val="dk1"/>
                </a:solidFill>
                <a:latin typeface="Arial"/>
                <a:ea typeface="Arial"/>
                <a:cs typeface="Arial"/>
                <a:sym typeface="Arial"/>
              </a:defRPr>
            </a:lvl6pPr>
            <a:lvl7pPr indent="0" lvl="6" marL="0" marR="0" algn="ctr">
              <a:spcBef>
                <a:spcPts val="0"/>
              </a:spcBef>
              <a:buNone/>
              <a:defRPr b="1" i="0" sz="1200" u="none" cap="none" strike="noStrike">
                <a:solidFill>
                  <a:schemeClr val="dk1"/>
                </a:solidFill>
                <a:latin typeface="Arial"/>
                <a:ea typeface="Arial"/>
                <a:cs typeface="Arial"/>
                <a:sym typeface="Arial"/>
              </a:defRPr>
            </a:lvl7pPr>
            <a:lvl8pPr indent="0" lvl="7" marL="0" marR="0" algn="ctr">
              <a:spcBef>
                <a:spcPts val="0"/>
              </a:spcBef>
              <a:buNone/>
              <a:defRPr b="1" i="0" sz="1200" u="none" cap="none" strike="noStrike">
                <a:solidFill>
                  <a:schemeClr val="dk1"/>
                </a:solidFill>
                <a:latin typeface="Arial"/>
                <a:ea typeface="Arial"/>
                <a:cs typeface="Arial"/>
                <a:sym typeface="Arial"/>
              </a:defRPr>
            </a:lvl8pPr>
            <a:lvl9pPr indent="0" lvl="8" marL="0" marR="0" algn="ctr">
              <a:spcBef>
                <a:spcPts val="0"/>
              </a:spcBef>
              <a:buNone/>
              <a:defRPr b="1" i="0" sz="1200" u="none" cap="none" strike="noStrike">
                <a:solidFill>
                  <a:schemeClr val="dk1"/>
                </a:solidFill>
                <a:latin typeface="Arial"/>
                <a:ea typeface="Arial"/>
                <a:cs typeface="Arial"/>
                <a:sym typeface="Arial"/>
              </a:defRPr>
            </a:lvl9pPr>
          </a:lstStyle>
          <a:p>
            <a:pPr indent="0" lvl="0" marL="0" rtl="0" algn="ctr">
              <a:spcBef>
                <a:spcPts val="0"/>
              </a:spcBef>
              <a:spcAft>
                <a:spcPts val="0"/>
              </a:spcAft>
              <a:buNone/>
            </a:pPr>
            <a:fld id="{00000000-1234-1234-1234-123412341234}" type="slidenum">
              <a:rPr lang="ja-JP"/>
              <a:t>‹#›</a:t>
            </a:fld>
            <a:endParaRPr/>
          </a:p>
        </p:txBody>
      </p:sp>
    </p:spTree>
  </p:cSld>
  <p:clrMapOvr>
    <a:masterClrMapping/>
  </p:clrMapOvr>
  <p:extLst>
    <p:ext uri="{DCECCB84-F9BA-43D5-87BE-67443E8EF086}">
      <p15:sldGuideLst>
        <p15:guide id="1" orient="horz">
          <p15:clr>
            <a:srgbClr val="FBAE40"/>
          </p15:clr>
        </p15:guide>
        <p15:guide id="2" pos="5760">
          <p15:clr>
            <a:srgbClr val="FBAE40"/>
          </p15:clr>
        </p15:guide>
      </p15:sldGuideLst>
    </p:ext>
  </p:extLst>
</p:sldLayout>
</file>

<file path=ppt/slideLayouts/slideLayout2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4_白紙">
  <p:cSld name="4_白紙">
    <p:spTree>
      <p:nvGrpSpPr>
        <p:cNvPr id="270" name="Shape 270"/>
        <p:cNvGrpSpPr/>
        <p:nvPr/>
      </p:nvGrpSpPr>
      <p:grpSpPr>
        <a:xfrm>
          <a:off x="0" y="0"/>
          <a:ext cx="0" cy="0"/>
          <a:chOff x="0" y="0"/>
          <a:chExt cx="0" cy="0"/>
        </a:xfrm>
      </p:grpSpPr>
      <p:sp>
        <p:nvSpPr>
          <p:cNvPr id="271" name="Google Shape;271;p32"/>
          <p:cNvSpPr/>
          <p:nvPr/>
        </p:nvSpPr>
        <p:spPr>
          <a:xfrm>
            <a:off x="-1" y="705417"/>
            <a:ext cx="9144000" cy="58800"/>
          </a:xfrm>
          <a:prstGeom prst="rect">
            <a:avLst/>
          </a:prstGeom>
          <a:solidFill>
            <a:srgbClr val="0088CC"/>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2400"/>
              <a:buFont typeface="Arial"/>
              <a:buNone/>
            </a:pPr>
            <a:r>
              <a:t/>
            </a:r>
            <a:endParaRPr b="0" i="0" sz="2400" u="none" cap="none" strike="noStrike">
              <a:solidFill>
                <a:srgbClr val="000000"/>
              </a:solidFill>
              <a:latin typeface="Arial"/>
              <a:ea typeface="Arial"/>
              <a:cs typeface="Arial"/>
              <a:sym typeface="Arial"/>
            </a:endParaRPr>
          </a:p>
        </p:txBody>
      </p:sp>
      <p:sp>
        <p:nvSpPr>
          <p:cNvPr id="272" name="Google Shape;272;p32"/>
          <p:cNvSpPr txBox="1"/>
          <p:nvPr>
            <p:ph idx="12" type="sldNum"/>
          </p:nvPr>
        </p:nvSpPr>
        <p:spPr>
          <a:xfrm>
            <a:off x="8769893" y="6443281"/>
            <a:ext cx="374100" cy="298500"/>
          </a:xfrm>
          <a:prstGeom prst="rect">
            <a:avLst/>
          </a:prstGeom>
          <a:noFill/>
          <a:ln>
            <a:noFill/>
          </a:ln>
        </p:spPr>
        <p:txBody>
          <a:bodyPr anchorCtr="0" anchor="ctr" bIns="45700" lIns="91425" spcFirstLastPara="1" rIns="91425" wrap="square" tIns="45700">
            <a:noAutofit/>
          </a:bodyPr>
          <a:lstStyle>
            <a:lvl1pPr indent="0" lvl="0" marL="0" marR="0" algn="ctr">
              <a:spcBef>
                <a:spcPts val="0"/>
              </a:spcBef>
              <a:buNone/>
              <a:defRPr b="1" sz="1200">
                <a:solidFill>
                  <a:schemeClr val="dk1"/>
                </a:solidFill>
                <a:latin typeface="Arial"/>
                <a:ea typeface="Arial"/>
                <a:cs typeface="Arial"/>
                <a:sym typeface="Arial"/>
              </a:defRPr>
            </a:lvl1pPr>
            <a:lvl2pPr indent="0" lvl="1" marL="0" marR="0" algn="ctr">
              <a:spcBef>
                <a:spcPts val="0"/>
              </a:spcBef>
              <a:buNone/>
              <a:defRPr b="1" sz="1200">
                <a:solidFill>
                  <a:schemeClr val="dk1"/>
                </a:solidFill>
                <a:latin typeface="Arial"/>
                <a:ea typeface="Arial"/>
                <a:cs typeface="Arial"/>
                <a:sym typeface="Arial"/>
              </a:defRPr>
            </a:lvl2pPr>
            <a:lvl3pPr indent="0" lvl="2" marL="0" marR="0" algn="ctr">
              <a:spcBef>
                <a:spcPts val="0"/>
              </a:spcBef>
              <a:buNone/>
              <a:defRPr b="1" sz="1200">
                <a:solidFill>
                  <a:schemeClr val="dk1"/>
                </a:solidFill>
                <a:latin typeface="Arial"/>
                <a:ea typeface="Arial"/>
                <a:cs typeface="Arial"/>
                <a:sym typeface="Arial"/>
              </a:defRPr>
            </a:lvl3pPr>
            <a:lvl4pPr indent="0" lvl="3" marL="0" marR="0" algn="ctr">
              <a:spcBef>
                <a:spcPts val="0"/>
              </a:spcBef>
              <a:buNone/>
              <a:defRPr b="1" sz="1200">
                <a:solidFill>
                  <a:schemeClr val="dk1"/>
                </a:solidFill>
                <a:latin typeface="Arial"/>
                <a:ea typeface="Arial"/>
                <a:cs typeface="Arial"/>
                <a:sym typeface="Arial"/>
              </a:defRPr>
            </a:lvl4pPr>
            <a:lvl5pPr indent="0" lvl="4" marL="0" marR="0" algn="ctr">
              <a:spcBef>
                <a:spcPts val="0"/>
              </a:spcBef>
              <a:buNone/>
              <a:defRPr b="1" sz="1200">
                <a:solidFill>
                  <a:schemeClr val="dk1"/>
                </a:solidFill>
                <a:latin typeface="Arial"/>
                <a:ea typeface="Arial"/>
                <a:cs typeface="Arial"/>
                <a:sym typeface="Arial"/>
              </a:defRPr>
            </a:lvl5pPr>
            <a:lvl6pPr indent="0" lvl="5" marL="0" marR="0" algn="ctr">
              <a:spcBef>
                <a:spcPts val="0"/>
              </a:spcBef>
              <a:buNone/>
              <a:defRPr b="1" sz="1200">
                <a:solidFill>
                  <a:schemeClr val="dk1"/>
                </a:solidFill>
                <a:latin typeface="Arial"/>
                <a:ea typeface="Arial"/>
                <a:cs typeface="Arial"/>
                <a:sym typeface="Arial"/>
              </a:defRPr>
            </a:lvl6pPr>
            <a:lvl7pPr indent="0" lvl="6" marL="0" marR="0" algn="ctr">
              <a:spcBef>
                <a:spcPts val="0"/>
              </a:spcBef>
              <a:buNone/>
              <a:defRPr b="1" sz="1200">
                <a:solidFill>
                  <a:schemeClr val="dk1"/>
                </a:solidFill>
                <a:latin typeface="Arial"/>
                <a:ea typeface="Arial"/>
                <a:cs typeface="Arial"/>
                <a:sym typeface="Arial"/>
              </a:defRPr>
            </a:lvl7pPr>
            <a:lvl8pPr indent="0" lvl="7" marL="0" marR="0" algn="ctr">
              <a:spcBef>
                <a:spcPts val="0"/>
              </a:spcBef>
              <a:buNone/>
              <a:defRPr b="1" sz="1200">
                <a:solidFill>
                  <a:schemeClr val="dk1"/>
                </a:solidFill>
                <a:latin typeface="Arial"/>
                <a:ea typeface="Arial"/>
                <a:cs typeface="Arial"/>
                <a:sym typeface="Arial"/>
              </a:defRPr>
            </a:lvl8pPr>
            <a:lvl9pPr indent="0" lvl="8" marL="0" marR="0" algn="ctr">
              <a:spcBef>
                <a:spcPts val="0"/>
              </a:spcBef>
              <a:buNone/>
              <a:defRPr b="1" sz="1200">
                <a:solidFill>
                  <a:schemeClr val="dk1"/>
                </a:solidFill>
                <a:latin typeface="Arial"/>
                <a:ea typeface="Arial"/>
                <a:cs typeface="Arial"/>
                <a:sym typeface="Arial"/>
              </a:defRPr>
            </a:lvl9pPr>
          </a:lstStyle>
          <a:p>
            <a:pPr indent="0" lvl="0" marL="0" rtl="0" algn="ctr">
              <a:spcBef>
                <a:spcPts val="0"/>
              </a:spcBef>
              <a:spcAft>
                <a:spcPts val="0"/>
              </a:spcAft>
              <a:buNone/>
            </a:pPr>
            <a:fld id="{00000000-1234-1234-1234-123412341234}" type="slidenum">
              <a:rPr lang="ja-JP"/>
              <a:t>‹#›</a:t>
            </a:fld>
            <a:endParaRPr/>
          </a:p>
        </p:txBody>
      </p:sp>
    </p:spTree>
  </p:cSld>
  <p:clrMapOvr>
    <a:masterClrMapping/>
  </p:clrMapOvr>
  <p:extLst>
    <p:ext uri="{DCECCB84-F9BA-43D5-87BE-67443E8EF086}">
      <p15:sldGuideLst>
        <p15:guide id="1" orient="horz">
          <p15:clr>
            <a:srgbClr val="FBAE40"/>
          </p15:clr>
        </p15:guide>
        <p15:guide id="2" pos="5760">
          <p15:clr>
            <a:srgbClr val="FBAE40"/>
          </p15:clr>
        </p15:guide>
      </p15:sldGuideLst>
    </p:ext>
  </p:extLst>
</p:sldLayout>
</file>

<file path=ppt/slideLayouts/slideLayout2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2_白紙">
  <p:cSld name="2_白紙">
    <p:spTree>
      <p:nvGrpSpPr>
        <p:cNvPr id="273" name="Shape 273"/>
        <p:cNvGrpSpPr/>
        <p:nvPr/>
      </p:nvGrpSpPr>
      <p:grpSpPr>
        <a:xfrm>
          <a:off x="0" y="0"/>
          <a:ext cx="0" cy="0"/>
          <a:chOff x="0" y="0"/>
          <a:chExt cx="0" cy="0"/>
        </a:xfrm>
      </p:grpSpPr>
      <p:sp>
        <p:nvSpPr>
          <p:cNvPr id="274" name="Google Shape;274;p33"/>
          <p:cNvSpPr/>
          <p:nvPr/>
        </p:nvSpPr>
        <p:spPr>
          <a:xfrm>
            <a:off x="5772274" y="1541748"/>
            <a:ext cx="3048000" cy="1877700"/>
          </a:xfrm>
          <a:prstGeom prst="rect">
            <a:avLst/>
          </a:prstGeom>
          <a:solidFill>
            <a:srgbClr val="F2F2F2"/>
          </a:solidFill>
          <a:ln>
            <a:noFill/>
          </a:ln>
        </p:spPr>
        <p:txBody>
          <a:bodyPr anchorCtr="0" anchor="t" bIns="45700" lIns="91425" spcFirstLastPara="1" rIns="91425" wrap="square" tIns="90000">
            <a:noAutofit/>
          </a:bodyPr>
          <a:lstStyle/>
          <a:p>
            <a:pPr indent="0" lvl="0" marL="0" marR="0" rtl="0" algn="l">
              <a:lnSpc>
                <a:spcPct val="114000"/>
              </a:lnSpc>
              <a:spcBef>
                <a:spcPts val="0"/>
              </a:spcBef>
              <a:spcAft>
                <a:spcPts val="0"/>
              </a:spcAft>
              <a:buClr>
                <a:schemeClr val="dk1"/>
              </a:buClr>
              <a:buSzPts val="1100"/>
              <a:buFont typeface="Arial"/>
              <a:buNone/>
            </a:pPr>
            <a:r>
              <a:t/>
            </a:r>
            <a:endParaRPr sz="1100">
              <a:solidFill>
                <a:schemeClr val="dk1"/>
              </a:solidFill>
              <a:latin typeface="Arial"/>
              <a:ea typeface="Arial"/>
              <a:cs typeface="Arial"/>
              <a:sym typeface="Arial"/>
            </a:endParaRPr>
          </a:p>
        </p:txBody>
      </p:sp>
      <p:sp>
        <p:nvSpPr>
          <p:cNvPr id="275" name="Google Shape;275;p33"/>
          <p:cNvSpPr/>
          <p:nvPr/>
        </p:nvSpPr>
        <p:spPr>
          <a:xfrm>
            <a:off x="-1" y="705417"/>
            <a:ext cx="9144000" cy="58800"/>
          </a:xfrm>
          <a:prstGeom prst="rect">
            <a:avLst/>
          </a:prstGeom>
          <a:solidFill>
            <a:srgbClr val="005BAD"/>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2400"/>
              <a:buFont typeface="Arial"/>
              <a:buNone/>
            </a:pPr>
            <a:r>
              <a:t/>
            </a:r>
            <a:endParaRPr b="0" i="0" sz="2400" u="none" cap="none" strike="noStrike">
              <a:solidFill>
                <a:srgbClr val="000000"/>
              </a:solidFill>
              <a:latin typeface="Arial"/>
              <a:ea typeface="Arial"/>
              <a:cs typeface="Arial"/>
              <a:sym typeface="Arial"/>
            </a:endParaRPr>
          </a:p>
        </p:txBody>
      </p:sp>
      <p:sp>
        <p:nvSpPr>
          <p:cNvPr id="276" name="Google Shape;276;p33"/>
          <p:cNvSpPr txBox="1"/>
          <p:nvPr>
            <p:ph idx="12" type="sldNum"/>
          </p:nvPr>
        </p:nvSpPr>
        <p:spPr>
          <a:xfrm>
            <a:off x="8769893" y="6443281"/>
            <a:ext cx="374100" cy="298500"/>
          </a:xfrm>
          <a:prstGeom prst="rect">
            <a:avLst/>
          </a:prstGeom>
          <a:noFill/>
          <a:ln>
            <a:noFill/>
          </a:ln>
        </p:spPr>
        <p:txBody>
          <a:bodyPr anchorCtr="0" anchor="ctr" bIns="45700" lIns="91425" spcFirstLastPara="1" rIns="91425" wrap="square" tIns="45700">
            <a:noAutofit/>
          </a:bodyPr>
          <a:lstStyle>
            <a:lvl1pPr indent="0" lvl="0" marL="0" marR="0" algn="ctr">
              <a:spcBef>
                <a:spcPts val="0"/>
              </a:spcBef>
              <a:buNone/>
              <a:defRPr b="1" sz="1200">
                <a:solidFill>
                  <a:schemeClr val="dk1"/>
                </a:solidFill>
                <a:latin typeface="Arial"/>
                <a:ea typeface="Arial"/>
                <a:cs typeface="Arial"/>
                <a:sym typeface="Arial"/>
              </a:defRPr>
            </a:lvl1pPr>
            <a:lvl2pPr indent="0" lvl="1" marL="0" marR="0" algn="ctr">
              <a:spcBef>
                <a:spcPts val="0"/>
              </a:spcBef>
              <a:buNone/>
              <a:defRPr b="1" sz="1200">
                <a:solidFill>
                  <a:schemeClr val="dk1"/>
                </a:solidFill>
                <a:latin typeface="Arial"/>
                <a:ea typeface="Arial"/>
                <a:cs typeface="Arial"/>
                <a:sym typeface="Arial"/>
              </a:defRPr>
            </a:lvl2pPr>
            <a:lvl3pPr indent="0" lvl="2" marL="0" marR="0" algn="ctr">
              <a:spcBef>
                <a:spcPts val="0"/>
              </a:spcBef>
              <a:buNone/>
              <a:defRPr b="1" sz="1200">
                <a:solidFill>
                  <a:schemeClr val="dk1"/>
                </a:solidFill>
                <a:latin typeface="Arial"/>
                <a:ea typeface="Arial"/>
                <a:cs typeface="Arial"/>
                <a:sym typeface="Arial"/>
              </a:defRPr>
            </a:lvl3pPr>
            <a:lvl4pPr indent="0" lvl="3" marL="0" marR="0" algn="ctr">
              <a:spcBef>
                <a:spcPts val="0"/>
              </a:spcBef>
              <a:buNone/>
              <a:defRPr b="1" sz="1200">
                <a:solidFill>
                  <a:schemeClr val="dk1"/>
                </a:solidFill>
                <a:latin typeface="Arial"/>
                <a:ea typeface="Arial"/>
                <a:cs typeface="Arial"/>
                <a:sym typeface="Arial"/>
              </a:defRPr>
            </a:lvl4pPr>
            <a:lvl5pPr indent="0" lvl="4" marL="0" marR="0" algn="ctr">
              <a:spcBef>
                <a:spcPts val="0"/>
              </a:spcBef>
              <a:buNone/>
              <a:defRPr b="1" sz="1200">
                <a:solidFill>
                  <a:schemeClr val="dk1"/>
                </a:solidFill>
                <a:latin typeface="Arial"/>
                <a:ea typeface="Arial"/>
                <a:cs typeface="Arial"/>
                <a:sym typeface="Arial"/>
              </a:defRPr>
            </a:lvl5pPr>
            <a:lvl6pPr indent="0" lvl="5" marL="0" marR="0" algn="ctr">
              <a:spcBef>
                <a:spcPts val="0"/>
              </a:spcBef>
              <a:buNone/>
              <a:defRPr b="1" sz="1200">
                <a:solidFill>
                  <a:schemeClr val="dk1"/>
                </a:solidFill>
                <a:latin typeface="Arial"/>
                <a:ea typeface="Arial"/>
                <a:cs typeface="Arial"/>
                <a:sym typeface="Arial"/>
              </a:defRPr>
            </a:lvl6pPr>
            <a:lvl7pPr indent="0" lvl="6" marL="0" marR="0" algn="ctr">
              <a:spcBef>
                <a:spcPts val="0"/>
              </a:spcBef>
              <a:buNone/>
              <a:defRPr b="1" sz="1200">
                <a:solidFill>
                  <a:schemeClr val="dk1"/>
                </a:solidFill>
                <a:latin typeface="Arial"/>
                <a:ea typeface="Arial"/>
                <a:cs typeface="Arial"/>
                <a:sym typeface="Arial"/>
              </a:defRPr>
            </a:lvl7pPr>
            <a:lvl8pPr indent="0" lvl="7" marL="0" marR="0" algn="ctr">
              <a:spcBef>
                <a:spcPts val="0"/>
              </a:spcBef>
              <a:buNone/>
              <a:defRPr b="1" sz="1200">
                <a:solidFill>
                  <a:schemeClr val="dk1"/>
                </a:solidFill>
                <a:latin typeface="Arial"/>
                <a:ea typeface="Arial"/>
                <a:cs typeface="Arial"/>
                <a:sym typeface="Arial"/>
              </a:defRPr>
            </a:lvl8pPr>
            <a:lvl9pPr indent="0" lvl="8" marL="0" marR="0" algn="ctr">
              <a:spcBef>
                <a:spcPts val="0"/>
              </a:spcBef>
              <a:buNone/>
              <a:defRPr b="1" sz="1200">
                <a:solidFill>
                  <a:schemeClr val="dk1"/>
                </a:solidFill>
                <a:latin typeface="Arial"/>
                <a:ea typeface="Arial"/>
                <a:cs typeface="Arial"/>
                <a:sym typeface="Arial"/>
              </a:defRPr>
            </a:lvl9pPr>
          </a:lstStyle>
          <a:p>
            <a:pPr indent="0" lvl="0" marL="0" rtl="0" algn="ctr">
              <a:spcBef>
                <a:spcPts val="0"/>
              </a:spcBef>
              <a:spcAft>
                <a:spcPts val="0"/>
              </a:spcAft>
              <a:buNone/>
            </a:pPr>
            <a:fld id="{00000000-1234-1234-1234-123412341234}" type="slidenum">
              <a:rPr lang="ja-JP"/>
              <a:t>‹#›</a:t>
            </a:fld>
            <a:endParaRPr/>
          </a:p>
        </p:txBody>
      </p:sp>
      <p:sp>
        <p:nvSpPr>
          <p:cNvPr id="277" name="Google Shape;277;p33"/>
          <p:cNvSpPr/>
          <p:nvPr/>
        </p:nvSpPr>
        <p:spPr>
          <a:xfrm>
            <a:off x="323851" y="1257115"/>
            <a:ext cx="831300" cy="226800"/>
          </a:xfrm>
          <a:prstGeom prst="rect">
            <a:avLst/>
          </a:prstGeom>
          <a:noFill/>
          <a:ln cap="flat" cmpd="sng" w="19050">
            <a:solidFill>
              <a:srgbClr val="262626"/>
            </a:solidFill>
            <a:prstDash val="solid"/>
            <a:round/>
            <a:headEnd len="sm" w="sm" type="none"/>
            <a:tailEnd len="sm" w="sm" type="none"/>
          </a:ln>
        </p:spPr>
        <p:txBody>
          <a:bodyPr anchorCtr="0" anchor="ctr" bIns="36000" lIns="72000" spcFirstLastPara="1" rIns="72000" wrap="square" tIns="36000">
            <a:noAutofit/>
          </a:bodyPr>
          <a:lstStyle/>
          <a:p>
            <a:pPr indent="0" lvl="0" marL="0" marR="0" rtl="0" algn="ctr">
              <a:lnSpc>
                <a:spcPct val="100000"/>
              </a:lnSpc>
              <a:spcBef>
                <a:spcPts val="0"/>
              </a:spcBef>
              <a:spcAft>
                <a:spcPts val="0"/>
              </a:spcAft>
              <a:buClr>
                <a:schemeClr val="dk1"/>
              </a:buClr>
              <a:buSzPts val="1300"/>
              <a:buFont typeface="Arial"/>
              <a:buNone/>
            </a:pPr>
            <a:r>
              <a:rPr b="0" i="0" lang="ja-JP" sz="1300" u="none" cap="none" strike="noStrike">
                <a:solidFill>
                  <a:schemeClr val="dk1"/>
                </a:solidFill>
                <a:latin typeface="Arial"/>
                <a:ea typeface="Arial"/>
                <a:cs typeface="Arial"/>
                <a:sym typeface="Arial"/>
              </a:rPr>
              <a:t>前提条件</a:t>
            </a:r>
            <a:endParaRPr/>
          </a:p>
        </p:txBody>
      </p:sp>
      <p:sp>
        <p:nvSpPr>
          <p:cNvPr id="278" name="Google Shape;278;p33"/>
          <p:cNvSpPr/>
          <p:nvPr/>
        </p:nvSpPr>
        <p:spPr>
          <a:xfrm>
            <a:off x="323850" y="3614850"/>
            <a:ext cx="1655100" cy="226800"/>
          </a:xfrm>
          <a:prstGeom prst="rect">
            <a:avLst/>
          </a:prstGeom>
          <a:noFill/>
          <a:ln cap="flat" cmpd="sng" w="19050">
            <a:solidFill>
              <a:srgbClr val="005BAD"/>
            </a:solidFill>
            <a:prstDash val="solid"/>
            <a:round/>
            <a:headEnd len="sm" w="sm" type="none"/>
            <a:tailEnd len="sm" w="sm" type="none"/>
          </a:ln>
        </p:spPr>
        <p:txBody>
          <a:bodyPr anchorCtr="0" anchor="ctr" bIns="36000" lIns="72000" spcFirstLastPara="1" rIns="72000" wrap="square" tIns="36000">
            <a:noAutofit/>
          </a:bodyPr>
          <a:lstStyle/>
          <a:p>
            <a:pPr indent="0" lvl="0" marL="0" marR="0" rtl="0" algn="ctr">
              <a:lnSpc>
                <a:spcPct val="100000"/>
              </a:lnSpc>
              <a:spcBef>
                <a:spcPts val="0"/>
              </a:spcBef>
              <a:spcAft>
                <a:spcPts val="0"/>
              </a:spcAft>
              <a:buClr>
                <a:srgbClr val="005BAD"/>
              </a:buClr>
              <a:buSzPts val="1300"/>
              <a:buFont typeface="Arial"/>
              <a:buNone/>
            </a:pPr>
            <a:r>
              <a:rPr b="0" i="0" lang="ja-JP" sz="1300" u="none" cap="none" strike="noStrike">
                <a:solidFill>
                  <a:srgbClr val="005BAD"/>
                </a:solidFill>
                <a:latin typeface="Arial"/>
                <a:ea typeface="Arial"/>
                <a:cs typeface="Arial"/>
                <a:sym typeface="Arial"/>
              </a:rPr>
              <a:t>討議</a:t>
            </a:r>
            <a:r>
              <a:rPr b="0" i="0" lang="ja-JP" sz="1300" u="none" cap="none" strike="noStrike">
                <a:solidFill>
                  <a:schemeClr val="dk1"/>
                </a:solidFill>
                <a:latin typeface="Arial"/>
                <a:ea typeface="Arial"/>
                <a:cs typeface="Arial"/>
                <a:sym typeface="Arial"/>
              </a:rPr>
              <a:t>　パターン２</a:t>
            </a:r>
            <a:endParaRPr/>
          </a:p>
        </p:txBody>
      </p:sp>
      <p:sp>
        <p:nvSpPr>
          <p:cNvPr id="279" name="Google Shape;279;p33"/>
          <p:cNvSpPr/>
          <p:nvPr/>
        </p:nvSpPr>
        <p:spPr>
          <a:xfrm>
            <a:off x="324417" y="1541748"/>
            <a:ext cx="3455400" cy="1877700"/>
          </a:xfrm>
          <a:prstGeom prst="rect">
            <a:avLst/>
          </a:prstGeom>
          <a:solidFill>
            <a:srgbClr val="F2F2F2"/>
          </a:solidFill>
          <a:ln>
            <a:noFill/>
          </a:ln>
        </p:spPr>
        <p:txBody>
          <a:bodyPr anchorCtr="0" anchor="ctr" bIns="45700" lIns="91425" spcFirstLastPara="1" rIns="91425" wrap="square" tIns="45700">
            <a:noAutofit/>
          </a:bodyPr>
          <a:lstStyle/>
          <a:p>
            <a:pPr indent="0" lvl="0" marL="0" marR="0" rtl="0" algn="l">
              <a:lnSpc>
                <a:spcPct val="114000"/>
              </a:lnSpc>
              <a:spcBef>
                <a:spcPts val="0"/>
              </a:spcBef>
              <a:spcAft>
                <a:spcPts val="0"/>
              </a:spcAft>
              <a:buClr>
                <a:schemeClr val="dk1"/>
              </a:buClr>
              <a:buSzPts val="1100"/>
              <a:buFont typeface="Arial"/>
              <a:buNone/>
            </a:pPr>
            <a:r>
              <a:rPr lang="ja-JP" sz="1100">
                <a:solidFill>
                  <a:schemeClr val="dk1"/>
                </a:solidFill>
                <a:latin typeface="Arial"/>
                <a:ea typeface="Arial"/>
                <a:cs typeface="Arial"/>
                <a:sym typeface="Arial"/>
              </a:rPr>
              <a:t>みなさんはメタバタウンの住人です。</a:t>
            </a:r>
            <a:endParaRPr sz="1100">
              <a:solidFill>
                <a:schemeClr val="dk1"/>
              </a:solidFill>
              <a:latin typeface="Arial"/>
              <a:ea typeface="Arial"/>
              <a:cs typeface="Arial"/>
              <a:sym typeface="Arial"/>
            </a:endParaRPr>
          </a:p>
          <a:p>
            <a:pPr indent="0" lvl="0" marL="0" marR="0" rtl="0" algn="l">
              <a:lnSpc>
                <a:spcPct val="114000"/>
              </a:lnSpc>
              <a:spcBef>
                <a:spcPts val="0"/>
              </a:spcBef>
              <a:spcAft>
                <a:spcPts val="0"/>
              </a:spcAft>
              <a:buClr>
                <a:schemeClr val="dk1"/>
              </a:buClr>
              <a:buSzPts val="1100"/>
              <a:buFont typeface="Arial"/>
              <a:buNone/>
            </a:pPr>
            <a:r>
              <a:rPr lang="ja-JP" sz="1100">
                <a:solidFill>
                  <a:schemeClr val="dk1"/>
                </a:solidFill>
                <a:latin typeface="Arial"/>
                <a:ea typeface="Arial"/>
                <a:cs typeface="Arial"/>
                <a:sym typeface="Arial"/>
              </a:rPr>
              <a:t>メタバタウンには家が４軒あり、町の真ん中を町が管理する川が流れています。</a:t>
            </a:r>
            <a:endParaRPr/>
          </a:p>
          <a:p>
            <a:pPr indent="0" lvl="0" marL="0" marR="0" rtl="0" algn="l">
              <a:lnSpc>
                <a:spcPct val="114000"/>
              </a:lnSpc>
              <a:spcBef>
                <a:spcPts val="0"/>
              </a:spcBef>
              <a:spcAft>
                <a:spcPts val="0"/>
              </a:spcAft>
              <a:buClr>
                <a:schemeClr val="dk1"/>
              </a:buClr>
              <a:buSzPts val="1100"/>
              <a:buFont typeface="Arial"/>
              <a:buNone/>
            </a:pPr>
            <a:r>
              <a:rPr lang="ja-JP" sz="1100">
                <a:solidFill>
                  <a:schemeClr val="dk1"/>
                </a:solidFill>
                <a:latin typeface="Arial"/>
                <a:ea typeface="Arial"/>
                <a:cs typeface="Arial"/>
                <a:sym typeface="Arial"/>
              </a:rPr>
              <a:t>行き来には渡し船を使っていますが、</a:t>
            </a:r>
            <a:endParaRPr sz="1100">
              <a:solidFill>
                <a:schemeClr val="dk1"/>
              </a:solidFill>
              <a:latin typeface="Arial"/>
              <a:ea typeface="Arial"/>
              <a:cs typeface="Arial"/>
              <a:sym typeface="Arial"/>
            </a:endParaRPr>
          </a:p>
          <a:p>
            <a:pPr indent="0" lvl="0" marL="0" marR="0" rtl="0" algn="l">
              <a:lnSpc>
                <a:spcPct val="114000"/>
              </a:lnSpc>
              <a:spcBef>
                <a:spcPts val="0"/>
              </a:spcBef>
              <a:spcAft>
                <a:spcPts val="0"/>
              </a:spcAft>
              <a:buClr>
                <a:schemeClr val="dk1"/>
              </a:buClr>
              <a:buSzPts val="1100"/>
              <a:buFont typeface="Arial"/>
              <a:buNone/>
            </a:pPr>
            <a:r>
              <a:rPr lang="ja-JP" sz="1100">
                <a:solidFill>
                  <a:schemeClr val="dk1"/>
                </a:solidFill>
                <a:latin typeface="Arial"/>
                <a:ea typeface="Arial"/>
                <a:cs typeface="Arial"/>
                <a:sym typeface="Arial"/>
              </a:rPr>
              <a:t>雨で増水すると運航できず不便でした。</a:t>
            </a:r>
            <a:endParaRPr/>
          </a:p>
          <a:p>
            <a:pPr indent="0" lvl="0" marL="0" marR="0" rtl="0" algn="l">
              <a:lnSpc>
                <a:spcPct val="114000"/>
              </a:lnSpc>
              <a:spcBef>
                <a:spcPts val="0"/>
              </a:spcBef>
              <a:spcAft>
                <a:spcPts val="0"/>
              </a:spcAft>
              <a:buClr>
                <a:schemeClr val="dk1"/>
              </a:buClr>
              <a:buSzPts val="1100"/>
              <a:buFont typeface="Arial"/>
              <a:buNone/>
            </a:pPr>
            <a:r>
              <a:rPr lang="ja-JP" sz="1100">
                <a:solidFill>
                  <a:schemeClr val="dk1"/>
                </a:solidFill>
                <a:latin typeface="Arial"/>
                <a:ea typeface="Arial"/>
                <a:cs typeface="Arial"/>
                <a:sym typeface="Arial"/>
              </a:rPr>
              <a:t>今回、</a:t>
            </a:r>
            <a:r>
              <a:rPr lang="ja-JP" sz="1100">
                <a:solidFill>
                  <a:srgbClr val="C00000"/>
                </a:solidFill>
                <a:latin typeface="Arial"/>
                <a:ea typeface="Arial"/>
                <a:cs typeface="Arial"/>
                <a:sym typeface="Arial"/>
              </a:rPr>
              <a:t> メタバタウンの全ての住人の希望 </a:t>
            </a:r>
            <a:r>
              <a:rPr lang="ja-JP" sz="1100">
                <a:solidFill>
                  <a:schemeClr val="dk1"/>
                </a:solidFill>
                <a:latin typeface="Arial"/>
                <a:ea typeface="Arial"/>
                <a:cs typeface="Arial"/>
                <a:sym typeface="Arial"/>
              </a:rPr>
              <a:t>により</a:t>
            </a:r>
            <a:endParaRPr sz="1100">
              <a:solidFill>
                <a:schemeClr val="dk1"/>
              </a:solidFill>
              <a:latin typeface="Arial"/>
              <a:ea typeface="Arial"/>
              <a:cs typeface="Arial"/>
              <a:sym typeface="Arial"/>
            </a:endParaRPr>
          </a:p>
          <a:p>
            <a:pPr indent="0" lvl="0" marL="0" marR="0" rtl="0" algn="l">
              <a:lnSpc>
                <a:spcPct val="114000"/>
              </a:lnSpc>
              <a:spcBef>
                <a:spcPts val="0"/>
              </a:spcBef>
              <a:spcAft>
                <a:spcPts val="0"/>
              </a:spcAft>
              <a:buClr>
                <a:schemeClr val="dk1"/>
              </a:buClr>
              <a:buSzPts val="1100"/>
              <a:buFont typeface="Arial"/>
              <a:buNone/>
            </a:pPr>
            <a:r>
              <a:rPr lang="ja-JP" sz="1100">
                <a:solidFill>
                  <a:schemeClr val="dk1"/>
                </a:solidFill>
                <a:latin typeface="Arial"/>
                <a:ea typeface="Arial"/>
                <a:cs typeface="Arial"/>
                <a:sym typeface="Arial"/>
              </a:rPr>
              <a:t>橋を建設することになりました。</a:t>
            </a:r>
            <a:endParaRPr/>
          </a:p>
          <a:p>
            <a:pPr indent="0" lvl="0" marL="0" marR="0" rtl="0" algn="l">
              <a:lnSpc>
                <a:spcPct val="114000"/>
              </a:lnSpc>
              <a:spcBef>
                <a:spcPts val="0"/>
              </a:spcBef>
              <a:spcAft>
                <a:spcPts val="0"/>
              </a:spcAft>
              <a:buClr>
                <a:schemeClr val="dk1"/>
              </a:buClr>
              <a:buSzPts val="1100"/>
              <a:buFont typeface="Arial"/>
              <a:buNone/>
            </a:pPr>
            <a:r>
              <a:rPr lang="ja-JP" sz="1100">
                <a:solidFill>
                  <a:schemeClr val="dk1"/>
                </a:solidFill>
                <a:latin typeface="Arial"/>
                <a:ea typeface="Arial"/>
                <a:cs typeface="Arial"/>
                <a:sym typeface="Arial"/>
              </a:rPr>
              <a:t>橋の建設費用は400万円です。</a:t>
            </a:r>
            <a:endParaRPr sz="1100">
              <a:solidFill>
                <a:schemeClr val="dk1"/>
              </a:solidFill>
              <a:latin typeface="Arial"/>
              <a:ea typeface="Arial"/>
              <a:cs typeface="Arial"/>
              <a:sym typeface="Arial"/>
            </a:endParaRPr>
          </a:p>
          <a:p>
            <a:pPr indent="0" lvl="0" marL="0" marR="0" rtl="0" algn="l">
              <a:lnSpc>
                <a:spcPct val="114000"/>
              </a:lnSpc>
              <a:spcBef>
                <a:spcPts val="0"/>
              </a:spcBef>
              <a:spcAft>
                <a:spcPts val="0"/>
              </a:spcAft>
              <a:buClr>
                <a:schemeClr val="dk1"/>
              </a:buClr>
              <a:buSzPts val="1100"/>
              <a:buFont typeface="Arial"/>
              <a:buNone/>
            </a:pPr>
            <a:r>
              <a:rPr lang="ja-JP" sz="1100">
                <a:solidFill>
                  <a:schemeClr val="dk1"/>
                </a:solidFill>
                <a:latin typeface="Arial"/>
                <a:ea typeface="Arial"/>
                <a:cs typeface="Arial"/>
                <a:sym typeface="Arial"/>
              </a:rPr>
              <a:t>どのように負担すればいいと思いますか。</a:t>
            </a:r>
            <a:endParaRPr/>
          </a:p>
        </p:txBody>
      </p:sp>
      <p:sp>
        <p:nvSpPr>
          <p:cNvPr id="280" name="Google Shape;280;p33"/>
          <p:cNvSpPr/>
          <p:nvPr/>
        </p:nvSpPr>
        <p:spPr>
          <a:xfrm>
            <a:off x="811524" y="2583500"/>
            <a:ext cx="2220900" cy="177600"/>
          </a:xfrm>
          <a:prstGeom prst="rect">
            <a:avLst/>
          </a:prstGeom>
          <a:noFill/>
          <a:ln cap="flat" cmpd="sng" w="12700">
            <a:solidFill>
              <a:srgbClr val="C00000"/>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2400"/>
              <a:buFont typeface="Arial"/>
              <a:buNone/>
            </a:pPr>
            <a:r>
              <a:t/>
            </a:r>
            <a:endParaRPr b="0" i="0" sz="2400" u="none" cap="none" strike="noStrike">
              <a:solidFill>
                <a:schemeClr val="dk1"/>
              </a:solidFill>
              <a:latin typeface="Arial"/>
              <a:ea typeface="Arial"/>
              <a:cs typeface="Arial"/>
              <a:sym typeface="Arial"/>
            </a:endParaRPr>
          </a:p>
        </p:txBody>
      </p:sp>
      <p:sp>
        <p:nvSpPr>
          <p:cNvPr id="281" name="Google Shape;281;p33"/>
          <p:cNvSpPr/>
          <p:nvPr/>
        </p:nvSpPr>
        <p:spPr>
          <a:xfrm>
            <a:off x="324417" y="3888724"/>
            <a:ext cx="2829000" cy="2831400"/>
          </a:xfrm>
          <a:prstGeom prst="rect">
            <a:avLst/>
          </a:prstGeom>
          <a:solidFill>
            <a:srgbClr val="EBFAFF"/>
          </a:solidFill>
          <a:ln>
            <a:noFill/>
          </a:ln>
        </p:spPr>
        <p:txBody>
          <a:bodyPr anchorCtr="0" anchor="ctr" bIns="45700" lIns="91425" spcFirstLastPara="1" rIns="91425" wrap="square" tIns="45700">
            <a:noAutofit/>
          </a:bodyPr>
          <a:lstStyle/>
          <a:p>
            <a:pPr indent="0" lvl="0" marL="0" marR="0" rtl="0" algn="l">
              <a:lnSpc>
                <a:spcPct val="114000"/>
              </a:lnSpc>
              <a:spcBef>
                <a:spcPts val="0"/>
              </a:spcBef>
              <a:spcAft>
                <a:spcPts val="0"/>
              </a:spcAft>
              <a:buClr>
                <a:schemeClr val="dk1"/>
              </a:buClr>
              <a:buSzPts val="1100"/>
              <a:buFont typeface="Arial"/>
              <a:buNone/>
            </a:pPr>
            <a:r>
              <a:t/>
            </a:r>
            <a:endParaRPr sz="1100">
              <a:solidFill>
                <a:schemeClr val="dk1"/>
              </a:solidFill>
              <a:latin typeface="Arial"/>
              <a:ea typeface="Arial"/>
              <a:cs typeface="Arial"/>
              <a:sym typeface="Arial"/>
            </a:endParaRPr>
          </a:p>
        </p:txBody>
      </p:sp>
      <p:sp>
        <p:nvSpPr>
          <p:cNvPr id="282" name="Google Shape;282;p33"/>
          <p:cNvSpPr/>
          <p:nvPr/>
        </p:nvSpPr>
        <p:spPr>
          <a:xfrm>
            <a:off x="3928375" y="1541750"/>
            <a:ext cx="2074500" cy="1877700"/>
          </a:xfrm>
          <a:prstGeom prst="rect">
            <a:avLst/>
          </a:prstGeom>
          <a:solidFill>
            <a:srgbClr val="F2F2F2"/>
          </a:solidFill>
          <a:ln>
            <a:noFill/>
          </a:ln>
        </p:spPr>
        <p:txBody>
          <a:bodyPr anchorCtr="0" anchor="t" bIns="45700" lIns="91425" spcFirstLastPara="1" rIns="91425" wrap="square" tIns="90000">
            <a:noAutofit/>
          </a:bodyPr>
          <a:lstStyle/>
          <a:p>
            <a:pPr indent="0" lvl="0" marL="0" marR="0" rtl="0" algn="l">
              <a:lnSpc>
                <a:spcPct val="114000"/>
              </a:lnSpc>
              <a:spcBef>
                <a:spcPts val="0"/>
              </a:spcBef>
              <a:spcAft>
                <a:spcPts val="0"/>
              </a:spcAft>
              <a:buClr>
                <a:schemeClr val="dk1"/>
              </a:buClr>
              <a:buSzPts val="1100"/>
              <a:buFont typeface="Arial"/>
              <a:buNone/>
            </a:pPr>
            <a:r>
              <a:rPr lang="ja-JP" sz="1050">
                <a:solidFill>
                  <a:schemeClr val="dk1"/>
                </a:solidFill>
                <a:latin typeface="Arial"/>
                <a:ea typeface="Arial"/>
                <a:cs typeface="Arial"/>
                <a:sym typeface="Arial"/>
              </a:rPr>
              <a:t>各家の家族構成・所得金額・使用回数が同じ場合</a:t>
            </a:r>
            <a:endParaRPr sz="1050">
              <a:solidFill>
                <a:schemeClr val="dk1"/>
              </a:solidFill>
              <a:latin typeface="Arial"/>
              <a:ea typeface="Arial"/>
              <a:cs typeface="Arial"/>
              <a:sym typeface="Arial"/>
            </a:endParaRPr>
          </a:p>
          <a:p>
            <a:pPr indent="0" lvl="0" marL="0" marR="0" rtl="0" algn="l">
              <a:lnSpc>
                <a:spcPct val="114000"/>
              </a:lnSpc>
              <a:spcBef>
                <a:spcPts val="0"/>
              </a:spcBef>
              <a:spcAft>
                <a:spcPts val="0"/>
              </a:spcAft>
              <a:buClr>
                <a:schemeClr val="dk1"/>
              </a:buClr>
              <a:buSzPts val="1100"/>
              <a:buFont typeface="Arial"/>
              <a:buNone/>
            </a:pPr>
            <a:r>
              <a:t/>
            </a:r>
            <a:endParaRPr sz="1050">
              <a:solidFill>
                <a:schemeClr val="dk1"/>
              </a:solidFill>
              <a:latin typeface="Arial"/>
              <a:ea typeface="Arial"/>
              <a:cs typeface="Arial"/>
              <a:sym typeface="Arial"/>
            </a:endParaRPr>
          </a:p>
          <a:p>
            <a:pPr indent="-168275" lvl="0" marL="171450" marR="0" rtl="0" algn="l">
              <a:lnSpc>
                <a:spcPct val="114000"/>
              </a:lnSpc>
              <a:spcBef>
                <a:spcPts val="0"/>
              </a:spcBef>
              <a:spcAft>
                <a:spcPts val="0"/>
              </a:spcAft>
              <a:buClr>
                <a:schemeClr val="dk1"/>
              </a:buClr>
              <a:buSzPts val="1050"/>
              <a:buFont typeface="Noto Sans Symbols"/>
              <a:buChar char="●"/>
            </a:pPr>
            <a:r>
              <a:rPr b="1" lang="ja-JP" sz="1050">
                <a:solidFill>
                  <a:schemeClr val="dk1"/>
                </a:solidFill>
                <a:latin typeface="Arial"/>
                <a:ea typeface="Arial"/>
                <a:cs typeface="Arial"/>
                <a:sym typeface="Arial"/>
              </a:rPr>
              <a:t>ヒント</a:t>
            </a:r>
            <a:endParaRPr b="1" sz="1050">
              <a:solidFill>
                <a:schemeClr val="dk1"/>
              </a:solidFill>
              <a:latin typeface="Arial"/>
              <a:ea typeface="Arial"/>
              <a:cs typeface="Arial"/>
              <a:sym typeface="Arial"/>
            </a:endParaRPr>
          </a:p>
          <a:p>
            <a:pPr indent="0" lvl="0" marL="0" marR="0" rtl="0" algn="l">
              <a:lnSpc>
                <a:spcPct val="114000"/>
              </a:lnSpc>
              <a:spcBef>
                <a:spcPts val="0"/>
              </a:spcBef>
              <a:spcAft>
                <a:spcPts val="0"/>
              </a:spcAft>
              <a:buClr>
                <a:schemeClr val="dk1"/>
              </a:buClr>
              <a:buSzPts val="1100"/>
              <a:buFont typeface="Noto Sans Symbols"/>
              <a:buNone/>
            </a:pPr>
            <a:r>
              <a:rPr lang="ja-JP" sz="1050">
                <a:solidFill>
                  <a:schemeClr val="dk1"/>
                </a:solidFill>
                <a:latin typeface="Arial"/>
                <a:ea typeface="Arial"/>
                <a:cs typeface="Arial"/>
                <a:sym typeface="Arial"/>
              </a:rPr>
              <a:t>    ４軒とも同じ条件だから、</a:t>
            </a:r>
            <a:endParaRPr sz="1050">
              <a:solidFill>
                <a:schemeClr val="dk1"/>
              </a:solidFill>
              <a:latin typeface="Arial"/>
              <a:ea typeface="Arial"/>
              <a:cs typeface="Arial"/>
              <a:sym typeface="Arial"/>
            </a:endParaRPr>
          </a:p>
          <a:p>
            <a:pPr indent="0" lvl="0" marL="0" marR="0" rtl="0" algn="l">
              <a:lnSpc>
                <a:spcPct val="114000"/>
              </a:lnSpc>
              <a:spcBef>
                <a:spcPts val="0"/>
              </a:spcBef>
              <a:spcAft>
                <a:spcPts val="0"/>
              </a:spcAft>
              <a:buClr>
                <a:schemeClr val="dk1"/>
              </a:buClr>
              <a:buSzPts val="1100"/>
              <a:buFont typeface="Noto Sans Symbols"/>
              <a:buNone/>
            </a:pPr>
            <a:r>
              <a:rPr lang="ja-JP" sz="1050">
                <a:solidFill>
                  <a:schemeClr val="dk1"/>
                </a:solidFill>
                <a:latin typeface="Arial"/>
                <a:ea typeface="Arial"/>
                <a:cs typeface="Arial"/>
                <a:sym typeface="Arial"/>
              </a:rPr>
              <a:t>    公平に負担すると…</a:t>
            </a:r>
            <a:endParaRPr sz="1050">
              <a:solidFill>
                <a:schemeClr val="dk1"/>
              </a:solidFill>
              <a:latin typeface="Arial"/>
              <a:ea typeface="Arial"/>
              <a:cs typeface="Arial"/>
              <a:sym typeface="Arial"/>
            </a:endParaRPr>
          </a:p>
        </p:txBody>
      </p:sp>
      <p:graphicFrame>
        <p:nvGraphicFramePr>
          <p:cNvPr id="283" name="Google Shape;283;p33"/>
          <p:cNvGraphicFramePr/>
          <p:nvPr/>
        </p:nvGraphicFramePr>
        <p:xfrm>
          <a:off x="3153508" y="3900331"/>
          <a:ext cx="3000000" cy="3000000"/>
        </p:xfrm>
        <a:graphic>
          <a:graphicData uri="http://schemas.openxmlformats.org/drawingml/2006/table">
            <a:tbl>
              <a:tblPr bandRow="1" firstRow="1">
                <a:noFill/>
                <a:tableStyleId>{EDD6E753-2930-40FE-A78C-5DBA94F34718}</a:tableStyleId>
              </a:tblPr>
              <a:tblGrid>
                <a:gridCol w="942175"/>
                <a:gridCol w="897400"/>
                <a:gridCol w="1216350"/>
                <a:gridCol w="1277950"/>
                <a:gridCol w="1332975"/>
              </a:tblGrid>
              <a:tr h="482225">
                <a:tc>
                  <a:txBody>
                    <a:bodyPr/>
                    <a:lstStyle/>
                    <a:p>
                      <a:pPr indent="0" lvl="0" marL="0" marR="0" rtl="0" algn="ctr">
                        <a:spcBef>
                          <a:spcPts val="0"/>
                        </a:spcBef>
                        <a:spcAft>
                          <a:spcPts val="0"/>
                        </a:spcAft>
                        <a:buNone/>
                      </a:pPr>
                      <a:r>
                        <a:t/>
                      </a:r>
                      <a:endParaRPr b="0" sz="1400" u="none" cap="none" strike="noStrike">
                        <a:solidFill>
                          <a:schemeClr val="lt1"/>
                        </a:solidFill>
                      </a:endParaRPr>
                    </a:p>
                  </a:txBody>
                  <a:tcPr marT="45725" marB="45725" marR="91450" marL="91450" anchor="ctr">
                    <a:lnL cap="flat" cmpd="sng" w="12700">
                      <a:solidFill>
                        <a:schemeClr val="lt1"/>
                      </a:solidFill>
                      <a:prstDash val="solid"/>
                      <a:round/>
                      <a:headEnd len="sm" w="sm" type="none"/>
                      <a:tailEnd len="sm" w="sm" type="none"/>
                    </a:lnL>
                    <a:lnR cap="flat" cmpd="sng" w="12700">
                      <a:solidFill>
                        <a:srgbClr val="005BAD"/>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12700">
                      <a:solidFill>
                        <a:srgbClr val="005BAD"/>
                      </a:solidFill>
                      <a:prstDash val="solid"/>
                      <a:round/>
                      <a:headEnd len="sm" w="sm" type="none"/>
                      <a:tailEnd len="sm" w="sm" type="none"/>
                    </a:lnB>
                    <a:solidFill>
                      <a:srgbClr val="EBFAFF"/>
                    </a:solidFill>
                  </a:tcPr>
                </a:tc>
                <a:tc>
                  <a:txBody>
                    <a:bodyPr/>
                    <a:lstStyle/>
                    <a:p>
                      <a:pPr indent="0" lvl="0" marL="0" marR="0" rtl="0" algn="ctr">
                        <a:spcBef>
                          <a:spcPts val="0"/>
                        </a:spcBef>
                        <a:spcAft>
                          <a:spcPts val="0"/>
                        </a:spcAft>
                        <a:buNone/>
                      </a:pPr>
                      <a:r>
                        <a:rPr b="1" lang="ja-JP" sz="1400" u="none" cap="none" strike="noStrike">
                          <a:solidFill>
                            <a:schemeClr val="lt1"/>
                          </a:solidFill>
                        </a:rPr>
                        <a:t>家族</a:t>
                      </a:r>
                      <a:endParaRPr/>
                    </a:p>
                  </a:txBody>
                  <a:tcPr marT="45725" marB="45725" marR="91450" marL="91450" anchor="ctr">
                    <a:lnL cap="flat" cmpd="sng" w="12700">
                      <a:solidFill>
                        <a:srgbClr val="005BAD"/>
                      </a:solidFill>
                      <a:prstDash val="solid"/>
                      <a:round/>
                      <a:headEnd len="sm" w="sm" type="none"/>
                      <a:tailEnd len="sm" w="sm" type="none"/>
                    </a:lnL>
                    <a:lnR cap="flat" cmpd="sng" w="12700">
                      <a:solidFill>
                        <a:schemeClr val="lt1"/>
                      </a:solidFill>
                      <a:prstDash val="solid"/>
                      <a:round/>
                      <a:headEnd len="sm" w="sm" type="none"/>
                      <a:tailEnd len="sm" w="sm" type="none"/>
                    </a:lnR>
                    <a:lnT cap="flat" cmpd="sng" w="12700">
                      <a:solidFill>
                        <a:srgbClr val="005BAD"/>
                      </a:solidFill>
                      <a:prstDash val="solid"/>
                      <a:round/>
                      <a:headEnd len="sm" w="sm" type="none"/>
                      <a:tailEnd len="sm" w="sm" type="none"/>
                    </a:lnT>
                    <a:lnB cap="flat" cmpd="sng" w="12700">
                      <a:solidFill>
                        <a:srgbClr val="005BAD"/>
                      </a:solidFill>
                      <a:prstDash val="solid"/>
                      <a:round/>
                      <a:headEnd len="sm" w="sm" type="none"/>
                      <a:tailEnd len="sm" w="sm" type="none"/>
                    </a:lnB>
                    <a:solidFill>
                      <a:srgbClr val="005BAD"/>
                    </a:solidFill>
                  </a:tcPr>
                </a:tc>
                <a:tc>
                  <a:txBody>
                    <a:bodyPr/>
                    <a:lstStyle/>
                    <a:p>
                      <a:pPr indent="0" lvl="0" marL="0" marR="0" rtl="0" algn="ctr">
                        <a:spcBef>
                          <a:spcPts val="0"/>
                        </a:spcBef>
                        <a:spcAft>
                          <a:spcPts val="0"/>
                        </a:spcAft>
                        <a:buNone/>
                      </a:pPr>
                      <a:r>
                        <a:rPr lang="ja-JP" sz="1400" u="none" cap="none" strike="noStrike">
                          <a:solidFill>
                            <a:schemeClr val="lt1"/>
                          </a:solidFill>
                        </a:rPr>
                        <a:t>所得金額</a:t>
                      </a:r>
                      <a:endParaRPr b="0" sz="1100" u="none" cap="none" strike="noStrike">
                        <a:solidFill>
                          <a:schemeClr val="lt1"/>
                        </a:solidFill>
                        <a:latin typeface="Arial"/>
                        <a:ea typeface="Arial"/>
                        <a:cs typeface="Arial"/>
                        <a:sym typeface="Arial"/>
                      </a:endParaRPr>
                    </a:p>
                  </a:txBody>
                  <a:tcPr marT="45725" marB="45725" marR="91450" marL="91450" anchor="ctr">
                    <a:lnL cap="flat" cmpd="sng" w="12700">
                      <a:solidFill>
                        <a:schemeClr val="lt1"/>
                      </a:solidFill>
                      <a:prstDash val="solid"/>
                      <a:round/>
                      <a:headEnd len="sm" w="sm" type="none"/>
                      <a:tailEnd len="sm" w="sm" type="none"/>
                    </a:lnL>
                    <a:lnR cap="flat" cmpd="sng" w="12700">
                      <a:solidFill>
                        <a:schemeClr val="lt1"/>
                      </a:solidFill>
                      <a:prstDash val="solid"/>
                      <a:round/>
                      <a:headEnd len="sm" w="sm" type="none"/>
                      <a:tailEnd len="sm" w="sm" type="none"/>
                    </a:lnR>
                    <a:lnT cap="flat" cmpd="sng" w="12700">
                      <a:solidFill>
                        <a:srgbClr val="005BAD"/>
                      </a:solidFill>
                      <a:prstDash val="solid"/>
                      <a:round/>
                      <a:headEnd len="sm" w="sm" type="none"/>
                      <a:tailEnd len="sm" w="sm" type="none"/>
                    </a:lnT>
                    <a:lnB cap="flat" cmpd="sng" w="12700">
                      <a:solidFill>
                        <a:srgbClr val="005BAD"/>
                      </a:solidFill>
                      <a:prstDash val="solid"/>
                      <a:round/>
                      <a:headEnd len="sm" w="sm" type="none"/>
                      <a:tailEnd len="sm" w="sm" type="none"/>
                    </a:lnB>
                    <a:solidFill>
                      <a:srgbClr val="005BAD"/>
                    </a:solidFill>
                  </a:tcPr>
                </a:tc>
                <a:tc>
                  <a:txBody>
                    <a:bodyPr/>
                    <a:lstStyle/>
                    <a:p>
                      <a:pPr indent="0" lvl="0" marL="0" marR="0" rtl="0" algn="ctr">
                        <a:spcBef>
                          <a:spcPts val="0"/>
                        </a:spcBef>
                        <a:spcAft>
                          <a:spcPts val="0"/>
                        </a:spcAft>
                        <a:buNone/>
                      </a:pPr>
                      <a:r>
                        <a:rPr lang="ja-JP" sz="1400" u="none" cap="none" strike="noStrike">
                          <a:solidFill>
                            <a:schemeClr val="lt1"/>
                          </a:solidFill>
                        </a:rPr>
                        <a:t>使用回数</a:t>
                      </a:r>
                      <a:endParaRPr>
                        <a:solidFill>
                          <a:schemeClr val="lt1"/>
                        </a:solidFill>
                      </a:endParaRPr>
                    </a:p>
                  </a:txBody>
                  <a:tcPr marT="45725" marB="45725" marR="91450" marL="91450" anchor="ctr">
                    <a:lnL cap="flat" cmpd="sng" w="12700">
                      <a:solidFill>
                        <a:schemeClr val="lt1"/>
                      </a:solidFill>
                      <a:prstDash val="solid"/>
                      <a:round/>
                      <a:headEnd len="sm" w="sm" type="none"/>
                      <a:tailEnd len="sm" w="sm" type="none"/>
                    </a:lnL>
                    <a:lnR cap="flat" cmpd="sng" w="12700">
                      <a:solidFill>
                        <a:schemeClr val="lt1"/>
                      </a:solidFill>
                      <a:prstDash val="solid"/>
                      <a:round/>
                      <a:headEnd len="sm" w="sm" type="none"/>
                      <a:tailEnd len="sm" w="sm" type="none"/>
                    </a:lnR>
                    <a:lnT cap="flat" cmpd="sng" w="12700">
                      <a:solidFill>
                        <a:srgbClr val="005BAD"/>
                      </a:solidFill>
                      <a:prstDash val="solid"/>
                      <a:round/>
                      <a:headEnd len="sm" w="sm" type="none"/>
                      <a:tailEnd len="sm" w="sm" type="none"/>
                    </a:lnT>
                    <a:lnB cap="flat" cmpd="sng" w="12700">
                      <a:solidFill>
                        <a:srgbClr val="005BAD"/>
                      </a:solidFill>
                      <a:prstDash val="solid"/>
                      <a:round/>
                      <a:headEnd len="sm" w="sm" type="none"/>
                      <a:tailEnd len="sm" w="sm" type="none"/>
                    </a:lnB>
                    <a:solidFill>
                      <a:srgbClr val="005BAD"/>
                    </a:solidFill>
                  </a:tcPr>
                </a:tc>
                <a:tc>
                  <a:txBody>
                    <a:bodyPr/>
                    <a:lstStyle/>
                    <a:p>
                      <a:pPr indent="0" lvl="0" marL="0" marR="0" rtl="0" algn="ctr">
                        <a:spcBef>
                          <a:spcPts val="0"/>
                        </a:spcBef>
                        <a:spcAft>
                          <a:spcPts val="0"/>
                        </a:spcAft>
                        <a:buNone/>
                      </a:pPr>
                      <a:r>
                        <a:rPr lang="ja-JP" sz="1400" u="none" cap="none" strike="noStrike">
                          <a:solidFill>
                            <a:schemeClr val="lt1"/>
                          </a:solidFill>
                        </a:rPr>
                        <a:t>負担金額</a:t>
                      </a:r>
                      <a:endParaRPr>
                        <a:solidFill>
                          <a:schemeClr val="lt1"/>
                        </a:solidFill>
                      </a:endParaRPr>
                    </a:p>
                  </a:txBody>
                  <a:tcPr marT="45725" marB="45725" marR="91450" marL="91450" anchor="ctr">
                    <a:lnL cap="flat" cmpd="sng" w="12700">
                      <a:solidFill>
                        <a:schemeClr val="lt1"/>
                      </a:solidFill>
                      <a:prstDash val="solid"/>
                      <a:round/>
                      <a:headEnd len="sm" w="sm" type="none"/>
                      <a:tailEnd len="sm" w="sm" type="none"/>
                    </a:lnL>
                    <a:lnR cap="flat" cmpd="sng" w="12700">
                      <a:solidFill>
                        <a:srgbClr val="005BAD"/>
                      </a:solidFill>
                      <a:prstDash val="solid"/>
                      <a:round/>
                      <a:headEnd len="sm" w="sm" type="none"/>
                      <a:tailEnd len="sm" w="sm" type="none"/>
                    </a:lnR>
                    <a:lnT cap="flat" cmpd="sng" w="12700">
                      <a:solidFill>
                        <a:srgbClr val="005BAD"/>
                      </a:solidFill>
                      <a:prstDash val="solid"/>
                      <a:round/>
                      <a:headEnd len="sm" w="sm" type="none"/>
                      <a:tailEnd len="sm" w="sm" type="none"/>
                    </a:lnT>
                    <a:lnB cap="flat" cmpd="sng" w="12700">
                      <a:solidFill>
                        <a:srgbClr val="005BAD"/>
                      </a:solidFill>
                      <a:prstDash val="solid"/>
                      <a:round/>
                      <a:headEnd len="sm" w="sm" type="none"/>
                      <a:tailEnd len="sm" w="sm" type="none"/>
                    </a:lnB>
                    <a:solidFill>
                      <a:srgbClr val="005BAD"/>
                    </a:solidFill>
                  </a:tcPr>
                </a:tc>
              </a:tr>
              <a:tr h="468050">
                <a:tc>
                  <a:txBody>
                    <a:bodyPr/>
                    <a:lstStyle/>
                    <a:p>
                      <a:pPr indent="0" lvl="0" marL="0" marR="0" rtl="0" algn="ctr">
                        <a:spcBef>
                          <a:spcPts val="0"/>
                        </a:spcBef>
                        <a:spcAft>
                          <a:spcPts val="0"/>
                        </a:spcAft>
                        <a:buNone/>
                      </a:pPr>
                      <a:r>
                        <a:rPr b="1" lang="ja-JP" sz="1200" u="none" cap="none" strike="noStrike">
                          <a:latin typeface="Arial"/>
                          <a:ea typeface="Arial"/>
                          <a:cs typeface="Arial"/>
                          <a:sym typeface="Arial"/>
                        </a:rPr>
                        <a:t>Ａ家</a:t>
                      </a:r>
                      <a:endParaRPr/>
                    </a:p>
                  </a:txBody>
                  <a:tcPr marT="45725" marB="45725" marR="91450" marL="91450" anchor="ctr">
                    <a:lnL cap="flat" cmpd="sng" w="12700">
                      <a:solidFill>
                        <a:srgbClr val="005BAD"/>
                      </a:solidFill>
                      <a:prstDash val="solid"/>
                      <a:round/>
                      <a:headEnd len="sm" w="sm" type="none"/>
                      <a:tailEnd len="sm" w="sm" type="none"/>
                    </a:lnL>
                    <a:lnR cap="flat" cmpd="sng" w="12700">
                      <a:solidFill>
                        <a:srgbClr val="005BAD"/>
                      </a:solidFill>
                      <a:prstDash val="solid"/>
                      <a:round/>
                      <a:headEnd len="sm" w="sm" type="none"/>
                      <a:tailEnd len="sm" w="sm" type="none"/>
                    </a:lnR>
                    <a:lnT cap="flat" cmpd="sng" w="12700">
                      <a:solidFill>
                        <a:srgbClr val="005BAD"/>
                      </a:solidFill>
                      <a:prstDash val="solid"/>
                      <a:round/>
                      <a:headEnd len="sm" w="sm" type="none"/>
                      <a:tailEnd len="sm" w="sm" type="none"/>
                    </a:lnT>
                    <a:lnB cap="flat" cmpd="sng" w="12700">
                      <a:solidFill>
                        <a:srgbClr val="005BAD"/>
                      </a:solidFill>
                      <a:prstDash val="solid"/>
                      <a:round/>
                      <a:headEnd len="sm" w="sm" type="none"/>
                      <a:tailEnd len="sm" w="sm" type="none"/>
                    </a:lnB>
                    <a:solidFill>
                      <a:schemeClr val="lt1"/>
                    </a:solidFill>
                  </a:tcPr>
                </a:tc>
                <a:tc>
                  <a:txBody>
                    <a:bodyPr/>
                    <a:lstStyle/>
                    <a:p>
                      <a:pPr indent="0" lvl="0" marL="0" marR="0" rtl="0" algn="ctr">
                        <a:spcBef>
                          <a:spcPts val="0"/>
                        </a:spcBef>
                        <a:spcAft>
                          <a:spcPts val="0"/>
                        </a:spcAft>
                        <a:buNone/>
                      </a:pPr>
                      <a:r>
                        <a:rPr b="1" lang="ja-JP" sz="1200" u="none" cap="none" strike="noStrike">
                          <a:latin typeface="Arial"/>
                          <a:ea typeface="Arial"/>
                          <a:cs typeface="Arial"/>
                          <a:sym typeface="Arial"/>
                        </a:rPr>
                        <a:t>４人</a:t>
                      </a:r>
                      <a:endParaRPr/>
                    </a:p>
                  </a:txBody>
                  <a:tcPr marT="45725" marB="45725" marR="91450" marL="91450" anchor="ctr">
                    <a:lnL cap="flat" cmpd="sng" w="12700">
                      <a:solidFill>
                        <a:srgbClr val="005BAD"/>
                      </a:solidFill>
                      <a:prstDash val="solid"/>
                      <a:round/>
                      <a:headEnd len="sm" w="sm" type="none"/>
                      <a:tailEnd len="sm" w="sm" type="none"/>
                    </a:lnL>
                    <a:lnR cap="flat" cmpd="sng" w="12700">
                      <a:solidFill>
                        <a:srgbClr val="005BAD"/>
                      </a:solidFill>
                      <a:prstDash val="solid"/>
                      <a:round/>
                      <a:headEnd len="sm" w="sm" type="none"/>
                      <a:tailEnd len="sm" w="sm" type="none"/>
                    </a:lnR>
                    <a:lnT cap="flat" cmpd="sng" w="12700">
                      <a:solidFill>
                        <a:srgbClr val="005BAD"/>
                      </a:solidFill>
                      <a:prstDash val="solid"/>
                      <a:round/>
                      <a:headEnd len="sm" w="sm" type="none"/>
                      <a:tailEnd len="sm" w="sm" type="none"/>
                    </a:lnT>
                    <a:lnB cap="flat" cmpd="sng" w="12700">
                      <a:solidFill>
                        <a:srgbClr val="005BAD"/>
                      </a:solidFill>
                      <a:prstDash val="solid"/>
                      <a:round/>
                      <a:headEnd len="sm" w="sm" type="none"/>
                      <a:tailEnd len="sm" w="sm" type="none"/>
                    </a:lnB>
                    <a:solidFill>
                      <a:schemeClr val="lt1"/>
                    </a:solidFill>
                  </a:tcPr>
                </a:tc>
                <a:tc>
                  <a:txBody>
                    <a:bodyPr/>
                    <a:lstStyle/>
                    <a:p>
                      <a:pPr indent="0" lvl="0" marL="0" marR="0" rtl="0" algn="ctr">
                        <a:spcBef>
                          <a:spcPts val="0"/>
                        </a:spcBef>
                        <a:spcAft>
                          <a:spcPts val="0"/>
                        </a:spcAft>
                        <a:buNone/>
                      </a:pPr>
                      <a:r>
                        <a:rPr b="1" lang="ja-JP" sz="1200" u="none" cap="none" strike="noStrike">
                          <a:latin typeface="Arial"/>
                          <a:ea typeface="Arial"/>
                          <a:cs typeface="Arial"/>
                          <a:sym typeface="Arial"/>
                        </a:rPr>
                        <a:t>1,000万円</a:t>
                      </a:r>
                      <a:endParaRPr/>
                    </a:p>
                  </a:txBody>
                  <a:tcPr marT="45725" marB="45725" marR="91450" marL="91450" anchor="ctr">
                    <a:lnL cap="flat" cmpd="sng" w="12700">
                      <a:solidFill>
                        <a:srgbClr val="005BAD"/>
                      </a:solidFill>
                      <a:prstDash val="solid"/>
                      <a:round/>
                      <a:headEnd len="sm" w="sm" type="none"/>
                      <a:tailEnd len="sm" w="sm" type="none"/>
                    </a:lnL>
                    <a:lnR cap="flat" cmpd="sng" w="12700">
                      <a:solidFill>
                        <a:srgbClr val="005BAD"/>
                      </a:solidFill>
                      <a:prstDash val="solid"/>
                      <a:round/>
                      <a:headEnd len="sm" w="sm" type="none"/>
                      <a:tailEnd len="sm" w="sm" type="none"/>
                    </a:lnR>
                    <a:lnT cap="flat" cmpd="sng" w="12700">
                      <a:solidFill>
                        <a:srgbClr val="005BAD"/>
                      </a:solidFill>
                      <a:prstDash val="solid"/>
                      <a:round/>
                      <a:headEnd len="sm" w="sm" type="none"/>
                      <a:tailEnd len="sm" w="sm" type="none"/>
                    </a:lnT>
                    <a:lnB cap="flat" cmpd="sng" w="12700">
                      <a:solidFill>
                        <a:srgbClr val="005BAD"/>
                      </a:solidFill>
                      <a:prstDash val="solid"/>
                      <a:round/>
                      <a:headEnd len="sm" w="sm" type="none"/>
                      <a:tailEnd len="sm" w="sm" type="none"/>
                    </a:lnB>
                    <a:solidFill>
                      <a:schemeClr val="lt1"/>
                    </a:solidFill>
                  </a:tcPr>
                </a:tc>
                <a:tc>
                  <a:txBody>
                    <a:bodyPr/>
                    <a:lstStyle/>
                    <a:p>
                      <a:pPr indent="0" lvl="0" marL="0" marR="0" rtl="0" algn="ctr">
                        <a:spcBef>
                          <a:spcPts val="0"/>
                        </a:spcBef>
                        <a:spcAft>
                          <a:spcPts val="0"/>
                        </a:spcAft>
                        <a:buNone/>
                      </a:pPr>
                      <a:r>
                        <a:rPr b="1" lang="ja-JP" sz="1200" u="none" cap="none" strike="noStrike">
                          <a:latin typeface="Arial"/>
                          <a:ea typeface="Arial"/>
                          <a:cs typeface="Arial"/>
                          <a:sym typeface="Arial"/>
                        </a:rPr>
                        <a:t>月１0回</a:t>
                      </a:r>
                      <a:endParaRPr/>
                    </a:p>
                  </a:txBody>
                  <a:tcPr marT="45725" marB="45725" marR="91450" marL="91450" anchor="ctr">
                    <a:lnL cap="flat" cmpd="sng" w="12700">
                      <a:solidFill>
                        <a:srgbClr val="005BAD"/>
                      </a:solidFill>
                      <a:prstDash val="solid"/>
                      <a:round/>
                      <a:headEnd len="sm" w="sm" type="none"/>
                      <a:tailEnd len="sm" w="sm" type="none"/>
                    </a:lnL>
                    <a:lnR cap="flat" cmpd="sng" w="12700">
                      <a:solidFill>
                        <a:srgbClr val="005BAD"/>
                      </a:solidFill>
                      <a:prstDash val="solid"/>
                      <a:round/>
                      <a:headEnd len="sm" w="sm" type="none"/>
                      <a:tailEnd len="sm" w="sm" type="none"/>
                    </a:lnR>
                    <a:lnT cap="flat" cmpd="sng" w="12700">
                      <a:solidFill>
                        <a:srgbClr val="005BAD"/>
                      </a:solidFill>
                      <a:prstDash val="solid"/>
                      <a:round/>
                      <a:headEnd len="sm" w="sm" type="none"/>
                      <a:tailEnd len="sm" w="sm" type="none"/>
                    </a:lnT>
                    <a:lnB cap="flat" cmpd="sng" w="12700">
                      <a:solidFill>
                        <a:srgbClr val="005BAD"/>
                      </a:solidFill>
                      <a:prstDash val="solid"/>
                      <a:round/>
                      <a:headEnd len="sm" w="sm" type="none"/>
                      <a:tailEnd len="sm" w="sm" type="none"/>
                    </a:lnB>
                    <a:solidFill>
                      <a:schemeClr val="lt1"/>
                    </a:solidFill>
                  </a:tcPr>
                </a:tc>
                <a:tc>
                  <a:txBody>
                    <a:bodyPr/>
                    <a:lstStyle/>
                    <a:p>
                      <a:pPr indent="0" lvl="0" marL="0" marR="0" rtl="0" algn="r">
                        <a:spcBef>
                          <a:spcPts val="0"/>
                        </a:spcBef>
                        <a:spcAft>
                          <a:spcPts val="0"/>
                        </a:spcAft>
                        <a:buNone/>
                      </a:pPr>
                      <a:r>
                        <a:rPr b="1" lang="ja-JP" sz="1200" u="none" cap="none" strike="noStrike">
                          <a:latin typeface="Arial"/>
                          <a:ea typeface="Arial"/>
                          <a:cs typeface="Arial"/>
                          <a:sym typeface="Arial"/>
                        </a:rPr>
                        <a:t>万円</a:t>
                      </a:r>
                      <a:endParaRPr/>
                    </a:p>
                  </a:txBody>
                  <a:tcPr marT="45725" marB="45725" marR="91450" marL="91450" anchor="ctr">
                    <a:lnL cap="flat" cmpd="sng" w="12700">
                      <a:solidFill>
                        <a:srgbClr val="005BAD"/>
                      </a:solidFill>
                      <a:prstDash val="solid"/>
                      <a:round/>
                      <a:headEnd len="sm" w="sm" type="none"/>
                      <a:tailEnd len="sm" w="sm" type="none"/>
                    </a:lnL>
                    <a:lnR cap="flat" cmpd="sng" w="12700">
                      <a:solidFill>
                        <a:srgbClr val="005BAD"/>
                      </a:solidFill>
                      <a:prstDash val="solid"/>
                      <a:round/>
                      <a:headEnd len="sm" w="sm" type="none"/>
                      <a:tailEnd len="sm" w="sm" type="none"/>
                    </a:lnR>
                    <a:lnT cap="flat" cmpd="sng" w="12700">
                      <a:solidFill>
                        <a:srgbClr val="005BAD"/>
                      </a:solidFill>
                      <a:prstDash val="solid"/>
                      <a:round/>
                      <a:headEnd len="sm" w="sm" type="none"/>
                      <a:tailEnd len="sm" w="sm" type="none"/>
                    </a:lnT>
                    <a:lnB cap="flat" cmpd="sng" w="12700">
                      <a:solidFill>
                        <a:srgbClr val="005BAD"/>
                      </a:solidFill>
                      <a:prstDash val="solid"/>
                      <a:round/>
                      <a:headEnd len="sm" w="sm" type="none"/>
                      <a:tailEnd len="sm" w="sm" type="none"/>
                    </a:lnB>
                    <a:solidFill>
                      <a:srgbClr val="EBFFFC"/>
                    </a:solidFill>
                  </a:tcPr>
                </a:tc>
              </a:tr>
              <a:tr h="468050">
                <a:tc>
                  <a:txBody>
                    <a:bodyPr/>
                    <a:lstStyle/>
                    <a:p>
                      <a:pPr indent="0" lvl="0" marL="0" marR="0" rtl="0" algn="ctr">
                        <a:spcBef>
                          <a:spcPts val="0"/>
                        </a:spcBef>
                        <a:spcAft>
                          <a:spcPts val="0"/>
                        </a:spcAft>
                        <a:buNone/>
                      </a:pPr>
                      <a:r>
                        <a:rPr b="1" lang="ja-JP" sz="1200" u="none" cap="none" strike="noStrike">
                          <a:latin typeface="Arial"/>
                          <a:ea typeface="Arial"/>
                          <a:cs typeface="Arial"/>
                          <a:sym typeface="Arial"/>
                        </a:rPr>
                        <a:t>Ｂ家</a:t>
                      </a:r>
                      <a:endParaRPr/>
                    </a:p>
                  </a:txBody>
                  <a:tcPr marT="45725" marB="45725" marR="91450" marL="91450" anchor="ctr">
                    <a:lnL cap="flat" cmpd="sng" w="12700">
                      <a:solidFill>
                        <a:srgbClr val="005BAD"/>
                      </a:solidFill>
                      <a:prstDash val="solid"/>
                      <a:round/>
                      <a:headEnd len="sm" w="sm" type="none"/>
                      <a:tailEnd len="sm" w="sm" type="none"/>
                    </a:lnL>
                    <a:lnR cap="flat" cmpd="sng" w="12700">
                      <a:solidFill>
                        <a:srgbClr val="005BAD"/>
                      </a:solidFill>
                      <a:prstDash val="solid"/>
                      <a:round/>
                      <a:headEnd len="sm" w="sm" type="none"/>
                      <a:tailEnd len="sm" w="sm" type="none"/>
                    </a:lnR>
                    <a:lnT cap="flat" cmpd="sng" w="12700">
                      <a:solidFill>
                        <a:srgbClr val="005BAD"/>
                      </a:solidFill>
                      <a:prstDash val="solid"/>
                      <a:round/>
                      <a:headEnd len="sm" w="sm" type="none"/>
                      <a:tailEnd len="sm" w="sm" type="none"/>
                    </a:lnT>
                    <a:lnB cap="flat" cmpd="sng" w="12700">
                      <a:solidFill>
                        <a:srgbClr val="005BAD"/>
                      </a:solidFill>
                      <a:prstDash val="solid"/>
                      <a:round/>
                      <a:headEnd len="sm" w="sm" type="none"/>
                      <a:tailEnd len="sm" w="sm" type="none"/>
                    </a:lnB>
                    <a:solidFill>
                      <a:schemeClr val="lt1"/>
                    </a:solidFill>
                  </a:tcPr>
                </a:tc>
                <a:tc>
                  <a:txBody>
                    <a:bodyPr/>
                    <a:lstStyle/>
                    <a:p>
                      <a:pPr indent="0" lvl="0" marL="0" marR="0" rtl="0" algn="ctr">
                        <a:spcBef>
                          <a:spcPts val="0"/>
                        </a:spcBef>
                        <a:spcAft>
                          <a:spcPts val="0"/>
                        </a:spcAft>
                        <a:buNone/>
                      </a:pPr>
                      <a:r>
                        <a:rPr b="1" lang="ja-JP" sz="1200" u="none" cap="none" strike="noStrike">
                          <a:latin typeface="Arial"/>
                          <a:ea typeface="Arial"/>
                          <a:cs typeface="Arial"/>
                          <a:sym typeface="Arial"/>
                        </a:rPr>
                        <a:t>４人</a:t>
                      </a:r>
                      <a:endParaRPr/>
                    </a:p>
                  </a:txBody>
                  <a:tcPr marT="45725" marB="45725" marR="91450" marL="91450" anchor="ctr">
                    <a:lnL cap="flat" cmpd="sng" w="12700">
                      <a:solidFill>
                        <a:srgbClr val="005BAD"/>
                      </a:solidFill>
                      <a:prstDash val="solid"/>
                      <a:round/>
                      <a:headEnd len="sm" w="sm" type="none"/>
                      <a:tailEnd len="sm" w="sm" type="none"/>
                    </a:lnL>
                    <a:lnR cap="flat" cmpd="sng" w="12700">
                      <a:solidFill>
                        <a:srgbClr val="005BAD"/>
                      </a:solidFill>
                      <a:prstDash val="solid"/>
                      <a:round/>
                      <a:headEnd len="sm" w="sm" type="none"/>
                      <a:tailEnd len="sm" w="sm" type="none"/>
                    </a:lnR>
                    <a:lnT cap="flat" cmpd="sng" w="12700">
                      <a:solidFill>
                        <a:srgbClr val="005BAD"/>
                      </a:solidFill>
                      <a:prstDash val="solid"/>
                      <a:round/>
                      <a:headEnd len="sm" w="sm" type="none"/>
                      <a:tailEnd len="sm" w="sm" type="none"/>
                    </a:lnT>
                    <a:lnB cap="flat" cmpd="sng" w="12700">
                      <a:solidFill>
                        <a:srgbClr val="005BAD"/>
                      </a:solidFill>
                      <a:prstDash val="solid"/>
                      <a:round/>
                      <a:headEnd len="sm" w="sm" type="none"/>
                      <a:tailEnd len="sm" w="sm" type="none"/>
                    </a:lnB>
                    <a:solidFill>
                      <a:schemeClr val="lt1"/>
                    </a:solidFill>
                  </a:tcPr>
                </a:tc>
                <a:tc>
                  <a:txBody>
                    <a:bodyPr/>
                    <a:lstStyle/>
                    <a:p>
                      <a:pPr indent="0" lvl="0" marL="0" marR="0" rtl="0" algn="ctr">
                        <a:spcBef>
                          <a:spcPts val="0"/>
                        </a:spcBef>
                        <a:spcAft>
                          <a:spcPts val="0"/>
                        </a:spcAft>
                        <a:buNone/>
                      </a:pPr>
                      <a:r>
                        <a:rPr b="1" lang="ja-JP" sz="1200" u="none" cap="none" strike="noStrike">
                          <a:latin typeface="Arial"/>
                          <a:ea typeface="Arial"/>
                          <a:cs typeface="Arial"/>
                          <a:sym typeface="Arial"/>
                        </a:rPr>
                        <a:t>600万円</a:t>
                      </a:r>
                      <a:endParaRPr/>
                    </a:p>
                  </a:txBody>
                  <a:tcPr marT="45725" marB="45725" marR="91450" marL="91450" anchor="ctr">
                    <a:lnL cap="flat" cmpd="sng" w="12700">
                      <a:solidFill>
                        <a:srgbClr val="005BAD"/>
                      </a:solidFill>
                      <a:prstDash val="solid"/>
                      <a:round/>
                      <a:headEnd len="sm" w="sm" type="none"/>
                      <a:tailEnd len="sm" w="sm" type="none"/>
                    </a:lnL>
                    <a:lnR cap="flat" cmpd="sng" w="12700">
                      <a:solidFill>
                        <a:srgbClr val="005BAD"/>
                      </a:solidFill>
                      <a:prstDash val="solid"/>
                      <a:round/>
                      <a:headEnd len="sm" w="sm" type="none"/>
                      <a:tailEnd len="sm" w="sm" type="none"/>
                    </a:lnR>
                    <a:lnT cap="flat" cmpd="sng" w="12700">
                      <a:solidFill>
                        <a:srgbClr val="005BAD"/>
                      </a:solidFill>
                      <a:prstDash val="solid"/>
                      <a:round/>
                      <a:headEnd len="sm" w="sm" type="none"/>
                      <a:tailEnd len="sm" w="sm" type="none"/>
                    </a:lnT>
                    <a:lnB cap="flat" cmpd="sng" w="12700">
                      <a:solidFill>
                        <a:srgbClr val="005BAD"/>
                      </a:solidFill>
                      <a:prstDash val="solid"/>
                      <a:round/>
                      <a:headEnd len="sm" w="sm" type="none"/>
                      <a:tailEnd len="sm" w="sm" type="none"/>
                    </a:lnB>
                    <a:solidFill>
                      <a:schemeClr val="lt1"/>
                    </a:solidFill>
                  </a:tcPr>
                </a:tc>
                <a:tc>
                  <a:txBody>
                    <a:bodyPr/>
                    <a:lstStyle/>
                    <a:p>
                      <a:pPr indent="0" lvl="0" marL="0" marR="0" rtl="0" algn="ctr">
                        <a:spcBef>
                          <a:spcPts val="0"/>
                        </a:spcBef>
                        <a:spcAft>
                          <a:spcPts val="0"/>
                        </a:spcAft>
                        <a:buNone/>
                      </a:pPr>
                      <a:r>
                        <a:rPr b="1" lang="ja-JP" sz="1200" u="none" cap="none" strike="noStrike">
                          <a:latin typeface="Arial"/>
                          <a:ea typeface="Arial"/>
                          <a:cs typeface="Arial"/>
                          <a:sym typeface="Arial"/>
                        </a:rPr>
                        <a:t>月10回</a:t>
                      </a:r>
                      <a:endParaRPr/>
                    </a:p>
                  </a:txBody>
                  <a:tcPr marT="45725" marB="45725" marR="91450" marL="91450" anchor="ctr">
                    <a:lnL cap="flat" cmpd="sng" w="12700">
                      <a:solidFill>
                        <a:srgbClr val="005BAD"/>
                      </a:solidFill>
                      <a:prstDash val="solid"/>
                      <a:round/>
                      <a:headEnd len="sm" w="sm" type="none"/>
                      <a:tailEnd len="sm" w="sm" type="none"/>
                    </a:lnL>
                    <a:lnR cap="flat" cmpd="sng" w="12700">
                      <a:solidFill>
                        <a:srgbClr val="005BAD"/>
                      </a:solidFill>
                      <a:prstDash val="solid"/>
                      <a:round/>
                      <a:headEnd len="sm" w="sm" type="none"/>
                      <a:tailEnd len="sm" w="sm" type="none"/>
                    </a:lnR>
                    <a:lnT cap="flat" cmpd="sng" w="12700">
                      <a:solidFill>
                        <a:srgbClr val="005BAD"/>
                      </a:solidFill>
                      <a:prstDash val="solid"/>
                      <a:round/>
                      <a:headEnd len="sm" w="sm" type="none"/>
                      <a:tailEnd len="sm" w="sm" type="none"/>
                    </a:lnT>
                    <a:lnB cap="flat" cmpd="sng" w="12700">
                      <a:solidFill>
                        <a:srgbClr val="005BAD"/>
                      </a:solidFill>
                      <a:prstDash val="solid"/>
                      <a:round/>
                      <a:headEnd len="sm" w="sm" type="none"/>
                      <a:tailEnd len="sm" w="sm" type="none"/>
                    </a:lnB>
                    <a:solidFill>
                      <a:schemeClr val="lt1"/>
                    </a:solidFill>
                  </a:tcPr>
                </a:tc>
                <a:tc>
                  <a:txBody>
                    <a:bodyPr/>
                    <a:lstStyle/>
                    <a:p>
                      <a:pPr indent="0" lvl="0" marL="0" marR="0" rtl="0" algn="r">
                        <a:spcBef>
                          <a:spcPts val="0"/>
                        </a:spcBef>
                        <a:spcAft>
                          <a:spcPts val="0"/>
                        </a:spcAft>
                        <a:buNone/>
                      </a:pPr>
                      <a:r>
                        <a:rPr b="1" lang="ja-JP" sz="1200" u="none" cap="none" strike="noStrike">
                          <a:latin typeface="Arial"/>
                          <a:ea typeface="Arial"/>
                          <a:cs typeface="Arial"/>
                          <a:sym typeface="Arial"/>
                        </a:rPr>
                        <a:t>万円</a:t>
                      </a:r>
                      <a:endParaRPr/>
                    </a:p>
                  </a:txBody>
                  <a:tcPr marT="45725" marB="45725" marR="91450" marL="91450" anchor="ctr">
                    <a:lnL cap="flat" cmpd="sng" w="12700">
                      <a:solidFill>
                        <a:srgbClr val="005BAD"/>
                      </a:solidFill>
                      <a:prstDash val="solid"/>
                      <a:round/>
                      <a:headEnd len="sm" w="sm" type="none"/>
                      <a:tailEnd len="sm" w="sm" type="none"/>
                    </a:lnL>
                    <a:lnR cap="flat" cmpd="sng" w="12700">
                      <a:solidFill>
                        <a:srgbClr val="005BAD"/>
                      </a:solidFill>
                      <a:prstDash val="solid"/>
                      <a:round/>
                      <a:headEnd len="sm" w="sm" type="none"/>
                      <a:tailEnd len="sm" w="sm" type="none"/>
                    </a:lnR>
                    <a:lnT cap="flat" cmpd="sng" w="12700">
                      <a:solidFill>
                        <a:srgbClr val="005BAD"/>
                      </a:solidFill>
                      <a:prstDash val="solid"/>
                      <a:round/>
                      <a:headEnd len="sm" w="sm" type="none"/>
                      <a:tailEnd len="sm" w="sm" type="none"/>
                    </a:lnT>
                    <a:lnB cap="flat" cmpd="sng" w="12700">
                      <a:solidFill>
                        <a:srgbClr val="005BAD"/>
                      </a:solidFill>
                      <a:prstDash val="solid"/>
                      <a:round/>
                      <a:headEnd len="sm" w="sm" type="none"/>
                      <a:tailEnd len="sm" w="sm" type="none"/>
                    </a:lnB>
                    <a:solidFill>
                      <a:srgbClr val="EBFFFC"/>
                    </a:solidFill>
                  </a:tcPr>
                </a:tc>
              </a:tr>
              <a:tr h="468050">
                <a:tc>
                  <a:txBody>
                    <a:bodyPr/>
                    <a:lstStyle/>
                    <a:p>
                      <a:pPr indent="0" lvl="0" marL="0" marR="0" rtl="0" algn="ctr">
                        <a:spcBef>
                          <a:spcPts val="0"/>
                        </a:spcBef>
                        <a:spcAft>
                          <a:spcPts val="0"/>
                        </a:spcAft>
                        <a:buNone/>
                      </a:pPr>
                      <a:r>
                        <a:rPr b="1" lang="ja-JP" sz="1200" u="none" cap="none" strike="noStrike">
                          <a:latin typeface="Arial"/>
                          <a:ea typeface="Arial"/>
                          <a:cs typeface="Arial"/>
                          <a:sym typeface="Arial"/>
                        </a:rPr>
                        <a:t>Ｃ家</a:t>
                      </a:r>
                      <a:endParaRPr/>
                    </a:p>
                  </a:txBody>
                  <a:tcPr marT="45725" marB="45725" marR="91450" marL="91450" anchor="ctr">
                    <a:lnL cap="flat" cmpd="sng" w="12700">
                      <a:solidFill>
                        <a:srgbClr val="005BAD"/>
                      </a:solidFill>
                      <a:prstDash val="solid"/>
                      <a:round/>
                      <a:headEnd len="sm" w="sm" type="none"/>
                      <a:tailEnd len="sm" w="sm" type="none"/>
                    </a:lnL>
                    <a:lnR cap="flat" cmpd="sng" w="12700">
                      <a:solidFill>
                        <a:srgbClr val="005BAD"/>
                      </a:solidFill>
                      <a:prstDash val="solid"/>
                      <a:round/>
                      <a:headEnd len="sm" w="sm" type="none"/>
                      <a:tailEnd len="sm" w="sm" type="none"/>
                    </a:lnR>
                    <a:lnT cap="flat" cmpd="sng" w="12700">
                      <a:solidFill>
                        <a:srgbClr val="005BAD"/>
                      </a:solidFill>
                      <a:prstDash val="solid"/>
                      <a:round/>
                      <a:headEnd len="sm" w="sm" type="none"/>
                      <a:tailEnd len="sm" w="sm" type="none"/>
                    </a:lnT>
                    <a:lnB cap="flat" cmpd="sng" w="12700">
                      <a:solidFill>
                        <a:srgbClr val="005BAD"/>
                      </a:solidFill>
                      <a:prstDash val="solid"/>
                      <a:round/>
                      <a:headEnd len="sm" w="sm" type="none"/>
                      <a:tailEnd len="sm" w="sm" type="none"/>
                    </a:lnB>
                    <a:solidFill>
                      <a:schemeClr val="lt1"/>
                    </a:solidFill>
                  </a:tcPr>
                </a:tc>
                <a:tc>
                  <a:txBody>
                    <a:bodyPr/>
                    <a:lstStyle/>
                    <a:p>
                      <a:pPr indent="0" lvl="0" marL="0" marR="0" rtl="0" algn="ctr">
                        <a:spcBef>
                          <a:spcPts val="0"/>
                        </a:spcBef>
                        <a:spcAft>
                          <a:spcPts val="0"/>
                        </a:spcAft>
                        <a:buNone/>
                      </a:pPr>
                      <a:r>
                        <a:rPr b="1" lang="ja-JP" sz="1200" u="none" cap="none" strike="noStrike">
                          <a:latin typeface="Arial"/>
                          <a:ea typeface="Arial"/>
                          <a:cs typeface="Arial"/>
                          <a:sym typeface="Arial"/>
                        </a:rPr>
                        <a:t>４人</a:t>
                      </a:r>
                      <a:endParaRPr/>
                    </a:p>
                  </a:txBody>
                  <a:tcPr marT="45725" marB="45725" marR="91450" marL="91450" anchor="ctr">
                    <a:lnL cap="flat" cmpd="sng" w="12700">
                      <a:solidFill>
                        <a:srgbClr val="005BAD"/>
                      </a:solidFill>
                      <a:prstDash val="solid"/>
                      <a:round/>
                      <a:headEnd len="sm" w="sm" type="none"/>
                      <a:tailEnd len="sm" w="sm" type="none"/>
                    </a:lnL>
                    <a:lnR cap="flat" cmpd="sng" w="12700">
                      <a:solidFill>
                        <a:srgbClr val="005BAD"/>
                      </a:solidFill>
                      <a:prstDash val="solid"/>
                      <a:round/>
                      <a:headEnd len="sm" w="sm" type="none"/>
                      <a:tailEnd len="sm" w="sm" type="none"/>
                    </a:lnR>
                    <a:lnT cap="flat" cmpd="sng" w="12700">
                      <a:solidFill>
                        <a:srgbClr val="005BAD"/>
                      </a:solidFill>
                      <a:prstDash val="solid"/>
                      <a:round/>
                      <a:headEnd len="sm" w="sm" type="none"/>
                      <a:tailEnd len="sm" w="sm" type="none"/>
                    </a:lnT>
                    <a:lnB cap="flat" cmpd="sng" w="12700">
                      <a:solidFill>
                        <a:srgbClr val="005BAD"/>
                      </a:solidFill>
                      <a:prstDash val="solid"/>
                      <a:round/>
                      <a:headEnd len="sm" w="sm" type="none"/>
                      <a:tailEnd len="sm" w="sm" type="none"/>
                    </a:lnB>
                    <a:solidFill>
                      <a:schemeClr val="lt1"/>
                    </a:solidFill>
                  </a:tcPr>
                </a:tc>
                <a:tc>
                  <a:txBody>
                    <a:bodyPr/>
                    <a:lstStyle/>
                    <a:p>
                      <a:pPr indent="0" lvl="0" marL="0" marR="0" rtl="0" algn="ctr">
                        <a:spcBef>
                          <a:spcPts val="0"/>
                        </a:spcBef>
                        <a:spcAft>
                          <a:spcPts val="0"/>
                        </a:spcAft>
                        <a:buNone/>
                      </a:pPr>
                      <a:r>
                        <a:rPr b="1" lang="ja-JP" sz="1200" u="none" cap="none" strike="noStrike">
                          <a:latin typeface="Arial"/>
                          <a:ea typeface="Arial"/>
                          <a:cs typeface="Arial"/>
                          <a:sym typeface="Arial"/>
                        </a:rPr>
                        <a:t>300万円</a:t>
                      </a:r>
                      <a:endParaRPr/>
                    </a:p>
                  </a:txBody>
                  <a:tcPr marT="45725" marB="45725" marR="91450" marL="91450" anchor="ctr">
                    <a:lnL cap="flat" cmpd="sng" w="12700">
                      <a:solidFill>
                        <a:srgbClr val="005BAD"/>
                      </a:solidFill>
                      <a:prstDash val="solid"/>
                      <a:round/>
                      <a:headEnd len="sm" w="sm" type="none"/>
                      <a:tailEnd len="sm" w="sm" type="none"/>
                    </a:lnL>
                    <a:lnR cap="flat" cmpd="sng" w="12700">
                      <a:solidFill>
                        <a:srgbClr val="005BAD"/>
                      </a:solidFill>
                      <a:prstDash val="solid"/>
                      <a:round/>
                      <a:headEnd len="sm" w="sm" type="none"/>
                      <a:tailEnd len="sm" w="sm" type="none"/>
                    </a:lnR>
                    <a:lnT cap="flat" cmpd="sng" w="12700">
                      <a:solidFill>
                        <a:srgbClr val="005BAD"/>
                      </a:solidFill>
                      <a:prstDash val="solid"/>
                      <a:round/>
                      <a:headEnd len="sm" w="sm" type="none"/>
                      <a:tailEnd len="sm" w="sm" type="none"/>
                    </a:lnT>
                    <a:lnB cap="flat" cmpd="sng" w="12700">
                      <a:solidFill>
                        <a:srgbClr val="005BAD"/>
                      </a:solidFill>
                      <a:prstDash val="solid"/>
                      <a:round/>
                      <a:headEnd len="sm" w="sm" type="none"/>
                      <a:tailEnd len="sm" w="sm" type="none"/>
                    </a:lnB>
                    <a:solidFill>
                      <a:schemeClr val="lt1"/>
                    </a:solidFill>
                  </a:tcPr>
                </a:tc>
                <a:tc>
                  <a:txBody>
                    <a:bodyPr/>
                    <a:lstStyle/>
                    <a:p>
                      <a:pPr indent="0" lvl="0" marL="0" marR="0" rtl="0" algn="ctr">
                        <a:spcBef>
                          <a:spcPts val="0"/>
                        </a:spcBef>
                        <a:spcAft>
                          <a:spcPts val="0"/>
                        </a:spcAft>
                        <a:buNone/>
                      </a:pPr>
                      <a:r>
                        <a:rPr b="1" lang="ja-JP" sz="1200" u="none" cap="none" strike="noStrike">
                          <a:latin typeface="Arial"/>
                          <a:ea typeface="Arial"/>
                          <a:cs typeface="Arial"/>
                          <a:sym typeface="Arial"/>
                        </a:rPr>
                        <a:t>月10回</a:t>
                      </a:r>
                      <a:endParaRPr/>
                    </a:p>
                  </a:txBody>
                  <a:tcPr marT="45725" marB="45725" marR="91450" marL="91450" anchor="ctr">
                    <a:lnL cap="flat" cmpd="sng" w="12700">
                      <a:solidFill>
                        <a:srgbClr val="005BAD"/>
                      </a:solidFill>
                      <a:prstDash val="solid"/>
                      <a:round/>
                      <a:headEnd len="sm" w="sm" type="none"/>
                      <a:tailEnd len="sm" w="sm" type="none"/>
                    </a:lnL>
                    <a:lnR cap="flat" cmpd="sng" w="12700">
                      <a:solidFill>
                        <a:srgbClr val="005BAD"/>
                      </a:solidFill>
                      <a:prstDash val="solid"/>
                      <a:round/>
                      <a:headEnd len="sm" w="sm" type="none"/>
                      <a:tailEnd len="sm" w="sm" type="none"/>
                    </a:lnR>
                    <a:lnT cap="flat" cmpd="sng" w="12700">
                      <a:solidFill>
                        <a:srgbClr val="005BAD"/>
                      </a:solidFill>
                      <a:prstDash val="solid"/>
                      <a:round/>
                      <a:headEnd len="sm" w="sm" type="none"/>
                      <a:tailEnd len="sm" w="sm" type="none"/>
                    </a:lnT>
                    <a:lnB cap="flat" cmpd="sng" w="12700">
                      <a:solidFill>
                        <a:srgbClr val="005BAD"/>
                      </a:solidFill>
                      <a:prstDash val="solid"/>
                      <a:round/>
                      <a:headEnd len="sm" w="sm" type="none"/>
                      <a:tailEnd len="sm" w="sm" type="none"/>
                    </a:lnB>
                    <a:solidFill>
                      <a:schemeClr val="lt1"/>
                    </a:solidFill>
                  </a:tcPr>
                </a:tc>
                <a:tc>
                  <a:txBody>
                    <a:bodyPr/>
                    <a:lstStyle/>
                    <a:p>
                      <a:pPr indent="0" lvl="0" marL="0" marR="0" rtl="0" algn="r">
                        <a:spcBef>
                          <a:spcPts val="0"/>
                        </a:spcBef>
                        <a:spcAft>
                          <a:spcPts val="0"/>
                        </a:spcAft>
                        <a:buNone/>
                      </a:pPr>
                      <a:r>
                        <a:rPr b="1" lang="ja-JP" sz="1200" u="none" cap="none" strike="noStrike">
                          <a:latin typeface="Arial"/>
                          <a:ea typeface="Arial"/>
                          <a:cs typeface="Arial"/>
                          <a:sym typeface="Arial"/>
                        </a:rPr>
                        <a:t>万円</a:t>
                      </a:r>
                      <a:endParaRPr/>
                    </a:p>
                  </a:txBody>
                  <a:tcPr marT="45725" marB="45725" marR="91450" marL="91450" anchor="ctr">
                    <a:lnL cap="flat" cmpd="sng" w="12700">
                      <a:solidFill>
                        <a:srgbClr val="005BAD"/>
                      </a:solidFill>
                      <a:prstDash val="solid"/>
                      <a:round/>
                      <a:headEnd len="sm" w="sm" type="none"/>
                      <a:tailEnd len="sm" w="sm" type="none"/>
                    </a:lnL>
                    <a:lnR cap="flat" cmpd="sng" w="12700">
                      <a:solidFill>
                        <a:srgbClr val="005BAD"/>
                      </a:solidFill>
                      <a:prstDash val="solid"/>
                      <a:round/>
                      <a:headEnd len="sm" w="sm" type="none"/>
                      <a:tailEnd len="sm" w="sm" type="none"/>
                    </a:lnR>
                    <a:lnT cap="flat" cmpd="sng" w="12700">
                      <a:solidFill>
                        <a:srgbClr val="005BAD"/>
                      </a:solidFill>
                      <a:prstDash val="solid"/>
                      <a:round/>
                      <a:headEnd len="sm" w="sm" type="none"/>
                      <a:tailEnd len="sm" w="sm" type="none"/>
                    </a:lnT>
                    <a:lnB cap="flat" cmpd="sng" w="12700">
                      <a:solidFill>
                        <a:srgbClr val="005BAD"/>
                      </a:solidFill>
                      <a:prstDash val="solid"/>
                      <a:round/>
                      <a:headEnd len="sm" w="sm" type="none"/>
                      <a:tailEnd len="sm" w="sm" type="none"/>
                    </a:lnB>
                    <a:solidFill>
                      <a:srgbClr val="EBFFFC"/>
                    </a:solidFill>
                  </a:tcPr>
                </a:tc>
              </a:tr>
              <a:tr h="468050">
                <a:tc>
                  <a:txBody>
                    <a:bodyPr/>
                    <a:lstStyle/>
                    <a:p>
                      <a:pPr indent="0" lvl="0" marL="0" marR="0" rtl="0" algn="ctr">
                        <a:spcBef>
                          <a:spcPts val="0"/>
                        </a:spcBef>
                        <a:spcAft>
                          <a:spcPts val="0"/>
                        </a:spcAft>
                        <a:buNone/>
                      </a:pPr>
                      <a:r>
                        <a:rPr b="1" lang="ja-JP" sz="1200" u="none" cap="none" strike="noStrike">
                          <a:latin typeface="Arial"/>
                          <a:ea typeface="Arial"/>
                          <a:cs typeface="Arial"/>
                          <a:sym typeface="Arial"/>
                        </a:rPr>
                        <a:t>Ｄ家</a:t>
                      </a:r>
                      <a:endParaRPr/>
                    </a:p>
                  </a:txBody>
                  <a:tcPr marT="45725" marB="45725" marR="91450" marL="91450" anchor="ctr">
                    <a:lnL cap="flat" cmpd="sng" w="12700">
                      <a:solidFill>
                        <a:srgbClr val="005BAD"/>
                      </a:solidFill>
                      <a:prstDash val="solid"/>
                      <a:round/>
                      <a:headEnd len="sm" w="sm" type="none"/>
                      <a:tailEnd len="sm" w="sm" type="none"/>
                    </a:lnL>
                    <a:lnR cap="flat" cmpd="sng" w="12700">
                      <a:solidFill>
                        <a:srgbClr val="005BAD"/>
                      </a:solidFill>
                      <a:prstDash val="solid"/>
                      <a:round/>
                      <a:headEnd len="sm" w="sm" type="none"/>
                      <a:tailEnd len="sm" w="sm" type="none"/>
                    </a:lnR>
                    <a:lnT cap="flat" cmpd="sng" w="12700">
                      <a:solidFill>
                        <a:srgbClr val="005BAD"/>
                      </a:solidFill>
                      <a:prstDash val="solid"/>
                      <a:round/>
                      <a:headEnd len="sm" w="sm" type="none"/>
                      <a:tailEnd len="sm" w="sm" type="none"/>
                    </a:lnT>
                    <a:lnB cap="flat" cmpd="sng" w="12700">
                      <a:solidFill>
                        <a:srgbClr val="005BAD"/>
                      </a:solidFill>
                      <a:prstDash val="solid"/>
                      <a:round/>
                      <a:headEnd len="sm" w="sm" type="none"/>
                      <a:tailEnd len="sm" w="sm" type="none"/>
                    </a:lnB>
                    <a:solidFill>
                      <a:schemeClr val="lt1"/>
                    </a:solidFill>
                  </a:tcPr>
                </a:tc>
                <a:tc>
                  <a:txBody>
                    <a:bodyPr/>
                    <a:lstStyle/>
                    <a:p>
                      <a:pPr indent="0" lvl="0" marL="0" marR="0" rtl="0" algn="ctr">
                        <a:spcBef>
                          <a:spcPts val="0"/>
                        </a:spcBef>
                        <a:spcAft>
                          <a:spcPts val="0"/>
                        </a:spcAft>
                        <a:buNone/>
                      </a:pPr>
                      <a:r>
                        <a:rPr b="1" lang="ja-JP" sz="1200" u="none" cap="none" strike="noStrike">
                          <a:latin typeface="Arial"/>
                          <a:ea typeface="Arial"/>
                          <a:cs typeface="Arial"/>
                          <a:sym typeface="Arial"/>
                        </a:rPr>
                        <a:t>４人</a:t>
                      </a:r>
                      <a:endParaRPr/>
                    </a:p>
                  </a:txBody>
                  <a:tcPr marT="45725" marB="45725" marR="91450" marL="91450" anchor="ctr">
                    <a:lnL cap="flat" cmpd="sng" w="12700">
                      <a:solidFill>
                        <a:srgbClr val="005BAD"/>
                      </a:solidFill>
                      <a:prstDash val="solid"/>
                      <a:round/>
                      <a:headEnd len="sm" w="sm" type="none"/>
                      <a:tailEnd len="sm" w="sm" type="none"/>
                    </a:lnL>
                    <a:lnR cap="flat" cmpd="sng" w="12700">
                      <a:solidFill>
                        <a:srgbClr val="005BAD"/>
                      </a:solidFill>
                      <a:prstDash val="solid"/>
                      <a:round/>
                      <a:headEnd len="sm" w="sm" type="none"/>
                      <a:tailEnd len="sm" w="sm" type="none"/>
                    </a:lnR>
                    <a:lnT cap="flat" cmpd="sng" w="12700">
                      <a:solidFill>
                        <a:srgbClr val="005BAD"/>
                      </a:solidFill>
                      <a:prstDash val="solid"/>
                      <a:round/>
                      <a:headEnd len="sm" w="sm" type="none"/>
                      <a:tailEnd len="sm" w="sm" type="none"/>
                    </a:lnT>
                    <a:lnB cap="flat" cmpd="sng" w="12700">
                      <a:solidFill>
                        <a:srgbClr val="005BAD"/>
                      </a:solidFill>
                      <a:prstDash val="solid"/>
                      <a:round/>
                      <a:headEnd len="sm" w="sm" type="none"/>
                      <a:tailEnd len="sm" w="sm" type="none"/>
                    </a:lnB>
                    <a:solidFill>
                      <a:schemeClr val="lt1"/>
                    </a:solidFill>
                  </a:tcPr>
                </a:tc>
                <a:tc>
                  <a:txBody>
                    <a:bodyPr/>
                    <a:lstStyle/>
                    <a:p>
                      <a:pPr indent="0" lvl="0" marL="0" marR="0" rtl="0" algn="ctr">
                        <a:spcBef>
                          <a:spcPts val="0"/>
                        </a:spcBef>
                        <a:spcAft>
                          <a:spcPts val="0"/>
                        </a:spcAft>
                        <a:buNone/>
                      </a:pPr>
                      <a:r>
                        <a:rPr b="1" lang="ja-JP" sz="1200" u="none" cap="none" strike="noStrike">
                          <a:latin typeface="Arial"/>
                          <a:ea typeface="Arial"/>
                          <a:cs typeface="Arial"/>
                          <a:sym typeface="Arial"/>
                        </a:rPr>
                        <a:t>100万円</a:t>
                      </a:r>
                      <a:endParaRPr/>
                    </a:p>
                  </a:txBody>
                  <a:tcPr marT="45725" marB="45725" marR="91450" marL="91450" anchor="ctr">
                    <a:lnL cap="flat" cmpd="sng" w="12700">
                      <a:solidFill>
                        <a:srgbClr val="005BAD"/>
                      </a:solidFill>
                      <a:prstDash val="solid"/>
                      <a:round/>
                      <a:headEnd len="sm" w="sm" type="none"/>
                      <a:tailEnd len="sm" w="sm" type="none"/>
                    </a:lnL>
                    <a:lnR cap="flat" cmpd="sng" w="12700">
                      <a:solidFill>
                        <a:srgbClr val="005BAD"/>
                      </a:solidFill>
                      <a:prstDash val="solid"/>
                      <a:round/>
                      <a:headEnd len="sm" w="sm" type="none"/>
                      <a:tailEnd len="sm" w="sm" type="none"/>
                    </a:lnR>
                    <a:lnT cap="flat" cmpd="sng" w="12700">
                      <a:solidFill>
                        <a:srgbClr val="005BAD"/>
                      </a:solidFill>
                      <a:prstDash val="solid"/>
                      <a:round/>
                      <a:headEnd len="sm" w="sm" type="none"/>
                      <a:tailEnd len="sm" w="sm" type="none"/>
                    </a:lnT>
                    <a:lnB cap="flat" cmpd="sng" w="12700">
                      <a:solidFill>
                        <a:srgbClr val="005BAD"/>
                      </a:solidFill>
                      <a:prstDash val="solid"/>
                      <a:round/>
                      <a:headEnd len="sm" w="sm" type="none"/>
                      <a:tailEnd len="sm" w="sm" type="none"/>
                    </a:lnB>
                    <a:solidFill>
                      <a:schemeClr val="lt1"/>
                    </a:solidFill>
                  </a:tcPr>
                </a:tc>
                <a:tc>
                  <a:txBody>
                    <a:bodyPr/>
                    <a:lstStyle/>
                    <a:p>
                      <a:pPr indent="0" lvl="0" marL="0" marR="0" rtl="0" algn="ctr">
                        <a:spcBef>
                          <a:spcPts val="0"/>
                        </a:spcBef>
                        <a:spcAft>
                          <a:spcPts val="0"/>
                        </a:spcAft>
                        <a:buNone/>
                      </a:pPr>
                      <a:r>
                        <a:rPr b="1" lang="ja-JP" sz="1200" u="none" cap="none" strike="noStrike">
                          <a:latin typeface="Arial"/>
                          <a:ea typeface="Arial"/>
                          <a:cs typeface="Arial"/>
                          <a:sym typeface="Arial"/>
                        </a:rPr>
                        <a:t>月１0回</a:t>
                      </a:r>
                      <a:endParaRPr/>
                    </a:p>
                  </a:txBody>
                  <a:tcPr marT="45725" marB="45725" marR="91450" marL="91450" anchor="ctr">
                    <a:lnL cap="flat" cmpd="sng" w="12700">
                      <a:solidFill>
                        <a:srgbClr val="005BAD"/>
                      </a:solidFill>
                      <a:prstDash val="solid"/>
                      <a:round/>
                      <a:headEnd len="sm" w="sm" type="none"/>
                      <a:tailEnd len="sm" w="sm" type="none"/>
                    </a:lnL>
                    <a:lnR cap="flat" cmpd="sng" w="12700">
                      <a:solidFill>
                        <a:srgbClr val="005BAD"/>
                      </a:solidFill>
                      <a:prstDash val="solid"/>
                      <a:round/>
                      <a:headEnd len="sm" w="sm" type="none"/>
                      <a:tailEnd len="sm" w="sm" type="none"/>
                    </a:lnR>
                    <a:lnT cap="flat" cmpd="sng" w="12700">
                      <a:solidFill>
                        <a:srgbClr val="005BAD"/>
                      </a:solidFill>
                      <a:prstDash val="solid"/>
                      <a:round/>
                      <a:headEnd len="sm" w="sm" type="none"/>
                      <a:tailEnd len="sm" w="sm" type="none"/>
                    </a:lnT>
                    <a:lnB cap="flat" cmpd="sng" w="12700">
                      <a:solidFill>
                        <a:srgbClr val="005BAD"/>
                      </a:solidFill>
                      <a:prstDash val="solid"/>
                      <a:round/>
                      <a:headEnd len="sm" w="sm" type="none"/>
                      <a:tailEnd len="sm" w="sm" type="none"/>
                    </a:lnB>
                    <a:solidFill>
                      <a:schemeClr val="lt1"/>
                    </a:solidFill>
                  </a:tcPr>
                </a:tc>
                <a:tc>
                  <a:txBody>
                    <a:bodyPr/>
                    <a:lstStyle/>
                    <a:p>
                      <a:pPr indent="0" lvl="0" marL="0" marR="0" rtl="0" algn="r">
                        <a:spcBef>
                          <a:spcPts val="0"/>
                        </a:spcBef>
                        <a:spcAft>
                          <a:spcPts val="0"/>
                        </a:spcAft>
                        <a:buNone/>
                      </a:pPr>
                      <a:r>
                        <a:rPr b="1" lang="ja-JP" sz="1200" u="none" cap="none" strike="noStrike">
                          <a:latin typeface="Arial"/>
                          <a:ea typeface="Arial"/>
                          <a:cs typeface="Arial"/>
                          <a:sym typeface="Arial"/>
                        </a:rPr>
                        <a:t>万円</a:t>
                      </a:r>
                      <a:endParaRPr/>
                    </a:p>
                  </a:txBody>
                  <a:tcPr marT="45725" marB="45725" marR="91450" marL="91450" anchor="ctr">
                    <a:lnL cap="flat" cmpd="sng" w="12700">
                      <a:solidFill>
                        <a:srgbClr val="005BAD"/>
                      </a:solidFill>
                      <a:prstDash val="solid"/>
                      <a:round/>
                      <a:headEnd len="sm" w="sm" type="none"/>
                      <a:tailEnd len="sm" w="sm" type="none"/>
                    </a:lnL>
                    <a:lnR cap="flat" cmpd="sng" w="12700">
                      <a:solidFill>
                        <a:srgbClr val="005BAD"/>
                      </a:solidFill>
                      <a:prstDash val="solid"/>
                      <a:round/>
                      <a:headEnd len="sm" w="sm" type="none"/>
                      <a:tailEnd len="sm" w="sm" type="none"/>
                    </a:lnR>
                    <a:lnT cap="flat" cmpd="sng" w="12700">
                      <a:solidFill>
                        <a:srgbClr val="005BAD"/>
                      </a:solidFill>
                      <a:prstDash val="solid"/>
                      <a:round/>
                      <a:headEnd len="sm" w="sm" type="none"/>
                      <a:tailEnd len="sm" w="sm" type="none"/>
                    </a:lnT>
                    <a:lnB cap="flat" cmpd="sng" w="12700">
                      <a:solidFill>
                        <a:srgbClr val="005BAD"/>
                      </a:solidFill>
                      <a:prstDash val="solid"/>
                      <a:round/>
                      <a:headEnd len="sm" w="sm" type="none"/>
                      <a:tailEnd len="sm" w="sm" type="none"/>
                    </a:lnB>
                    <a:solidFill>
                      <a:srgbClr val="EBFFFC"/>
                    </a:solidFill>
                  </a:tcPr>
                </a:tc>
              </a:tr>
              <a:tr h="468050">
                <a:tc gridSpan="4">
                  <a:txBody>
                    <a:bodyPr/>
                    <a:lstStyle/>
                    <a:p>
                      <a:pPr indent="0" lvl="0" marL="0" marR="0" rtl="0" algn="ctr">
                        <a:spcBef>
                          <a:spcPts val="0"/>
                        </a:spcBef>
                        <a:spcAft>
                          <a:spcPts val="0"/>
                        </a:spcAft>
                        <a:buNone/>
                      </a:pPr>
                      <a:r>
                        <a:rPr b="1" lang="ja-JP" sz="1200" u="none" cap="none" strike="noStrike">
                          <a:latin typeface="Arial"/>
                          <a:ea typeface="Arial"/>
                          <a:cs typeface="Arial"/>
                          <a:sym typeface="Arial"/>
                        </a:rPr>
                        <a:t>合計</a:t>
                      </a:r>
                      <a:endParaRPr/>
                    </a:p>
                  </a:txBody>
                  <a:tcPr marT="45725" marB="45725" marR="91450" marL="91450" anchor="ctr">
                    <a:lnL cap="flat" cmpd="sng" w="12700">
                      <a:solidFill>
                        <a:srgbClr val="005BAD"/>
                      </a:solidFill>
                      <a:prstDash val="solid"/>
                      <a:round/>
                      <a:headEnd len="sm" w="sm" type="none"/>
                      <a:tailEnd len="sm" w="sm" type="none"/>
                    </a:lnL>
                    <a:lnR cap="flat" cmpd="sng" w="12700">
                      <a:solidFill>
                        <a:srgbClr val="005BAD"/>
                      </a:solidFill>
                      <a:prstDash val="solid"/>
                      <a:round/>
                      <a:headEnd len="sm" w="sm" type="none"/>
                      <a:tailEnd len="sm" w="sm" type="none"/>
                    </a:lnR>
                    <a:lnT cap="flat" cmpd="sng" w="12700">
                      <a:solidFill>
                        <a:srgbClr val="005BAD"/>
                      </a:solidFill>
                      <a:prstDash val="solid"/>
                      <a:round/>
                      <a:headEnd len="sm" w="sm" type="none"/>
                      <a:tailEnd len="sm" w="sm" type="none"/>
                    </a:lnT>
                    <a:lnB cap="flat" cmpd="sng" w="12700">
                      <a:solidFill>
                        <a:srgbClr val="005BAD"/>
                      </a:solidFill>
                      <a:prstDash val="solid"/>
                      <a:round/>
                      <a:headEnd len="sm" w="sm" type="none"/>
                      <a:tailEnd len="sm" w="sm" type="none"/>
                    </a:lnB>
                    <a:solidFill>
                      <a:srgbClr val="CEEEFE"/>
                    </a:solidFill>
                  </a:tcPr>
                </a:tc>
                <a:tc hMerge="1"/>
                <a:tc hMerge="1"/>
                <a:tc hMerge="1"/>
                <a:tc>
                  <a:txBody>
                    <a:bodyPr/>
                    <a:lstStyle/>
                    <a:p>
                      <a:pPr indent="0" lvl="0" marL="0" marR="0" rtl="0" algn="r">
                        <a:spcBef>
                          <a:spcPts val="0"/>
                        </a:spcBef>
                        <a:spcAft>
                          <a:spcPts val="0"/>
                        </a:spcAft>
                        <a:buNone/>
                      </a:pPr>
                      <a:r>
                        <a:rPr b="1" lang="ja-JP" sz="1200" u="none" cap="none" strike="noStrike">
                          <a:latin typeface="Arial"/>
                          <a:ea typeface="Arial"/>
                          <a:cs typeface="Arial"/>
                          <a:sym typeface="Arial"/>
                        </a:rPr>
                        <a:t>400万円</a:t>
                      </a:r>
                      <a:endParaRPr/>
                    </a:p>
                  </a:txBody>
                  <a:tcPr marT="45725" marB="45725" marR="91450" marL="91450" anchor="ctr">
                    <a:lnL cap="flat" cmpd="sng" w="12700">
                      <a:solidFill>
                        <a:srgbClr val="005BAD"/>
                      </a:solidFill>
                      <a:prstDash val="solid"/>
                      <a:round/>
                      <a:headEnd len="sm" w="sm" type="none"/>
                      <a:tailEnd len="sm" w="sm" type="none"/>
                    </a:lnL>
                    <a:lnR cap="flat" cmpd="sng" w="12700">
                      <a:solidFill>
                        <a:srgbClr val="005BAD"/>
                      </a:solidFill>
                      <a:prstDash val="solid"/>
                      <a:round/>
                      <a:headEnd len="sm" w="sm" type="none"/>
                      <a:tailEnd len="sm" w="sm" type="none"/>
                    </a:lnR>
                    <a:lnT cap="flat" cmpd="sng" w="12700">
                      <a:solidFill>
                        <a:srgbClr val="005BAD"/>
                      </a:solidFill>
                      <a:prstDash val="solid"/>
                      <a:round/>
                      <a:headEnd len="sm" w="sm" type="none"/>
                      <a:tailEnd len="sm" w="sm" type="none"/>
                    </a:lnT>
                    <a:lnB cap="flat" cmpd="sng" w="12700">
                      <a:solidFill>
                        <a:srgbClr val="005BAD"/>
                      </a:solidFill>
                      <a:prstDash val="solid"/>
                      <a:round/>
                      <a:headEnd len="sm" w="sm" type="none"/>
                      <a:tailEnd len="sm" w="sm" type="none"/>
                    </a:lnB>
                    <a:solidFill>
                      <a:srgbClr val="CEEEFE"/>
                    </a:solidFill>
                  </a:tcPr>
                </a:tc>
              </a:tr>
            </a:tbl>
          </a:graphicData>
        </a:graphic>
      </p:graphicFrame>
      <p:sp>
        <p:nvSpPr>
          <p:cNvPr id="284" name="Google Shape;284;p33"/>
          <p:cNvSpPr/>
          <p:nvPr/>
        </p:nvSpPr>
        <p:spPr>
          <a:xfrm>
            <a:off x="323642" y="4528158"/>
            <a:ext cx="3455400" cy="621000"/>
          </a:xfrm>
          <a:prstGeom prst="rect">
            <a:avLst/>
          </a:prstGeom>
          <a:noFill/>
          <a:ln>
            <a:noFill/>
          </a:ln>
        </p:spPr>
        <p:txBody>
          <a:bodyPr anchorCtr="0" anchor="ctr" bIns="45700" lIns="91425" spcFirstLastPara="1" rIns="91425" wrap="square" tIns="45700">
            <a:noAutofit/>
          </a:bodyPr>
          <a:lstStyle/>
          <a:p>
            <a:pPr indent="-171450" lvl="0" marL="171450" marR="0" rtl="0" algn="l">
              <a:lnSpc>
                <a:spcPct val="114000"/>
              </a:lnSpc>
              <a:spcBef>
                <a:spcPts val="0"/>
              </a:spcBef>
              <a:spcAft>
                <a:spcPts val="0"/>
              </a:spcAft>
              <a:buClr>
                <a:srgbClr val="005BAD"/>
              </a:buClr>
              <a:buSzPts val="1400"/>
              <a:buFont typeface="Noto Sans Symbols"/>
              <a:buChar char="●"/>
            </a:pPr>
            <a:r>
              <a:rPr lang="ja-JP" sz="1400">
                <a:solidFill>
                  <a:srgbClr val="005BAD"/>
                </a:solidFill>
                <a:latin typeface="Arial"/>
                <a:ea typeface="Arial"/>
                <a:cs typeface="Arial"/>
                <a:sym typeface="Arial"/>
              </a:rPr>
              <a:t>ヒント</a:t>
            </a:r>
            <a:endParaRPr/>
          </a:p>
          <a:p>
            <a:pPr indent="0" lvl="0" marL="0" marR="0" rtl="0" algn="l">
              <a:lnSpc>
                <a:spcPct val="114000"/>
              </a:lnSpc>
              <a:spcBef>
                <a:spcPts val="0"/>
              </a:spcBef>
              <a:spcAft>
                <a:spcPts val="0"/>
              </a:spcAft>
              <a:buClr>
                <a:schemeClr val="dk1"/>
              </a:buClr>
              <a:buSzPts val="1200"/>
              <a:buFont typeface="Noto Sans Symbols"/>
              <a:buNone/>
            </a:pPr>
            <a:r>
              <a:rPr lang="ja-JP" sz="1200">
                <a:solidFill>
                  <a:schemeClr val="dk1"/>
                </a:solidFill>
                <a:latin typeface="Arial"/>
                <a:ea typeface="Arial"/>
                <a:cs typeface="Arial"/>
                <a:sym typeface="Arial"/>
              </a:rPr>
              <a:t>   所得金額によって</a:t>
            </a:r>
            <a:endParaRPr sz="1200">
              <a:solidFill>
                <a:schemeClr val="dk1"/>
              </a:solidFill>
              <a:latin typeface="Arial"/>
              <a:ea typeface="Arial"/>
              <a:cs typeface="Arial"/>
              <a:sym typeface="Arial"/>
            </a:endParaRPr>
          </a:p>
          <a:p>
            <a:pPr indent="0" lvl="0" marL="0" marR="0" rtl="0" algn="l">
              <a:lnSpc>
                <a:spcPct val="114000"/>
              </a:lnSpc>
              <a:spcBef>
                <a:spcPts val="0"/>
              </a:spcBef>
              <a:spcAft>
                <a:spcPts val="0"/>
              </a:spcAft>
              <a:buClr>
                <a:schemeClr val="dk1"/>
              </a:buClr>
              <a:buSzPts val="1200"/>
              <a:buFont typeface="Noto Sans Symbols"/>
              <a:buNone/>
            </a:pPr>
            <a:r>
              <a:rPr lang="ja-JP" sz="1200">
                <a:solidFill>
                  <a:schemeClr val="dk1"/>
                </a:solidFill>
                <a:latin typeface="Arial"/>
                <a:ea typeface="Arial"/>
                <a:cs typeface="Arial"/>
                <a:sym typeface="Arial"/>
              </a:rPr>
              <a:t>   負担する金額を変えてみよう</a:t>
            </a:r>
            <a:endParaRPr/>
          </a:p>
        </p:txBody>
      </p:sp>
      <p:sp>
        <p:nvSpPr>
          <p:cNvPr id="285" name="Google Shape;285;p33"/>
          <p:cNvSpPr txBox="1"/>
          <p:nvPr>
            <p:ph idx="1" type="body"/>
          </p:nvPr>
        </p:nvSpPr>
        <p:spPr>
          <a:xfrm>
            <a:off x="7538605" y="4527951"/>
            <a:ext cx="866100" cy="184800"/>
          </a:xfrm>
          <a:prstGeom prst="rect">
            <a:avLst/>
          </a:prstGeom>
          <a:noFill/>
          <a:ln>
            <a:noFill/>
          </a:ln>
        </p:spPr>
        <p:txBody>
          <a:bodyPr anchorCtr="0" anchor="ctr" bIns="45700" lIns="36000" spcFirstLastPara="1" rIns="36000" wrap="square" tIns="45700">
            <a:noAutofit/>
          </a:bodyPr>
          <a:lstStyle>
            <a:lvl1pPr indent="-228600" lvl="0" marL="457200" marR="0" algn="r">
              <a:lnSpc>
                <a:spcPct val="90000"/>
              </a:lnSpc>
              <a:spcBef>
                <a:spcPts val="1000"/>
              </a:spcBef>
              <a:spcAft>
                <a:spcPts val="0"/>
              </a:spcAft>
              <a:buClr>
                <a:schemeClr val="dk1"/>
              </a:buClr>
              <a:buSzPts val="1200"/>
              <a:buFont typeface="Arial"/>
              <a:buNone/>
              <a:defRPr b="0" i="0" sz="1200" u="none" cap="none" strike="noStrike">
                <a:solidFill>
                  <a:schemeClr val="dk1"/>
                </a:solidFill>
                <a:latin typeface="Arial"/>
                <a:ea typeface="Arial"/>
                <a:cs typeface="Arial"/>
                <a:sym typeface="Arial"/>
              </a:defRPr>
            </a:lvl1pPr>
            <a:lvl2pPr indent="-292100" lvl="1" marL="914400" marR="0" algn="l">
              <a:lnSpc>
                <a:spcPct val="90000"/>
              </a:lnSpc>
              <a:spcBef>
                <a:spcPts val="500"/>
              </a:spcBef>
              <a:spcAft>
                <a:spcPts val="0"/>
              </a:spcAft>
              <a:buClr>
                <a:schemeClr val="dk1"/>
              </a:buClr>
              <a:buSzPts val="1000"/>
              <a:buFont typeface="Arial"/>
              <a:buChar char="•"/>
              <a:defRPr b="0" i="0" sz="1000" u="none" cap="none" strike="noStrike">
                <a:solidFill>
                  <a:schemeClr val="dk1"/>
                </a:solidFill>
                <a:latin typeface="Arial"/>
                <a:ea typeface="Arial"/>
                <a:cs typeface="Arial"/>
                <a:sym typeface="Arial"/>
              </a:defRPr>
            </a:lvl2pPr>
            <a:lvl3pPr indent="-292100" lvl="2" marL="1371600" marR="0" algn="l">
              <a:lnSpc>
                <a:spcPct val="90000"/>
              </a:lnSpc>
              <a:spcBef>
                <a:spcPts val="500"/>
              </a:spcBef>
              <a:spcAft>
                <a:spcPts val="0"/>
              </a:spcAft>
              <a:buClr>
                <a:schemeClr val="dk1"/>
              </a:buClr>
              <a:buSzPts val="1000"/>
              <a:buFont typeface="Arial"/>
              <a:buChar char="•"/>
              <a:defRPr b="0" i="0" sz="1000" u="none" cap="none" strike="noStrike">
                <a:solidFill>
                  <a:schemeClr val="dk1"/>
                </a:solidFill>
                <a:latin typeface="Arial"/>
                <a:ea typeface="Arial"/>
                <a:cs typeface="Arial"/>
                <a:sym typeface="Arial"/>
              </a:defRPr>
            </a:lvl3pPr>
            <a:lvl4pPr indent="-292100" lvl="3" marL="1828800" marR="0" algn="l">
              <a:lnSpc>
                <a:spcPct val="90000"/>
              </a:lnSpc>
              <a:spcBef>
                <a:spcPts val="500"/>
              </a:spcBef>
              <a:spcAft>
                <a:spcPts val="0"/>
              </a:spcAft>
              <a:buClr>
                <a:schemeClr val="dk1"/>
              </a:buClr>
              <a:buSzPts val="1000"/>
              <a:buFont typeface="Arial"/>
              <a:buChar char="•"/>
              <a:defRPr b="0" i="0" sz="1000" u="none" cap="none" strike="noStrike">
                <a:solidFill>
                  <a:schemeClr val="dk1"/>
                </a:solidFill>
                <a:latin typeface="Arial"/>
                <a:ea typeface="Arial"/>
                <a:cs typeface="Arial"/>
                <a:sym typeface="Arial"/>
              </a:defRPr>
            </a:lvl4pPr>
            <a:lvl5pPr indent="-292100" lvl="4" marL="2286000" marR="0" algn="l">
              <a:lnSpc>
                <a:spcPct val="90000"/>
              </a:lnSpc>
              <a:spcBef>
                <a:spcPts val="500"/>
              </a:spcBef>
              <a:spcAft>
                <a:spcPts val="0"/>
              </a:spcAft>
              <a:buClr>
                <a:schemeClr val="dk1"/>
              </a:buClr>
              <a:buSzPts val="1000"/>
              <a:buFont typeface="Arial"/>
              <a:buChar char="•"/>
              <a:defRPr b="0" i="0" sz="1000" u="none" cap="none" strike="noStrike">
                <a:solidFill>
                  <a:schemeClr val="dk1"/>
                </a:solidFill>
                <a:latin typeface="Arial"/>
                <a:ea typeface="Arial"/>
                <a:cs typeface="Arial"/>
                <a:sym typeface="Arial"/>
              </a:defRPr>
            </a:lvl5pPr>
            <a:lvl6pPr indent="-342900" lvl="5" marL="27432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6pPr>
            <a:lvl7pPr indent="-342900" lvl="6" marL="32004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7pPr>
            <a:lvl8pPr indent="-342900" lvl="7" marL="36576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8pPr>
            <a:lvl9pPr indent="-342900" lvl="8" marL="41148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9pPr>
          </a:lstStyle>
          <a:p/>
        </p:txBody>
      </p:sp>
      <p:sp>
        <p:nvSpPr>
          <p:cNvPr id="286" name="Google Shape;286;p33"/>
          <p:cNvSpPr txBox="1"/>
          <p:nvPr>
            <p:ph idx="2" type="body"/>
          </p:nvPr>
        </p:nvSpPr>
        <p:spPr>
          <a:xfrm>
            <a:off x="7538605" y="5008902"/>
            <a:ext cx="866100" cy="184800"/>
          </a:xfrm>
          <a:prstGeom prst="rect">
            <a:avLst/>
          </a:prstGeom>
          <a:noFill/>
          <a:ln>
            <a:noFill/>
          </a:ln>
        </p:spPr>
        <p:txBody>
          <a:bodyPr anchorCtr="0" anchor="ctr" bIns="45700" lIns="36000" spcFirstLastPara="1" rIns="36000" wrap="square" tIns="45700">
            <a:noAutofit/>
          </a:bodyPr>
          <a:lstStyle>
            <a:lvl1pPr indent="-228600" lvl="0" marL="457200" marR="0" algn="r">
              <a:lnSpc>
                <a:spcPct val="90000"/>
              </a:lnSpc>
              <a:spcBef>
                <a:spcPts val="1000"/>
              </a:spcBef>
              <a:spcAft>
                <a:spcPts val="0"/>
              </a:spcAft>
              <a:buClr>
                <a:schemeClr val="dk1"/>
              </a:buClr>
              <a:buSzPts val="1200"/>
              <a:buFont typeface="Arial"/>
              <a:buNone/>
              <a:defRPr b="0" i="0" sz="1200" u="none" cap="none" strike="noStrike">
                <a:solidFill>
                  <a:schemeClr val="dk1"/>
                </a:solidFill>
                <a:latin typeface="Arial"/>
                <a:ea typeface="Arial"/>
                <a:cs typeface="Arial"/>
                <a:sym typeface="Arial"/>
              </a:defRPr>
            </a:lvl1pPr>
            <a:lvl2pPr indent="-292100" lvl="1" marL="914400" marR="0" algn="l">
              <a:lnSpc>
                <a:spcPct val="90000"/>
              </a:lnSpc>
              <a:spcBef>
                <a:spcPts val="500"/>
              </a:spcBef>
              <a:spcAft>
                <a:spcPts val="0"/>
              </a:spcAft>
              <a:buClr>
                <a:schemeClr val="dk1"/>
              </a:buClr>
              <a:buSzPts val="1000"/>
              <a:buFont typeface="Arial"/>
              <a:buChar char="•"/>
              <a:defRPr b="0" i="0" sz="1000" u="none" cap="none" strike="noStrike">
                <a:solidFill>
                  <a:schemeClr val="dk1"/>
                </a:solidFill>
                <a:latin typeface="Arial"/>
                <a:ea typeface="Arial"/>
                <a:cs typeface="Arial"/>
                <a:sym typeface="Arial"/>
              </a:defRPr>
            </a:lvl2pPr>
            <a:lvl3pPr indent="-292100" lvl="2" marL="1371600" marR="0" algn="l">
              <a:lnSpc>
                <a:spcPct val="90000"/>
              </a:lnSpc>
              <a:spcBef>
                <a:spcPts val="500"/>
              </a:spcBef>
              <a:spcAft>
                <a:spcPts val="0"/>
              </a:spcAft>
              <a:buClr>
                <a:schemeClr val="dk1"/>
              </a:buClr>
              <a:buSzPts val="1000"/>
              <a:buFont typeface="Arial"/>
              <a:buChar char="•"/>
              <a:defRPr b="0" i="0" sz="1000" u="none" cap="none" strike="noStrike">
                <a:solidFill>
                  <a:schemeClr val="dk1"/>
                </a:solidFill>
                <a:latin typeface="Arial"/>
                <a:ea typeface="Arial"/>
                <a:cs typeface="Arial"/>
                <a:sym typeface="Arial"/>
              </a:defRPr>
            </a:lvl3pPr>
            <a:lvl4pPr indent="-292100" lvl="3" marL="1828800" marR="0" algn="l">
              <a:lnSpc>
                <a:spcPct val="90000"/>
              </a:lnSpc>
              <a:spcBef>
                <a:spcPts val="500"/>
              </a:spcBef>
              <a:spcAft>
                <a:spcPts val="0"/>
              </a:spcAft>
              <a:buClr>
                <a:schemeClr val="dk1"/>
              </a:buClr>
              <a:buSzPts val="1000"/>
              <a:buFont typeface="Arial"/>
              <a:buChar char="•"/>
              <a:defRPr b="0" i="0" sz="1000" u="none" cap="none" strike="noStrike">
                <a:solidFill>
                  <a:schemeClr val="dk1"/>
                </a:solidFill>
                <a:latin typeface="Arial"/>
                <a:ea typeface="Arial"/>
                <a:cs typeface="Arial"/>
                <a:sym typeface="Arial"/>
              </a:defRPr>
            </a:lvl4pPr>
            <a:lvl5pPr indent="-292100" lvl="4" marL="2286000" marR="0" algn="l">
              <a:lnSpc>
                <a:spcPct val="90000"/>
              </a:lnSpc>
              <a:spcBef>
                <a:spcPts val="500"/>
              </a:spcBef>
              <a:spcAft>
                <a:spcPts val="0"/>
              </a:spcAft>
              <a:buClr>
                <a:schemeClr val="dk1"/>
              </a:buClr>
              <a:buSzPts val="1000"/>
              <a:buFont typeface="Arial"/>
              <a:buChar char="•"/>
              <a:defRPr b="0" i="0" sz="1000" u="none" cap="none" strike="noStrike">
                <a:solidFill>
                  <a:schemeClr val="dk1"/>
                </a:solidFill>
                <a:latin typeface="Arial"/>
                <a:ea typeface="Arial"/>
                <a:cs typeface="Arial"/>
                <a:sym typeface="Arial"/>
              </a:defRPr>
            </a:lvl5pPr>
            <a:lvl6pPr indent="-342900" lvl="5" marL="27432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6pPr>
            <a:lvl7pPr indent="-342900" lvl="6" marL="32004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7pPr>
            <a:lvl8pPr indent="-342900" lvl="7" marL="36576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8pPr>
            <a:lvl9pPr indent="-342900" lvl="8" marL="41148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9pPr>
          </a:lstStyle>
          <a:p/>
        </p:txBody>
      </p:sp>
      <p:sp>
        <p:nvSpPr>
          <p:cNvPr id="287" name="Google Shape;287;p33"/>
          <p:cNvSpPr txBox="1"/>
          <p:nvPr>
            <p:ph idx="3" type="body"/>
          </p:nvPr>
        </p:nvSpPr>
        <p:spPr>
          <a:xfrm>
            <a:off x="7538605" y="5473678"/>
            <a:ext cx="866100" cy="184800"/>
          </a:xfrm>
          <a:prstGeom prst="rect">
            <a:avLst/>
          </a:prstGeom>
          <a:noFill/>
          <a:ln>
            <a:noFill/>
          </a:ln>
        </p:spPr>
        <p:txBody>
          <a:bodyPr anchorCtr="0" anchor="ctr" bIns="45700" lIns="36000" spcFirstLastPara="1" rIns="36000" wrap="square" tIns="45700">
            <a:noAutofit/>
          </a:bodyPr>
          <a:lstStyle>
            <a:lvl1pPr indent="-228600" lvl="0" marL="457200" marR="0" algn="r">
              <a:lnSpc>
                <a:spcPct val="90000"/>
              </a:lnSpc>
              <a:spcBef>
                <a:spcPts val="1000"/>
              </a:spcBef>
              <a:spcAft>
                <a:spcPts val="0"/>
              </a:spcAft>
              <a:buClr>
                <a:schemeClr val="dk1"/>
              </a:buClr>
              <a:buSzPts val="1200"/>
              <a:buFont typeface="Arial"/>
              <a:buNone/>
              <a:defRPr b="0" i="0" sz="1200" u="none" cap="none" strike="noStrike">
                <a:solidFill>
                  <a:schemeClr val="dk1"/>
                </a:solidFill>
                <a:latin typeface="Arial"/>
                <a:ea typeface="Arial"/>
                <a:cs typeface="Arial"/>
                <a:sym typeface="Arial"/>
              </a:defRPr>
            </a:lvl1pPr>
            <a:lvl2pPr indent="-292100" lvl="1" marL="914400" marR="0" algn="l">
              <a:lnSpc>
                <a:spcPct val="90000"/>
              </a:lnSpc>
              <a:spcBef>
                <a:spcPts val="500"/>
              </a:spcBef>
              <a:spcAft>
                <a:spcPts val="0"/>
              </a:spcAft>
              <a:buClr>
                <a:schemeClr val="dk1"/>
              </a:buClr>
              <a:buSzPts val="1000"/>
              <a:buFont typeface="Arial"/>
              <a:buChar char="•"/>
              <a:defRPr b="0" i="0" sz="1000" u="none" cap="none" strike="noStrike">
                <a:solidFill>
                  <a:schemeClr val="dk1"/>
                </a:solidFill>
                <a:latin typeface="Arial"/>
                <a:ea typeface="Arial"/>
                <a:cs typeface="Arial"/>
                <a:sym typeface="Arial"/>
              </a:defRPr>
            </a:lvl2pPr>
            <a:lvl3pPr indent="-292100" lvl="2" marL="1371600" marR="0" algn="l">
              <a:lnSpc>
                <a:spcPct val="90000"/>
              </a:lnSpc>
              <a:spcBef>
                <a:spcPts val="500"/>
              </a:spcBef>
              <a:spcAft>
                <a:spcPts val="0"/>
              </a:spcAft>
              <a:buClr>
                <a:schemeClr val="dk1"/>
              </a:buClr>
              <a:buSzPts val="1000"/>
              <a:buFont typeface="Arial"/>
              <a:buChar char="•"/>
              <a:defRPr b="0" i="0" sz="1000" u="none" cap="none" strike="noStrike">
                <a:solidFill>
                  <a:schemeClr val="dk1"/>
                </a:solidFill>
                <a:latin typeface="Arial"/>
                <a:ea typeface="Arial"/>
                <a:cs typeface="Arial"/>
                <a:sym typeface="Arial"/>
              </a:defRPr>
            </a:lvl3pPr>
            <a:lvl4pPr indent="-292100" lvl="3" marL="1828800" marR="0" algn="l">
              <a:lnSpc>
                <a:spcPct val="90000"/>
              </a:lnSpc>
              <a:spcBef>
                <a:spcPts val="500"/>
              </a:spcBef>
              <a:spcAft>
                <a:spcPts val="0"/>
              </a:spcAft>
              <a:buClr>
                <a:schemeClr val="dk1"/>
              </a:buClr>
              <a:buSzPts val="1000"/>
              <a:buFont typeface="Arial"/>
              <a:buChar char="•"/>
              <a:defRPr b="0" i="0" sz="1000" u="none" cap="none" strike="noStrike">
                <a:solidFill>
                  <a:schemeClr val="dk1"/>
                </a:solidFill>
                <a:latin typeface="Arial"/>
                <a:ea typeface="Arial"/>
                <a:cs typeface="Arial"/>
                <a:sym typeface="Arial"/>
              </a:defRPr>
            </a:lvl4pPr>
            <a:lvl5pPr indent="-292100" lvl="4" marL="2286000" marR="0" algn="l">
              <a:lnSpc>
                <a:spcPct val="90000"/>
              </a:lnSpc>
              <a:spcBef>
                <a:spcPts val="500"/>
              </a:spcBef>
              <a:spcAft>
                <a:spcPts val="0"/>
              </a:spcAft>
              <a:buClr>
                <a:schemeClr val="dk1"/>
              </a:buClr>
              <a:buSzPts val="1000"/>
              <a:buFont typeface="Arial"/>
              <a:buChar char="•"/>
              <a:defRPr b="0" i="0" sz="1000" u="none" cap="none" strike="noStrike">
                <a:solidFill>
                  <a:schemeClr val="dk1"/>
                </a:solidFill>
                <a:latin typeface="Arial"/>
                <a:ea typeface="Arial"/>
                <a:cs typeface="Arial"/>
                <a:sym typeface="Arial"/>
              </a:defRPr>
            </a:lvl5pPr>
            <a:lvl6pPr indent="-342900" lvl="5" marL="27432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6pPr>
            <a:lvl7pPr indent="-342900" lvl="6" marL="32004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7pPr>
            <a:lvl8pPr indent="-342900" lvl="7" marL="36576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8pPr>
            <a:lvl9pPr indent="-342900" lvl="8" marL="41148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9pPr>
          </a:lstStyle>
          <a:p/>
        </p:txBody>
      </p:sp>
      <p:sp>
        <p:nvSpPr>
          <p:cNvPr id="288" name="Google Shape;288;p33"/>
          <p:cNvSpPr txBox="1"/>
          <p:nvPr>
            <p:ph idx="4" type="body"/>
          </p:nvPr>
        </p:nvSpPr>
        <p:spPr>
          <a:xfrm>
            <a:off x="7538605" y="5943649"/>
            <a:ext cx="866100" cy="184800"/>
          </a:xfrm>
          <a:prstGeom prst="rect">
            <a:avLst/>
          </a:prstGeom>
          <a:noFill/>
          <a:ln>
            <a:noFill/>
          </a:ln>
        </p:spPr>
        <p:txBody>
          <a:bodyPr anchorCtr="0" anchor="ctr" bIns="45700" lIns="36000" spcFirstLastPara="1" rIns="36000" wrap="square" tIns="45700">
            <a:noAutofit/>
          </a:bodyPr>
          <a:lstStyle>
            <a:lvl1pPr indent="-228600" lvl="0" marL="457200" marR="0" algn="r">
              <a:lnSpc>
                <a:spcPct val="90000"/>
              </a:lnSpc>
              <a:spcBef>
                <a:spcPts val="1000"/>
              </a:spcBef>
              <a:spcAft>
                <a:spcPts val="0"/>
              </a:spcAft>
              <a:buClr>
                <a:schemeClr val="dk1"/>
              </a:buClr>
              <a:buSzPts val="1200"/>
              <a:buFont typeface="Arial"/>
              <a:buNone/>
              <a:defRPr b="0" i="0" sz="1200" u="none" cap="none" strike="noStrike">
                <a:solidFill>
                  <a:schemeClr val="dk1"/>
                </a:solidFill>
                <a:latin typeface="Arial"/>
                <a:ea typeface="Arial"/>
                <a:cs typeface="Arial"/>
                <a:sym typeface="Arial"/>
              </a:defRPr>
            </a:lvl1pPr>
            <a:lvl2pPr indent="-292100" lvl="1" marL="914400" marR="0" algn="l">
              <a:lnSpc>
                <a:spcPct val="90000"/>
              </a:lnSpc>
              <a:spcBef>
                <a:spcPts val="500"/>
              </a:spcBef>
              <a:spcAft>
                <a:spcPts val="0"/>
              </a:spcAft>
              <a:buClr>
                <a:schemeClr val="dk1"/>
              </a:buClr>
              <a:buSzPts val="1000"/>
              <a:buFont typeface="Arial"/>
              <a:buChar char="•"/>
              <a:defRPr b="0" i="0" sz="1000" u="none" cap="none" strike="noStrike">
                <a:solidFill>
                  <a:schemeClr val="dk1"/>
                </a:solidFill>
                <a:latin typeface="Arial"/>
                <a:ea typeface="Arial"/>
                <a:cs typeface="Arial"/>
                <a:sym typeface="Arial"/>
              </a:defRPr>
            </a:lvl2pPr>
            <a:lvl3pPr indent="-292100" lvl="2" marL="1371600" marR="0" algn="l">
              <a:lnSpc>
                <a:spcPct val="90000"/>
              </a:lnSpc>
              <a:spcBef>
                <a:spcPts val="500"/>
              </a:spcBef>
              <a:spcAft>
                <a:spcPts val="0"/>
              </a:spcAft>
              <a:buClr>
                <a:schemeClr val="dk1"/>
              </a:buClr>
              <a:buSzPts val="1000"/>
              <a:buFont typeface="Arial"/>
              <a:buChar char="•"/>
              <a:defRPr b="0" i="0" sz="1000" u="none" cap="none" strike="noStrike">
                <a:solidFill>
                  <a:schemeClr val="dk1"/>
                </a:solidFill>
                <a:latin typeface="Arial"/>
                <a:ea typeface="Arial"/>
                <a:cs typeface="Arial"/>
                <a:sym typeface="Arial"/>
              </a:defRPr>
            </a:lvl3pPr>
            <a:lvl4pPr indent="-292100" lvl="3" marL="1828800" marR="0" algn="l">
              <a:lnSpc>
                <a:spcPct val="90000"/>
              </a:lnSpc>
              <a:spcBef>
                <a:spcPts val="500"/>
              </a:spcBef>
              <a:spcAft>
                <a:spcPts val="0"/>
              </a:spcAft>
              <a:buClr>
                <a:schemeClr val="dk1"/>
              </a:buClr>
              <a:buSzPts val="1000"/>
              <a:buFont typeface="Arial"/>
              <a:buChar char="•"/>
              <a:defRPr b="0" i="0" sz="1000" u="none" cap="none" strike="noStrike">
                <a:solidFill>
                  <a:schemeClr val="dk1"/>
                </a:solidFill>
                <a:latin typeface="Arial"/>
                <a:ea typeface="Arial"/>
                <a:cs typeface="Arial"/>
                <a:sym typeface="Arial"/>
              </a:defRPr>
            </a:lvl4pPr>
            <a:lvl5pPr indent="-292100" lvl="4" marL="2286000" marR="0" algn="l">
              <a:lnSpc>
                <a:spcPct val="90000"/>
              </a:lnSpc>
              <a:spcBef>
                <a:spcPts val="500"/>
              </a:spcBef>
              <a:spcAft>
                <a:spcPts val="0"/>
              </a:spcAft>
              <a:buClr>
                <a:schemeClr val="dk1"/>
              </a:buClr>
              <a:buSzPts val="1000"/>
              <a:buFont typeface="Arial"/>
              <a:buChar char="•"/>
              <a:defRPr b="0" i="0" sz="1000" u="none" cap="none" strike="noStrike">
                <a:solidFill>
                  <a:schemeClr val="dk1"/>
                </a:solidFill>
                <a:latin typeface="Arial"/>
                <a:ea typeface="Arial"/>
                <a:cs typeface="Arial"/>
                <a:sym typeface="Arial"/>
              </a:defRPr>
            </a:lvl5pPr>
            <a:lvl6pPr indent="-342900" lvl="5" marL="27432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6pPr>
            <a:lvl7pPr indent="-342900" lvl="6" marL="32004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7pPr>
            <a:lvl8pPr indent="-342900" lvl="7" marL="36576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8pPr>
            <a:lvl9pPr indent="-342900" lvl="8" marL="41148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9pPr>
          </a:lstStyle>
          <a:p/>
        </p:txBody>
      </p:sp>
      <p:sp>
        <p:nvSpPr>
          <p:cNvPr id="289" name="Google Shape;289;p33"/>
          <p:cNvSpPr/>
          <p:nvPr/>
        </p:nvSpPr>
        <p:spPr>
          <a:xfrm>
            <a:off x="323650" y="4007150"/>
            <a:ext cx="3771900" cy="267900"/>
          </a:xfrm>
          <a:prstGeom prst="rect">
            <a:avLst/>
          </a:prstGeom>
          <a:noFill/>
          <a:ln>
            <a:noFill/>
          </a:ln>
        </p:spPr>
        <p:txBody>
          <a:bodyPr anchorCtr="0" anchor="ctr" bIns="45700" lIns="91425" spcFirstLastPara="1" rIns="91425" wrap="square" tIns="45700">
            <a:noAutofit/>
          </a:bodyPr>
          <a:lstStyle/>
          <a:p>
            <a:pPr indent="0" lvl="0" marL="0" marR="0" rtl="0" algn="l">
              <a:lnSpc>
                <a:spcPct val="114000"/>
              </a:lnSpc>
              <a:spcBef>
                <a:spcPts val="0"/>
              </a:spcBef>
              <a:spcAft>
                <a:spcPts val="0"/>
              </a:spcAft>
              <a:buClr>
                <a:srgbClr val="005BAD"/>
              </a:buClr>
              <a:buSzPts val="1600"/>
              <a:buFont typeface="Arial"/>
              <a:buNone/>
            </a:pPr>
            <a:r>
              <a:rPr lang="ja-JP" sz="1500">
                <a:solidFill>
                  <a:srgbClr val="005BAD"/>
                </a:solidFill>
                <a:latin typeface="Arial"/>
                <a:ea typeface="Arial"/>
                <a:cs typeface="Arial"/>
                <a:sym typeface="Arial"/>
              </a:rPr>
              <a:t>各家の所得金額</a:t>
            </a:r>
            <a:r>
              <a:rPr lang="ja-JP" sz="1300">
                <a:solidFill>
                  <a:srgbClr val="005BAD"/>
                </a:solidFill>
                <a:latin typeface="Arial"/>
                <a:ea typeface="Arial"/>
                <a:cs typeface="Arial"/>
                <a:sym typeface="Arial"/>
              </a:rPr>
              <a:t>（もうけ）</a:t>
            </a:r>
            <a:r>
              <a:rPr lang="ja-JP" sz="1500">
                <a:solidFill>
                  <a:srgbClr val="005BAD"/>
                </a:solidFill>
                <a:latin typeface="Arial"/>
                <a:ea typeface="Arial"/>
                <a:cs typeface="Arial"/>
                <a:sym typeface="Arial"/>
              </a:rPr>
              <a:t>が異なる場合</a:t>
            </a:r>
            <a:endParaRPr sz="1300"/>
          </a:p>
        </p:txBody>
      </p:sp>
      <p:grpSp>
        <p:nvGrpSpPr>
          <p:cNvPr id="290" name="Google Shape;290;p33"/>
          <p:cNvGrpSpPr/>
          <p:nvPr/>
        </p:nvGrpSpPr>
        <p:grpSpPr>
          <a:xfrm>
            <a:off x="727310" y="5444694"/>
            <a:ext cx="2220755" cy="1474781"/>
            <a:chOff x="608967" y="5456726"/>
            <a:chExt cx="2220755" cy="1474781"/>
          </a:xfrm>
        </p:grpSpPr>
        <p:pic>
          <p:nvPicPr>
            <p:cNvPr id="291" name="Google Shape;291;p33"/>
            <p:cNvPicPr preferRelativeResize="0"/>
            <p:nvPr/>
          </p:nvPicPr>
          <p:blipFill rotWithShape="1">
            <a:blip r:embed="rId2">
              <a:alphaModFix/>
            </a:blip>
            <a:srcRect b="0" l="0" r="0" t="-300"/>
            <a:stretch/>
          </p:blipFill>
          <p:spPr>
            <a:xfrm>
              <a:off x="608967" y="5456726"/>
              <a:ext cx="1797166" cy="1091837"/>
            </a:xfrm>
            <a:prstGeom prst="rect">
              <a:avLst/>
            </a:prstGeom>
            <a:noFill/>
            <a:ln cap="flat" cmpd="sng" w="15875">
              <a:solidFill>
                <a:srgbClr val="005BAD"/>
              </a:solidFill>
              <a:prstDash val="solid"/>
              <a:round/>
              <a:headEnd len="sm" w="sm" type="none"/>
              <a:tailEnd len="sm" w="sm" type="none"/>
            </a:ln>
          </p:spPr>
        </p:pic>
        <p:sp>
          <p:nvSpPr>
            <p:cNvPr id="292" name="Google Shape;292;p33"/>
            <p:cNvSpPr/>
            <p:nvPr/>
          </p:nvSpPr>
          <p:spPr>
            <a:xfrm>
              <a:off x="2111222" y="5879507"/>
              <a:ext cx="718500" cy="718500"/>
            </a:xfrm>
            <a:prstGeom prst="ellipse">
              <a:avLst/>
            </a:prstGeom>
            <a:solidFill>
              <a:srgbClr val="005BAD"/>
            </a:solidFill>
            <a:ln cap="flat" cmpd="sng" w="22225">
              <a:solidFill>
                <a:srgbClr val="EBFAFF"/>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2400"/>
                <a:buFont typeface="Arial"/>
                <a:buNone/>
              </a:pPr>
              <a:r>
                <a:t/>
              </a:r>
              <a:endParaRPr b="0" i="0" sz="2400" u="none" cap="none" strike="noStrike">
                <a:solidFill>
                  <a:schemeClr val="dk1"/>
                </a:solidFill>
                <a:latin typeface="Arial"/>
                <a:ea typeface="Arial"/>
                <a:cs typeface="Arial"/>
                <a:sym typeface="Arial"/>
              </a:endParaRPr>
            </a:p>
          </p:txBody>
        </p:sp>
        <p:sp>
          <p:nvSpPr>
            <p:cNvPr id="293" name="Google Shape;293;p33"/>
            <p:cNvSpPr txBox="1"/>
            <p:nvPr/>
          </p:nvSpPr>
          <p:spPr>
            <a:xfrm>
              <a:off x="2106457" y="5977207"/>
              <a:ext cx="718500" cy="9543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ja-JP" sz="1400">
                  <a:solidFill>
                    <a:srgbClr val="EBFFFC"/>
                  </a:solidFill>
                  <a:latin typeface="Arial"/>
                  <a:ea typeface="Arial"/>
                  <a:cs typeface="Arial"/>
                  <a:sym typeface="Arial"/>
                </a:rPr>
                <a:t>メタバ</a:t>
              </a:r>
              <a:endParaRPr sz="1400">
                <a:solidFill>
                  <a:srgbClr val="EBFFFC"/>
                </a:solidFill>
                <a:latin typeface="Arial"/>
                <a:ea typeface="Arial"/>
                <a:cs typeface="Arial"/>
                <a:sym typeface="Arial"/>
              </a:endParaRPr>
            </a:p>
            <a:p>
              <a:pPr indent="0" lvl="0" marL="0" marR="0" rtl="0" algn="l">
                <a:spcBef>
                  <a:spcPts val="0"/>
                </a:spcBef>
                <a:spcAft>
                  <a:spcPts val="0"/>
                </a:spcAft>
                <a:buNone/>
              </a:pPr>
              <a:r>
                <a:rPr lang="ja-JP" sz="1400">
                  <a:solidFill>
                    <a:srgbClr val="EBFFFC"/>
                  </a:solidFill>
                  <a:latin typeface="Arial"/>
                  <a:ea typeface="Arial"/>
                  <a:cs typeface="Arial"/>
                  <a:sym typeface="Arial"/>
                </a:rPr>
                <a:t>タウン</a:t>
              </a:r>
              <a:endParaRPr/>
            </a:p>
          </p:txBody>
        </p:sp>
      </p:grpSp>
      <p:sp>
        <p:nvSpPr>
          <p:cNvPr id="294" name="Google Shape;294;p33"/>
          <p:cNvSpPr/>
          <p:nvPr/>
        </p:nvSpPr>
        <p:spPr>
          <a:xfrm>
            <a:off x="3928375" y="1257125"/>
            <a:ext cx="1655100" cy="226800"/>
          </a:xfrm>
          <a:prstGeom prst="rect">
            <a:avLst/>
          </a:prstGeom>
          <a:noFill/>
          <a:ln cap="flat" cmpd="sng" w="19050">
            <a:solidFill>
              <a:srgbClr val="262626"/>
            </a:solidFill>
            <a:prstDash val="solid"/>
            <a:round/>
            <a:headEnd len="sm" w="sm" type="none"/>
            <a:tailEnd len="sm" w="sm" type="none"/>
          </a:ln>
        </p:spPr>
        <p:txBody>
          <a:bodyPr anchorCtr="0" anchor="ctr" bIns="36000" lIns="72000" spcFirstLastPara="1" rIns="72000" wrap="square" tIns="36000">
            <a:noAutofit/>
          </a:bodyPr>
          <a:lstStyle/>
          <a:p>
            <a:pPr indent="0" lvl="0" marL="0" marR="0" rtl="0" algn="ctr">
              <a:lnSpc>
                <a:spcPct val="100000"/>
              </a:lnSpc>
              <a:spcBef>
                <a:spcPts val="0"/>
              </a:spcBef>
              <a:spcAft>
                <a:spcPts val="0"/>
              </a:spcAft>
              <a:buClr>
                <a:schemeClr val="dk1"/>
              </a:buClr>
              <a:buSzPts val="1300"/>
              <a:buFont typeface="Arial"/>
              <a:buNone/>
            </a:pPr>
            <a:r>
              <a:rPr b="0" i="0" lang="ja-JP" sz="1300" u="none" cap="none" strike="noStrike">
                <a:solidFill>
                  <a:schemeClr val="dk1"/>
                </a:solidFill>
                <a:latin typeface="Arial"/>
                <a:ea typeface="Arial"/>
                <a:cs typeface="Arial"/>
                <a:sym typeface="Arial"/>
              </a:rPr>
              <a:t>パターン１</a:t>
            </a:r>
            <a:r>
              <a:rPr b="0" i="0" lang="ja-JP" sz="1200" u="none" cap="none" strike="noStrike">
                <a:solidFill>
                  <a:schemeClr val="dk1"/>
                </a:solidFill>
                <a:latin typeface="Arial"/>
                <a:ea typeface="Arial"/>
                <a:cs typeface="Arial"/>
                <a:sym typeface="Arial"/>
              </a:rPr>
              <a:t>（参考）</a:t>
            </a:r>
            <a:endParaRPr b="0" i="0" sz="1300" u="none" cap="none" strike="noStrike">
              <a:solidFill>
                <a:schemeClr val="dk1"/>
              </a:solidFill>
              <a:latin typeface="Arial"/>
              <a:ea typeface="Arial"/>
              <a:cs typeface="Arial"/>
              <a:sym typeface="Arial"/>
            </a:endParaRPr>
          </a:p>
        </p:txBody>
      </p:sp>
      <p:graphicFrame>
        <p:nvGraphicFramePr>
          <p:cNvPr id="295" name="Google Shape;295;p33"/>
          <p:cNvGraphicFramePr/>
          <p:nvPr/>
        </p:nvGraphicFramePr>
        <p:xfrm>
          <a:off x="5772274" y="1541747"/>
          <a:ext cx="3000000" cy="3000000"/>
        </p:xfrm>
        <a:graphic>
          <a:graphicData uri="http://schemas.openxmlformats.org/drawingml/2006/table">
            <a:tbl>
              <a:tblPr bandRow="1" firstRow="1">
                <a:noFill/>
                <a:tableStyleId>{EDD6E753-2930-40FE-A78C-5DBA94F34718}</a:tableStyleId>
              </a:tblPr>
              <a:tblGrid>
                <a:gridCol w="506775"/>
                <a:gridCol w="482700"/>
                <a:gridCol w="654250"/>
                <a:gridCol w="687375"/>
                <a:gridCol w="716975"/>
              </a:tblGrid>
              <a:tr h="361725">
                <a:tc>
                  <a:txBody>
                    <a:bodyPr/>
                    <a:lstStyle/>
                    <a:p>
                      <a:pPr indent="0" lvl="0" marL="0" marR="0" rtl="0" algn="ctr">
                        <a:spcBef>
                          <a:spcPts val="0"/>
                        </a:spcBef>
                        <a:spcAft>
                          <a:spcPts val="0"/>
                        </a:spcAft>
                        <a:buNone/>
                      </a:pPr>
                      <a:r>
                        <a:t/>
                      </a:r>
                      <a:endParaRPr b="0" sz="900" u="none" cap="none" strike="noStrike">
                        <a:solidFill>
                          <a:schemeClr val="lt1"/>
                        </a:solidFill>
                      </a:endParaRPr>
                    </a:p>
                  </a:txBody>
                  <a:tcPr marT="45725" marB="45725" marR="91450" marL="91450" anchor="ctr">
                    <a:lnL cap="flat" cmpd="sng" w="9525">
                      <a:solidFill>
                        <a:srgbClr val="000000">
                          <a:alpha val="0"/>
                        </a:srgbClr>
                      </a:solidFill>
                      <a:prstDash val="solid"/>
                      <a:round/>
                      <a:headEnd len="sm" w="sm" type="none"/>
                      <a:tailEnd len="sm" w="sm" type="none"/>
                    </a:lnL>
                    <a:lnR cap="flat" cmpd="sng" w="12700">
                      <a:solidFill>
                        <a:schemeClr val="dk1"/>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12700">
                      <a:solidFill>
                        <a:schemeClr val="dk1"/>
                      </a:solidFill>
                      <a:prstDash val="solid"/>
                      <a:round/>
                      <a:headEnd len="sm" w="sm" type="none"/>
                      <a:tailEnd len="sm" w="sm" type="none"/>
                    </a:lnB>
                    <a:solidFill>
                      <a:srgbClr val="F2F2F2"/>
                    </a:solidFill>
                  </a:tcPr>
                </a:tc>
                <a:tc>
                  <a:txBody>
                    <a:bodyPr/>
                    <a:lstStyle/>
                    <a:p>
                      <a:pPr indent="0" lvl="0" marL="0" marR="0" rtl="0" algn="ctr">
                        <a:spcBef>
                          <a:spcPts val="0"/>
                        </a:spcBef>
                        <a:spcAft>
                          <a:spcPts val="0"/>
                        </a:spcAft>
                        <a:buNone/>
                      </a:pPr>
                      <a:r>
                        <a:rPr b="1" lang="ja-JP" sz="900" u="none" cap="none" strike="noStrike">
                          <a:solidFill>
                            <a:schemeClr val="lt1"/>
                          </a:solidFill>
                        </a:rPr>
                        <a:t>家族</a:t>
                      </a:r>
                      <a:endParaRPr/>
                    </a:p>
                  </a:txBody>
                  <a:tcPr marT="45725" marB="45725" marR="91450" marL="91450" anchor="ctr">
                    <a:lnL cap="flat" cmpd="sng" w="12700">
                      <a:solidFill>
                        <a:schemeClr val="dk1"/>
                      </a:solidFill>
                      <a:prstDash val="solid"/>
                      <a:round/>
                      <a:headEnd len="sm" w="sm" type="none"/>
                      <a:tailEnd len="sm" w="sm" type="none"/>
                    </a:lnL>
                    <a:lnR cap="flat" cmpd="sng" w="12700">
                      <a:solidFill>
                        <a:schemeClr val="lt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7F7F7F"/>
                    </a:solidFill>
                  </a:tcPr>
                </a:tc>
                <a:tc>
                  <a:txBody>
                    <a:bodyPr/>
                    <a:lstStyle/>
                    <a:p>
                      <a:pPr indent="0" lvl="0" marL="0" marR="0" rtl="0" algn="ctr">
                        <a:spcBef>
                          <a:spcPts val="0"/>
                        </a:spcBef>
                        <a:spcAft>
                          <a:spcPts val="0"/>
                        </a:spcAft>
                        <a:buNone/>
                      </a:pPr>
                      <a:r>
                        <a:rPr lang="ja-JP" sz="900" u="none" cap="none" strike="noStrike">
                          <a:solidFill>
                            <a:schemeClr val="lt1"/>
                          </a:solidFill>
                        </a:rPr>
                        <a:t>所得金額</a:t>
                      </a:r>
                      <a:endParaRPr b="0" sz="700" u="none" cap="none" strike="noStrike">
                        <a:solidFill>
                          <a:schemeClr val="lt1"/>
                        </a:solidFill>
                        <a:latin typeface="Arial"/>
                        <a:ea typeface="Arial"/>
                        <a:cs typeface="Arial"/>
                        <a:sym typeface="Arial"/>
                      </a:endParaRPr>
                    </a:p>
                  </a:txBody>
                  <a:tcPr marT="45725" marB="45725" marR="91450" marL="91450" anchor="ctr">
                    <a:lnL cap="flat" cmpd="sng" w="12700">
                      <a:solidFill>
                        <a:schemeClr val="lt1"/>
                      </a:solidFill>
                      <a:prstDash val="solid"/>
                      <a:round/>
                      <a:headEnd len="sm" w="sm" type="none"/>
                      <a:tailEnd len="sm" w="sm" type="none"/>
                    </a:lnL>
                    <a:lnR cap="flat" cmpd="sng" w="12700">
                      <a:solidFill>
                        <a:schemeClr val="lt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7F7F7F"/>
                    </a:solidFill>
                  </a:tcPr>
                </a:tc>
                <a:tc>
                  <a:txBody>
                    <a:bodyPr/>
                    <a:lstStyle/>
                    <a:p>
                      <a:pPr indent="0" lvl="0" marL="0" marR="0" rtl="0" algn="ctr">
                        <a:spcBef>
                          <a:spcPts val="0"/>
                        </a:spcBef>
                        <a:spcAft>
                          <a:spcPts val="0"/>
                        </a:spcAft>
                        <a:buNone/>
                      </a:pPr>
                      <a:r>
                        <a:rPr lang="ja-JP" sz="900" u="none" cap="none" strike="noStrike">
                          <a:solidFill>
                            <a:schemeClr val="lt1"/>
                          </a:solidFill>
                        </a:rPr>
                        <a:t>使用回数</a:t>
                      </a:r>
                      <a:endParaRPr>
                        <a:solidFill>
                          <a:schemeClr val="lt1"/>
                        </a:solidFill>
                      </a:endParaRPr>
                    </a:p>
                  </a:txBody>
                  <a:tcPr marT="45725" marB="45725" marR="91450" marL="91450" anchor="ctr">
                    <a:lnL cap="flat" cmpd="sng" w="12700">
                      <a:solidFill>
                        <a:schemeClr val="lt1"/>
                      </a:solidFill>
                      <a:prstDash val="solid"/>
                      <a:round/>
                      <a:headEnd len="sm" w="sm" type="none"/>
                      <a:tailEnd len="sm" w="sm" type="none"/>
                    </a:lnL>
                    <a:lnR cap="flat" cmpd="sng" w="12700">
                      <a:solidFill>
                        <a:schemeClr val="lt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7F7F7F"/>
                    </a:solidFill>
                  </a:tcPr>
                </a:tc>
                <a:tc>
                  <a:txBody>
                    <a:bodyPr/>
                    <a:lstStyle/>
                    <a:p>
                      <a:pPr indent="0" lvl="0" marL="0" marR="0" rtl="0" algn="ctr">
                        <a:spcBef>
                          <a:spcPts val="0"/>
                        </a:spcBef>
                        <a:spcAft>
                          <a:spcPts val="0"/>
                        </a:spcAft>
                        <a:buNone/>
                      </a:pPr>
                      <a:r>
                        <a:rPr lang="ja-JP" sz="900" u="none" cap="none" strike="noStrike">
                          <a:solidFill>
                            <a:schemeClr val="lt1"/>
                          </a:solidFill>
                        </a:rPr>
                        <a:t>負担金額</a:t>
                      </a:r>
                      <a:endParaRPr>
                        <a:solidFill>
                          <a:schemeClr val="lt1"/>
                        </a:solidFill>
                      </a:endParaRPr>
                    </a:p>
                  </a:txBody>
                  <a:tcPr marT="45725" marB="45725" marR="91450" marL="91450" anchor="ctr">
                    <a:lnL cap="flat" cmpd="sng" w="12700">
                      <a:solidFill>
                        <a:schemeClr val="lt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7F7F7F"/>
                    </a:solidFill>
                  </a:tcPr>
                </a:tc>
              </a:tr>
              <a:tr h="288000">
                <a:tc>
                  <a:txBody>
                    <a:bodyPr/>
                    <a:lstStyle/>
                    <a:p>
                      <a:pPr indent="0" lvl="0" marL="0" marR="0" rtl="0" algn="ctr">
                        <a:spcBef>
                          <a:spcPts val="0"/>
                        </a:spcBef>
                        <a:spcAft>
                          <a:spcPts val="0"/>
                        </a:spcAft>
                        <a:buNone/>
                      </a:pPr>
                      <a:r>
                        <a:rPr b="1" lang="ja-JP" sz="900" u="none" cap="none" strike="noStrike">
                          <a:latin typeface="Arial"/>
                          <a:ea typeface="Arial"/>
                          <a:cs typeface="Arial"/>
                          <a:sym typeface="Arial"/>
                        </a:rPr>
                        <a:t>Ａ家</a:t>
                      </a:r>
                      <a:endParaRPr/>
                    </a:p>
                  </a:txBody>
                  <a:tcPr marT="45725" marB="45725" marR="91450" marL="91450" anchor="ctr">
                    <a:lnL cap="flat" cmpd="sng" w="12700">
                      <a:solidFill>
                        <a:schemeClr val="dk1"/>
                      </a:solidFill>
                      <a:prstDash val="solid"/>
                      <a:round/>
                      <a:headEnd len="sm" w="sm" type="none"/>
                      <a:tailEnd len="sm" w="sm" type="none"/>
                    </a:lnL>
                    <a:lnR cap="flat" cmpd="sng" w="9525">
                      <a:solidFill>
                        <a:schemeClr val="dk1"/>
                      </a:solidFill>
                      <a:prstDash val="dash"/>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ctr">
                        <a:spcBef>
                          <a:spcPts val="0"/>
                        </a:spcBef>
                        <a:spcAft>
                          <a:spcPts val="0"/>
                        </a:spcAft>
                        <a:buNone/>
                      </a:pPr>
                      <a:r>
                        <a:rPr b="1" lang="ja-JP" sz="900" u="none" cap="none" strike="noStrike">
                          <a:latin typeface="Arial"/>
                          <a:ea typeface="Arial"/>
                          <a:cs typeface="Arial"/>
                          <a:sym typeface="Arial"/>
                        </a:rPr>
                        <a:t>４人</a:t>
                      </a:r>
                      <a:endParaRPr/>
                    </a:p>
                  </a:txBody>
                  <a:tcPr marT="45725" marB="45725" marR="91450" marL="91450" anchor="ctr">
                    <a:lnL cap="flat" cmpd="sng" w="9525">
                      <a:solidFill>
                        <a:schemeClr val="dk1"/>
                      </a:solidFill>
                      <a:prstDash val="dash"/>
                      <a:round/>
                      <a:headEnd len="sm" w="sm" type="none"/>
                      <a:tailEnd len="sm" w="sm" type="none"/>
                    </a:lnL>
                    <a:lnR cap="flat" cmpd="sng" w="9525">
                      <a:solidFill>
                        <a:schemeClr val="dk1"/>
                      </a:solidFill>
                      <a:prstDash val="dash"/>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ctr">
                        <a:spcBef>
                          <a:spcPts val="0"/>
                        </a:spcBef>
                        <a:spcAft>
                          <a:spcPts val="0"/>
                        </a:spcAft>
                        <a:buNone/>
                      </a:pPr>
                      <a:r>
                        <a:rPr b="1" lang="ja-JP" sz="900" u="none" cap="none" strike="noStrike">
                          <a:latin typeface="Arial"/>
                          <a:ea typeface="Arial"/>
                          <a:cs typeface="Arial"/>
                          <a:sym typeface="Arial"/>
                        </a:rPr>
                        <a:t>500万円</a:t>
                      </a:r>
                      <a:endParaRPr/>
                    </a:p>
                  </a:txBody>
                  <a:tcPr marT="45725" marB="45725" marR="91450" marL="91450" anchor="ctr">
                    <a:lnL cap="flat" cmpd="sng" w="9525">
                      <a:solidFill>
                        <a:schemeClr val="dk1"/>
                      </a:solidFill>
                      <a:prstDash val="dash"/>
                      <a:round/>
                      <a:headEnd len="sm" w="sm" type="none"/>
                      <a:tailEnd len="sm" w="sm" type="none"/>
                    </a:lnL>
                    <a:lnR cap="flat" cmpd="sng" w="9525">
                      <a:solidFill>
                        <a:schemeClr val="dk1"/>
                      </a:solidFill>
                      <a:prstDash val="dash"/>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ctr">
                        <a:spcBef>
                          <a:spcPts val="0"/>
                        </a:spcBef>
                        <a:spcAft>
                          <a:spcPts val="0"/>
                        </a:spcAft>
                        <a:buNone/>
                      </a:pPr>
                      <a:r>
                        <a:rPr b="1" lang="ja-JP" sz="900" u="none" cap="none" strike="noStrike">
                          <a:latin typeface="Arial"/>
                          <a:ea typeface="Arial"/>
                          <a:cs typeface="Arial"/>
                          <a:sym typeface="Arial"/>
                        </a:rPr>
                        <a:t>月10回</a:t>
                      </a:r>
                      <a:endParaRPr/>
                    </a:p>
                  </a:txBody>
                  <a:tcPr marT="45725" marB="45725" marR="91450" marL="91450" anchor="ctr">
                    <a:lnL cap="flat" cmpd="sng" w="9525">
                      <a:solidFill>
                        <a:schemeClr val="dk1"/>
                      </a:solidFill>
                      <a:prstDash val="dash"/>
                      <a:round/>
                      <a:headEnd len="sm" w="sm" type="none"/>
                      <a:tailEnd len="sm" w="sm" type="none"/>
                    </a:lnL>
                    <a:lnR cap="flat" cmpd="sng" w="9525">
                      <a:solidFill>
                        <a:schemeClr val="dk1"/>
                      </a:solidFill>
                      <a:prstDash val="dash"/>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ctr">
                        <a:spcBef>
                          <a:spcPts val="0"/>
                        </a:spcBef>
                        <a:spcAft>
                          <a:spcPts val="0"/>
                        </a:spcAft>
                        <a:buNone/>
                      </a:pPr>
                      <a:r>
                        <a:rPr b="1" lang="ja-JP" sz="900" u="none" cap="none" strike="noStrike">
                          <a:latin typeface="Arial"/>
                          <a:ea typeface="Arial"/>
                          <a:cs typeface="Arial"/>
                          <a:sym typeface="Arial"/>
                        </a:rPr>
                        <a:t>100万円</a:t>
                      </a:r>
                      <a:endParaRPr/>
                    </a:p>
                  </a:txBody>
                  <a:tcPr marT="45725" marB="45725" marR="91450" marL="91450" anchor="ctr">
                    <a:lnL cap="flat" cmpd="sng" w="9525">
                      <a:solidFill>
                        <a:schemeClr val="dk1"/>
                      </a:solidFill>
                      <a:prstDash val="dash"/>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r>
              <a:tr h="288000">
                <a:tc>
                  <a:txBody>
                    <a:bodyPr/>
                    <a:lstStyle/>
                    <a:p>
                      <a:pPr indent="0" lvl="0" marL="0" marR="0" rtl="0" algn="ctr">
                        <a:spcBef>
                          <a:spcPts val="0"/>
                        </a:spcBef>
                        <a:spcAft>
                          <a:spcPts val="0"/>
                        </a:spcAft>
                        <a:buNone/>
                      </a:pPr>
                      <a:r>
                        <a:rPr b="1" lang="ja-JP" sz="900" u="none" cap="none" strike="noStrike">
                          <a:latin typeface="Arial"/>
                          <a:ea typeface="Arial"/>
                          <a:cs typeface="Arial"/>
                          <a:sym typeface="Arial"/>
                        </a:rPr>
                        <a:t>Ｂ家</a:t>
                      </a:r>
                      <a:endParaRPr/>
                    </a:p>
                  </a:txBody>
                  <a:tcPr marT="45725" marB="45725" marR="91450" marL="91450" anchor="ctr">
                    <a:lnL cap="flat" cmpd="sng" w="12700">
                      <a:solidFill>
                        <a:schemeClr val="dk1"/>
                      </a:solidFill>
                      <a:prstDash val="solid"/>
                      <a:round/>
                      <a:headEnd len="sm" w="sm" type="none"/>
                      <a:tailEnd len="sm" w="sm" type="none"/>
                    </a:lnL>
                    <a:lnR cap="flat" cmpd="sng" w="9525">
                      <a:solidFill>
                        <a:schemeClr val="dk1"/>
                      </a:solidFill>
                      <a:prstDash val="dash"/>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ctr">
                        <a:spcBef>
                          <a:spcPts val="0"/>
                        </a:spcBef>
                        <a:spcAft>
                          <a:spcPts val="0"/>
                        </a:spcAft>
                        <a:buNone/>
                      </a:pPr>
                      <a:r>
                        <a:rPr b="1" lang="ja-JP" sz="900" u="none" cap="none" strike="noStrike">
                          <a:latin typeface="Arial"/>
                          <a:ea typeface="Arial"/>
                          <a:cs typeface="Arial"/>
                          <a:sym typeface="Arial"/>
                        </a:rPr>
                        <a:t>４人</a:t>
                      </a:r>
                      <a:endParaRPr/>
                    </a:p>
                  </a:txBody>
                  <a:tcPr marT="45725" marB="45725" marR="91450" marL="91450" anchor="ctr">
                    <a:lnL cap="flat" cmpd="sng" w="9525">
                      <a:solidFill>
                        <a:schemeClr val="dk1"/>
                      </a:solidFill>
                      <a:prstDash val="dash"/>
                      <a:round/>
                      <a:headEnd len="sm" w="sm" type="none"/>
                      <a:tailEnd len="sm" w="sm" type="none"/>
                    </a:lnL>
                    <a:lnR cap="flat" cmpd="sng" w="9525">
                      <a:solidFill>
                        <a:schemeClr val="dk1"/>
                      </a:solidFill>
                      <a:prstDash val="dash"/>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ctr">
                        <a:spcBef>
                          <a:spcPts val="0"/>
                        </a:spcBef>
                        <a:spcAft>
                          <a:spcPts val="0"/>
                        </a:spcAft>
                        <a:buNone/>
                      </a:pPr>
                      <a:r>
                        <a:rPr b="1" lang="ja-JP" sz="900" u="none" cap="none" strike="noStrike">
                          <a:latin typeface="Arial"/>
                          <a:ea typeface="Arial"/>
                          <a:cs typeface="Arial"/>
                          <a:sym typeface="Arial"/>
                        </a:rPr>
                        <a:t>500万円</a:t>
                      </a:r>
                      <a:endParaRPr/>
                    </a:p>
                  </a:txBody>
                  <a:tcPr marT="45725" marB="45725" marR="91450" marL="91450" anchor="ctr">
                    <a:lnL cap="flat" cmpd="sng" w="9525">
                      <a:solidFill>
                        <a:schemeClr val="dk1"/>
                      </a:solidFill>
                      <a:prstDash val="dash"/>
                      <a:round/>
                      <a:headEnd len="sm" w="sm" type="none"/>
                      <a:tailEnd len="sm" w="sm" type="none"/>
                    </a:lnL>
                    <a:lnR cap="flat" cmpd="sng" w="9525">
                      <a:solidFill>
                        <a:schemeClr val="dk1"/>
                      </a:solidFill>
                      <a:prstDash val="dash"/>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ctr">
                        <a:spcBef>
                          <a:spcPts val="0"/>
                        </a:spcBef>
                        <a:spcAft>
                          <a:spcPts val="0"/>
                        </a:spcAft>
                        <a:buNone/>
                      </a:pPr>
                      <a:r>
                        <a:rPr b="1" lang="ja-JP" sz="900" u="none" cap="none" strike="noStrike">
                          <a:latin typeface="Arial"/>
                          <a:ea typeface="Arial"/>
                          <a:cs typeface="Arial"/>
                          <a:sym typeface="Arial"/>
                        </a:rPr>
                        <a:t>月10回</a:t>
                      </a:r>
                      <a:endParaRPr/>
                    </a:p>
                  </a:txBody>
                  <a:tcPr marT="45725" marB="45725" marR="91450" marL="91450" anchor="ctr">
                    <a:lnL cap="flat" cmpd="sng" w="9525">
                      <a:solidFill>
                        <a:schemeClr val="dk1"/>
                      </a:solidFill>
                      <a:prstDash val="dash"/>
                      <a:round/>
                      <a:headEnd len="sm" w="sm" type="none"/>
                      <a:tailEnd len="sm" w="sm" type="none"/>
                    </a:lnL>
                    <a:lnR cap="flat" cmpd="sng" w="9525">
                      <a:solidFill>
                        <a:schemeClr val="dk1"/>
                      </a:solidFill>
                      <a:prstDash val="dash"/>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ctr">
                        <a:spcBef>
                          <a:spcPts val="0"/>
                        </a:spcBef>
                        <a:spcAft>
                          <a:spcPts val="0"/>
                        </a:spcAft>
                        <a:buNone/>
                      </a:pPr>
                      <a:r>
                        <a:rPr b="1" lang="ja-JP" sz="900" u="none" cap="none" strike="noStrike">
                          <a:latin typeface="Arial"/>
                          <a:ea typeface="Arial"/>
                          <a:cs typeface="Arial"/>
                          <a:sym typeface="Arial"/>
                        </a:rPr>
                        <a:t>100万円</a:t>
                      </a:r>
                      <a:endParaRPr/>
                    </a:p>
                  </a:txBody>
                  <a:tcPr marT="45725" marB="45725" marR="91450" marL="91450" anchor="ctr">
                    <a:lnL cap="flat" cmpd="sng" w="9525">
                      <a:solidFill>
                        <a:schemeClr val="dk1"/>
                      </a:solidFill>
                      <a:prstDash val="dash"/>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r>
              <a:tr h="288000">
                <a:tc>
                  <a:txBody>
                    <a:bodyPr/>
                    <a:lstStyle/>
                    <a:p>
                      <a:pPr indent="0" lvl="0" marL="0" marR="0" rtl="0" algn="ctr">
                        <a:spcBef>
                          <a:spcPts val="0"/>
                        </a:spcBef>
                        <a:spcAft>
                          <a:spcPts val="0"/>
                        </a:spcAft>
                        <a:buNone/>
                      </a:pPr>
                      <a:r>
                        <a:rPr b="1" lang="ja-JP" sz="900" u="none" cap="none" strike="noStrike">
                          <a:latin typeface="Arial"/>
                          <a:ea typeface="Arial"/>
                          <a:cs typeface="Arial"/>
                          <a:sym typeface="Arial"/>
                        </a:rPr>
                        <a:t>Ｃ家</a:t>
                      </a:r>
                      <a:endParaRPr/>
                    </a:p>
                  </a:txBody>
                  <a:tcPr marT="45725" marB="45725" marR="91450" marL="91450" anchor="ctr">
                    <a:lnL cap="flat" cmpd="sng" w="12700">
                      <a:solidFill>
                        <a:schemeClr val="dk1"/>
                      </a:solidFill>
                      <a:prstDash val="solid"/>
                      <a:round/>
                      <a:headEnd len="sm" w="sm" type="none"/>
                      <a:tailEnd len="sm" w="sm" type="none"/>
                    </a:lnL>
                    <a:lnR cap="flat" cmpd="sng" w="9525">
                      <a:solidFill>
                        <a:schemeClr val="dk1"/>
                      </a:solidFill>
                      <a:prstDash val="dash"/>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ctr">
                        <a:spcBef>
                          <a:spcPts val="0"/>
                        </a:spcBef>
                        <a:spcAft>
                          <a:spcPts val="0"/>
                        </a:spcAft>
                        <a:buNone/>
                      </a:pPr>
                      <a:r>
                        <a:rPr b="1" lang="ja-JP" sz="900" u="none" cap="none" strike="noStrike">
                          <a:latin typeface="Arial"/>
                          <a:ea typeface="Arial"/>
                          <a:cs typeface="Arial"/>
                          <a:sym typeface="Arial"/>
                        </a:rPr>
                        <a:t>４人</a:t>
                      </a:r>
                      <a:endParaRPr/>
                    </a:p>
                  </a:txBody>
                  <a:tcPr marT="45725" marB="45725" marR="91450" marL="91450" anchor="ctr">
                    <a:lnL cap="flat" cmpd="sng" w="9525">
                      <a:solidFill>
                        <a:schemeClr val="dk1"/>
                      </a:solidFill>
                      <a:prstDash val="dash"/>
                      <a:round/>
                      <a:headEnd len="sm" w="sm" type="none"/>
                      <a:tailEnd len="sm" w="sm" type="none"/>
                    </a:lnL>
                    <a:lnR cap="flat" cmpd="sng" w="9525">
                      <a:solidFill>
                        <a:schemeClr val="dk1"/>
                      </a:solidFill>
                      <a:prstDash val="dash"/>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ctr">
                        <a:spcBef>
                          <a:spcPts val="0"/>
                        </a:spcBef>
                        <a:spcAft>
                          <a:spcPts val="0"/>
                        </a:spcAft>
                        <a:buNone/>
                      </a:pPr>
                      <a:r>
                        <a:rPr b="1" lang="ja-JP" sz="900" u="none" cap="none" strike="noStrike">
                          <a:latin typeface="Arial"/>
                          <a:ea typeface="Arial"/>
                          <a:cs typeface="Arial"/>
                          <a:sym typeface="Arial"/>
                        </a:rPr>
                        <a:t>500万円</a:t>
                      </a:r>
                      <a:endParaRPr/>
                    </a:p>
                  </a:txBody>
                  <a:tcPr marT="45725" marB="45725" marR="91450" marL="91450" anchor="ctr">
                    <a:lnL cap="flat" cmpd="sng" w="9525">
                      <a:solidFill>
                        <a:schemeClr val="dk1"/>
                      </a:solidFill>
                      <a:prstDash val="dash"/>
                      <a:round/>
                      <a:headEnd len="sm" w="sm" type="none"/>
                      <a:tailEnd len="sm" w="sm" type="none"/>
                    </a:lnL>
                    <a:lnR cap="flat" cmpd="sng" w="9525">
                      <a:solidFill>
                        <a:schemeClr val="dk1"/>
                      </a:solidFill>
                      <a:prstDash val="dash"/>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ctr">
                        <a:spcBef>
                          <a:spcPts val="0"/>
                        </a:spcBef>
                        <a:spcAft>
                          <a:spcPts val="0"/>
                        </a:spcAft>
                        <a:buNone/>
                      </a:pPr>
                      <a:r>
                        <a:rPr b="1" lang="ja-JP" sz="900" u="none" cap="none" strike="noStrike">
                          <a:latin typeface="Arial"/>
                          <a:ea typeface="Arial"/>
                          <a:cs typeface="Arial"/>
                          <a:sym typeface="Arial"/>
                        </a:rPr>
                        <a:t>月10回</a:t>
                      </a:r>
                      <a:endParaRPr/>
                    </a:p>
                  </a:txBody>
                  <a:tcPr marT="45725" marB="45725" marR="91450" marL="91450" anchor="ctr">
                    <a:lnL cap="flat" cmpd="sng" w="9525">
                      <a:solidFill>
                        <a:schemeClr val="dk1"/>
                      </a:solidFill>
                      <a:prstDash val="dash"/>
                      <a:round/>
                      <a:headEnd len="sm" w="sm" type="none"/>
                      <a:tailEnd len="sm" w="sm" type="none"/>
                    </a:lnL>
                    <a:lnR cap="flat" cmpd="sng" w="9525">
                      <a:solidFill>
                        <a:schemeClr val="dk1"/>
                      </a:solidFill>
                      <a:prstDash val="dash"/>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ctr">
                        <a:spcBef>
                          <a:spcPts val="0"/>
                        </a:spcBef>
                        <a:spcAft>
                          <a:spcPts val="0"/>
                        </a:spcAft>
                        <a:buNone/>
                      </a:pPr>
                      <a:r>
                        <a:rPr b="1" lang="ja-JP" sz="900" u="none" cap="none" strike="noStrike">
                          <a:latin typeface="Arial"/>
                          <a:ea typeface="Arial"/>
                          <a:cs typeface="Arial"/>
                          <a:sym typeface="Arial"/>
                        </a:rPr>
                        <a:t>100万円</a:t>
                      </a:r>
                      <a:endParaRPr/>
                    </a:p>
                  </a:txBody>
                  <a:tcPr marT="45725" marB="45725" marR="91450" marL="91450" anchor="ctr">
                    <a:lnL cap="flat" cmpd="sng" w="9525">
                      <a:solidFill>
                        <a:schemeClr val="dk1"/>
                      </a:solidFill>
                      <a:prstDash val="dash"/>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r>
              <a:tr h="288000">
                <a:tc>
                  <a:txBody>
                    <a:bodyPr/>
                    <a:lstStyle/>
                    <a:p>
                      <a:pPr indent="0" lvl="0" marL="0" marR="0" rtl="0" algn="ctr">
                        <a:spcBef>
                          <a:spcPts val="0"/>
                        </a:spcBef>
                        <a:spcAft>
                          <a:spcPts val="0"/>
                        </a:spcAft>
                        <a:buNone/>
                      </a:pPr>
                      <a:r>
                        <a:rPr b="1" lang="ja-JP" sz="900" u="none" cap="none" strike="noStrike">
                          <a:latin typeface="Arial"/>
                          <a:ea typeface="Arial"/>
                          <a:cs typeface="Arial"/>
                          <a:sym typeface="Arial"/>
                        </a:rPr>
                        <a:t>Ｄ家</a:t>
                      </a:r>
                      <a:endParaRPr/>
                    </a:p>
                  </a:txBody>
                  <a:tcPr marT="45725" marB="45725" marR="91450" marL="91450" anchor="ctr">
                    <a:lnL cap="flat" cmpd="sng" w="12700">
                      <a:solidFill>
                        <a:schemeClr val="dk1"/>
                      </a:solidFill>
                      <a:prstDash val="solid"/>
                      <a:round/>
                      <a:headEnd len="sm" w="sm" type="none"/>
                      <a:tailEnd len="sm" w="sm" type="none"/>
                    </a:lnL>
                    <a:lnR cap="flat" cmpd="sng" w="9525">
                      <a:solidFill>
                        <a:schemeClr val="dk1"/>
                      </a:solidFill>
                      <a:prstDash val="dash"/>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ctr">
                        <a:spcBef>
                          <a:spcPts val="0"/>
                        </a:spcBef>
                        <a:spcAft>
                          <a:spcPts val="0"/>
                        </a:spcAft>
                        <a:buNone/>
                      </a:pPr>
                      <a:r>
                        <a:rPr b="1" lang="ja-JP" sz="900" u="none" cap="none" strike="noStrike">
                          <a:latin typeface="Arial"/>
                          <a:ea typeface="Arial"/>
                          <a:cs typeface="Arial"/>
                          <a:sym typeface="Arial"/>
                        </a:rPr>
                        <a:t>４人</a:t>
                      </a:r>
                      <a:endParaRPr/>
                    </a:p>
                  </a:txBody>
                  <a:tcPr marT="45725" marB="45725" marR="91450" marL="91450" anchor="ctr">
                    <a:lnL cap="flat" cmpd="sng" w="9525">
                      <a:solidFill>
                        <a:schemeClr val="dk1"/>
                      </a:solidFill>
                      <a:prstDash val="dash"/>
                      <a:round/>
                      <a:headEnd len="sm" w="sm" type="none"/>
                      <a:tailEnd len="sm" w="sm" type="none"/>
                    </a:lnL>
                    <a:lnR cap="flat" cmpd="sng" w="9525">
                      <a:solidFill>
                        <a:schemeClr val="dk1"/>
                      </a:solidFill>
                      <a:prstDash val="dash"/>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ctr">
                        <a:spcBef>
                          <a:spcPts val="0"/>
                        </a:spcBef>
                        <a:spcAft>
                          <a:spcPts val="0"/>
                        </a:spcAft>
                        <a:buNone/>
                      </a:pPr>
                      <a:r>
                        <a:rPr b="1" lang="ja-JP" sz="900" u="none" cap="none" strike="noStrike">
                          <a:latin typeface="Arial"/>
                          <a:ea typeface="Arial"/>
                          <a:cs typeface="Arial"/>
                          <a:sym typeface="Arial"/>
                        </a:rPr>
                        <a:t>500万円</a:t>
                      </a:r>
                      <a:endParaRPr/>
                    </a:p>
                  </a:txBody>
                  <a:tcPr marT="45725" marB="45725" marR="91450" marL="91450" anchor="ctr">
                    <a:lnL cap="flat" cmpd="sng" w="9525">
                      <a:solidFill>
                        <a:schemeClr val="dk1"/>
                      </a:solidFill>
                      <a:prstDash val="dash"/>
                      <a:round/>
                      <a:headEnd len="sm" w="sm" type="none"/>
                      <a:tailEnd len="sm" w="sm" type="none"/>
                    </a:lnL>
                    <a:lnR cap="flat" cmpd="sng" w="9525">
                      <a:solidFill>
                        <a:schemeClr val="dk1"/>
                      </a:solidFill>
                      <a:prstDash val="dash"/>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ctr">
                        <a:spcBef>
                          <a:spcPts val="0"/>
                        </a:spcBef>
                        <a:spcAft>
                          <a:spcPts val="0"/>
                        </a:spcAft>
                        <a:buNone/>
                      </a:pPr>
                      <a:r>
                        <a:rPr b="1" lang="ja-JP" sz="900" u="none" cap="none" strike="noStrike">
                          <a:latin typeface="Arial"/>
                          <a:ea typeface="Arial"/>
                          <a:cs typeface="Arial"/>
                          <a:sym typeface="Arial"/>
                        </a:rPr>
                        <a:t>月10回</a:t>
                      </a:r>
                      <a:endParaRPr/>
                    </a:p>
                  </a:txBody>
                  <a:tcPr marT="45725" marB="45725" marR="91450" marL="91450" anchor="ctr">
                    <a:lnL cap="flat" cmpd="sng" w="9525">
                      <a:solidFill>
                        <a:schemeClr val="dk1"/>
                      </a:solidFill>
                      <a:prstDash val="dash"/>
                      <a:round/>
                      <a:headEnd len="sm" w="sm" type="none"/>
                      <a:tailEnd len="sm" w="sm" type="none"/>
                    </a:lnL>
                    <a:lnR cap="flat" cmpd="sng" w="9525">
                      <a:solidFill>
                        <a:schemeClr val="dk1"/>
                      </a:solidFill>
                      <a:prstDash val="dash"/>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ctr">
                        <a:spcBef>
                          <a:spcPts val="0"/>
                        </a:spcBef>
                        <a:spcAft>
                          <a:spcPts val="0"/>
                        </a:spcAft>
                        <a:buNone/>
                      </a:pPr>
                      <a:r>
                        <a:rPr b="1" lang="ja-JP" sz="900" u="none" cap="none" strike="noStrike">
                          <a:latin typeface="Arial"/>
                          <a:ea typeface="Arial"/>
                          <a:cs typeface="Arial"/>
                          <a:sym typeface="Arial"/>
                        </a:rPr>
                        <a:t>100万円</a:t>
                      </a:r>
                      <a:endParaRPr/>
                    </a:p>
                  </a:txBody>
                  <a:tcPr marT="45725" marB="45725" marR="91450" marL="91450" anchor="ctr">
                    <a:lnL cap="flat" cmpd="sng" w="9525">
                      <a:solidFill>
                        <a:schemeClr val="dk1"/>
                      </a:solidFill>
                      <a:prstDash val="dash"/>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r>
              <a:tr h="114300">
                <a:tc gridSpan="4">
                  <a:txBody>
                    <a:bodyPr/>
                    <a:lstStyle/>
                    <a:p>
                      <a:pPr indent="0" lvl="0" marL="0" marR="0" rtl="0" algn="ctr">
                        <a:spcBef>
                          <a:spcPts val="0"/>
                        </a:spcBef>
                        <a:spcAft>
                          <a:spcPts val="0"/>
                        </a:spcAft>
                        <a:buNone/>
                      </a:pPr>
                      <a:r>
                        <a:rPr b="1" lang="ja-JP" sz="900" u="none" cap="none" strike="noStrike">
                          <a:latin typeface="Arial"/>
                          <a:ea typeface="Arial"/>
                          <a:cs typeface="Arial"/>
                          <a:sym typeface="Arial"/>
                        </a:rPr>
                        <a:t>合計</a:t>
                      </a:r>
                      <a:endParaRPr/>
                    </a:p>
                  </a:txBody>
                  <a:tcPr marT="45725" marB="45725" marR="91450" marL="91450" anchor="ctr">
                    <a:lnL cap="flat" cmpd="sng" w="12700">
                      <a:solidFill>
                        <a:schemeClr val="dk1"/>
                      </a:solidFill>
                      <a:prstDash val="solid"/>
                      <a:round/>
                      <a:headEnd len="sm" w="sm" type="none"/>
                      <a:tailEnd len="sm" w="sm" type="none"/>
                    </a:lnL>
                    <a:lnR cap="flat" cmpd="sng" w="9525">
                      <a:solidFill>
                        <a:schemeClr val="dk1"/>
                      </a:solidFill>
                      <a:prstDash val="dash"/>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hMerge="1"/>
                <a:tc hMerge="1"/>
                <a:tc hMerge="1"/>
                <a:tc>
                  <a:txBody>
                    <a:bodyPr/>
                    <a:lstStyle/>
                    <a:p>
                      <a:pPr indent="0" lvl="0" marL="0" marR="0" rtl="0" algn="ctr">
                        <a:spcBef>
                          <a:spcPts val="0"/>
                        </a:spcBef>
                        <a:spcAft>
                          <a:spcPts val="0"/>
                        </a:spcAft>
                        <a:buNone/>
                      </a:pPr>
                      <a:r>
                        <a:rPr b="1" lang="ja-JP" sz="900" u="none" cap="none" strike="noStrike">
                          <a:latin typeface="Arial"/>
                          <a:ea typeface="Arial"/>
                          <a:cs typeface="Arial"/>
                          <a:sym typeface="Arial"/>
                        </a:rPr>
                        <a:t>400万円</a:t>
                      </a:r>
                      <a:endParaRPr/>
                    </a:p>
                  </a:txBody>
                  <a:tcPr marT="45725" marB="45725" marR="91450" marL="91450" anchor="ctr">
                    <a:lnL cap="flat" cmpd="sng" w="9525">
                      <a:solidFill>
                        <a:schemeClr val="dk1"/>
                      </a:solidFill>
                      <a:prstDash val="dash"/>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r>
            </a:tbl>
          </a:graphicData>
        </a:graphic>
      </p:graphicFrame>
    </p:spTree>
  </p:cSld>
  <p:clrMapOvr>
    <a:masterClrMapping/>
  </p:clrMapOvr>
  <p:extLst>
    <p:ext uri="{DCECCB84-F9BA-43D5-87BE-67443E8EF086}">
      <p15:sldGuideLst>
        <p15:guide id="1" orient="horz" pos="4224">
          <p15:clr>
            <a:srgbClr val="FBAE40"/>
          </p15:clr>
        </p15:guide>
        <p15:guide id="2" pos="5760">
          <p15:clr>
            <a:srgbClr val="FBAE40"/>
          </p15:clr>
        </p15:guide>
        <p15:guide id="3" orient="horz">
          <p15:clr>
            <a:srgbClr val="FBAE40"/>
          </p15:clr>
        </p15:guide>
      </p15:sldGuideLst>
    </p:ext>
  </p:extLst>
</p:sldLayout>
</file>

<file path=ppt/slideLayouts/slideLayout2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5_白紙">
  <p:cSld name="5_白紙">
    <p:spTree>
      <p:nvGrpSpPr>
        <p:cNvPr id="296" name="Shape 296"/>
        <p:cNvGrpSpPr/>
        <p:nvPr/>
      </p:nvGrpSpPr>
      <p:grpSpPr>
        <a:xfrm>
          <a:off x="0" y="0"/>
          <a:ext cx="0" cy="0"/>
          <a:chOff x="0" y="0"/>
          <a:chExt cx="0" cy="0"/>
        </a:xfrm>
      </p:grpSpPr>
      <p:sp>
        <p:nvSpPr>
          <p:cNvPr id="297" name="Google Shape;297;p34"/>
          <p:cNvSpPr/>
          <p:nvPr/>
        </p:nvSpPr>
        <p:spPr>
          <a:xfrm>
            <a:off x="5772274" y="1541748"/>
            <a:ext cx="3048000" cy="1877700"/>
          </a:xfrm>
          <a:prstGeom prst="rect">
            <a:avLst/>
          </a:prstGeom>
          <a:solidFill>
            <a:srgbClr val="F2F2F2"/>
          </a:solidFill>
          <a:ln>
            <a:noFill/>
          </a:ln>
        </p:spPr>
        <p:txBody>
          <a:bodyPr anchorCtr="0" anchor="t" bIns="45700" lIns="91425" spcFirstLastPara="1" rIns="91425" wrap="square" tIns="90000">
            <a:noAutofit/>
          </a:bodyPr>
          <a:lstStyle/>
          <a:p>
            <a:pPr indent="0" lvl="0" marL="0" marR="0" rtl="0" algn="l">
              <a:lnSpc>
                <a:spcPct val="114000"/>
              </a:lnSpc>
              <a:spcBef>
                <a:spcPts val="0"/>
              </a:spcBef>
              <a:spcAft>
                <a:spcPts val="0"/>
              </a:spcAft>
              <a:buClr>
                <a:schemeClr val="dk1"/>
              </a:buClr>
              <a:buSzPts val="1100"/>
              <a:buFont typeface="Arial"/>
              <a:buNone/>
            </a:pPr>
            <a:r>
              <a:t/>
            </a:r>
            <a:endParaRPr sz="1100">
              <a:solidFill>
                <a:schemeClr val="dk1"/>
              </a:solidFill>
              <a:latin typeface="Arial"/>
              <a:ea typeface="Arial"/>
              <a:cs typeface="Arial"/>
              <a:sym typeface="Arial"/>
            </a:endParaRPr>
          </a:p>
        </p:txBody>
      </p:sp>
      <p:sp>
        <p:nvSpPr>
          <p:cNvPr id="298" name="Google Shape;298;p34"/>
          <p:cNvSpPr/>
          <p:nvPr/>
        </p:nvSpPr>
        <p:spPr>
          <a:xfrm>
            <a:off x="-1" y="705417"/>
            <a:ext cx="9144000" cy="58800"/>
          </a:xfrm>
          <a:prstGeom prst="rect">
            <a:avLst/>
          </a:prstGeom>
          <a:solidFill>
            <a:srgbClr val="005BAD"/>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2400"/>
              <a:buFont typeface="Arial"/>
              <a:buNone/>
            </a:pPr>
            <a:r>
              <a:t/>
            </a:r>
            <a:endParaRPr b="0" i="0" sz="2400" u="none" cap="none" strike="noStrike">
              <a:solidFill>
                <a:srgbClr val="000000"/>
              </a:solidFill>
              <a:latin typeface="Arial"/>
              <a:ea typeface="Arial"/>
              <a:cs typeface="Arial"/>
              <a:sym typeface="Arial"/>
            </a:endParaRPr>
          </a:p>
        </p:txBody>
      </p:sp>
      <p:sp>
        <p:nvSpPr>
          <p:cNvPr id="299" name="Google Shape;299;p34"/>
          <p:cNvSpPr txBox="1"/>
          <p:nvPr>
            <p:ph idx="12" type="sldNum"/>
          </p:nvPr>
        </p:nvSpPr>
        <p:spPr>
          <a:xfrm>
            <a:off x="8769893" y="6443281"/>
            <a:ext cx="374100" cy="298500"/>
          </a:xfrm>
          <a:prstGeom prst="rect">
            <a:avLst/>
          </a:prstGeom>
          <a:noFill/>
          <a:ln>
            <a:noFill/>
          </a:ln>
        </p:spPr>
        <p:txBody>
          <a:bodyPr anchorCtr="0" anchor="ctr" bIns="45700" lIns="91425" spcFirstLastPara="1" rIns="91425" wrap="square" tIns="45700">
            <a:noAutofit/>
          </a:bodyPr>
          <a:lstStyle>
            <a:lvl1pPr indent="0" lvl="0" marL="0" marR="0" algn="ctr">
              <a:spcBef>
                <a:spcPts val="0"/>
              </a:spcBef>
              <a:buNone/>
              <a:defRPr b="1" sz="1200">
                <a:solidFill>
                  <a:schemeClr val="dk1"/>
                </a:solidFill>
                <a:latin typeface="Arial"/>
                <a:ea typeface="Arial"/>
                <a:cs typeface="Arial"/>
                <a:sym typeface="Arial"/>
              </a:defRPr>
            </a:lvl1pPr>
            <a:lvl2pPr indent="0" lvl="1" marL="0" marR="0" algn="ctr">
              <a:spcBef>
                <a:spcPts val="0"/>
              </a:spcBef>
              <a:buNone/>
              <a:defRPr b="1" sz="1200">
                <a:solidFill>
                  <a:schemeClr val="dk1"/>
                </a:solidFill>
                <a:latin typeface="Arial"/>
                <a:ea typeface="Arial"/>
                <a:cs typeface="Arial"/>
                <a:sym typeface="Arial"/>
              </a:defRPr>
            </a:lvl2pPr>
            <a:lvl3pPr indent="0" lvl="2" marL="0" marR="0" algn="ctr">
              <a:spcBef>
                <a:spcPts val="0"/>
              </a:spcBef>
              <a:buNone/>
              <a:defRPr b="1" sz="1200">
                <a:solidFill>
                  <a:schemeClr val="dk1"/>
                </a:solidFill>
                <a:latin typeface="Arial"/>
                <a:ea typeface="Arial"/>
                <a:cs typeface="Arial"/>
                <a:sym typeface="Arial"/>
              </a:defRPr>
            </a:lvl3pPr>
            <a:lvl4pPr indent="0" lvl="3" marL="0" marR="0" algn="ctr">
              <a:spcBef>
                <a:spcPts val="0"/>
              </a:spcBef>
              <a:buNone/>
              <a:defRPr b="1" sz="1200">
                <a:solidFill>
                  <a:schemeClr val="dk1"/>
                </a:solidFill>
                <a:latin typeface="Arial"/>
                <a:ea typeface="Arial"/>
                <a:cs typeface="Arial"/>
                <a:sym typeface="Arial"/>
              </a:defRPr>
            </a:lvl4pPr>
            <a:lvl5pPr indent="0" lvl="4" marL="0" marR="0" algn="ctr">
              <a:spcBef>
                <a:spcPts val="0"/>
              </a:spcBef>
              <a:buNone/>
              <a:defRPr b="1" sz="1200">
                <a:solidFill>
                  <a:schemeClr val="dk1"/>
                </a:solidFill>
                <a:latin typeface="Arial"/>
                <a:ea typeface="Arial"/>
                <a:cs typeface="Arial"/>
                <a:sym typeface="Arial"/>
              </a:defRPr>
            </a:lvl5pPr>
            <a:lvl6pPr indent="0" lvl="5" marL="0" marR="0" algn="ctr">
              <a:spcBef>
                <a:spcPts val="0"/>
              </a:spcBef>
              <a:buNone/>
              <a:defRPr b="1" sz="1200">
                <a:solidFill>
                  <a:schemeClr val="dk1"/>
                </a:solidFill>
                <a:latin typeface="Arial"/>
                <a:ea typeface="Arial"/>
                <a:cs typeface="Arial"/>
                <a:sym typeface="Arial"/>
              </a:defRPr>
            </a:lvl6pPr>
            <a:lvl7pPr indent="0" lvl="6" marL="0" marR="0" algn="ctr">
              <a:spcBef>
                <a:spcPts val="0"/>
              </a:spcBef>
              <a:buNone/>
              <a:defRPr b="1" sz="1200">
                <a:solidFill>
                  <a:schemeClr val="dk1"/>
                </a:solidFill>
                <a:latin typeface="Arial"/>
                <a:ea typeface="Arial"/>
                <a:cs typeface="Arial"/>
                <a:sym typeface="Arial"/>
              </a:defRPr>
            </a:lvl7pPr>
            <a:lvl8pPr indent="0" lvl="7" marL="0" marR="0" algn="ctr">
              <a:spcBef>
                <a:spcPts val="0"/>
              </a:spcBef>
              <a:buNone/>
              <a:defRPr b="1" sz="1200">
                <a:solidFill>
                  <a:schemeClr val="dk1"/>
                </a:solidFill>
                <a:latin typeface="Arial"/>
                <a:ea typeface="Arial"/>
                <a:cs typeface="Arial"/>
                <a:sym typeface="Arial"/>
              </a:defRPr>
            </a:lvl8pPr>
            <a:lvl9pPr indent="0" lvl="8" marL="0" marR="0" algn="ctr">
              <a:spcBef>
                <a:spcPts val="0"/>
              </a:spcBef>
              <a:buNone/>
              <a:defRPr b="1" sz="1200">
                <a:solidFill>
                  <a:schemeClr val="dk1"/>
                </a:solidFill>
                <a:latin typeface="Arial"/>
                <a:ea typeface="Arial"/>
                <a:cs typeface="Arial"/>
                <a:sym typeface="Arial"/>
              </a:defRPr>
            </a:lvl9pPr>
          </a:lstStyle>
          <a:p>
            <a:pPr indent="0" lvl="0" marL="0" rtl="0" algn="ctr">
              <a:spcBef>
                <a:spcPts val="0"/>
              </a:spcBef>
              <a:spcAft>
                <a:spcPts val="0"/>
              </a:spcAft>
              <a:buNone/>
            </a:pPr>
            <a:fld id="{00000000-1234-1234-1234-123412341234}" type="slidenum">
              <a:rPr lang="ja-JP"/>
              <a:t>‹#›</a:t>
            </a:fld>
            <a:endParaRPr/>
          </a:p>
        </p:txBody>
      </p:sp>
      <p:sp>
        <p:nvSpPr>
          <p:cNvPr id="300" name="Google Shape;300;p34"/>
          <p:cNvSpPr/>
          <p:nvPr/>
        </p:nvSpPr>
        <p:spPr>
          <a:xfrm>
            <a:off x="323851" y="1257115"/>
            <a:ext cx="831300" cy="226800"/>
          </a:xfrm>
          <a:prstGeom prst="rect">
            <a:avLst/>
          </a:prstGeom>
          <a:noFill/>
          <a:ln cap="flat" cmpd="sng" w="19050">
            <a:solidFill>
              <a:srgbClr val="262626"/>
            </a:solidFill>
            <a:prstDash val="solid"/>
            <a:round/>
            <a:headEnd len="sm" w="sm" type="none"/>
            <a:tailEnd len="sm" w="sm" type="none"/>
          </a:ln>
        </p:spPr>
        <p:txBody>
          <a:bodyPr anchorCtr="0" anchor="ctr" bIns="36000" lIns="72000" spcFirstLastPara="1" rIns="72000" wrap="square" tIns="36000">
            <a:noAutofit/>
          </a:bodyPr>
          <a:lstStyle/>
          <a:p>
            <a:pPr indent="0" lvl="0" marL="0" marR="0" rtl="0" algn="ctr">
              <a:lnSpc>
                <a:spcPct val="100000"/>
              </a:lnSpc>
              <a:spcBef>
                <a:spcPts val="0"/>
              </a:spcBef>
              <a:spcAft>
                <a:spcPts val="0"/>
              </a:spcAft>
              <a:buClr>
                <a:schemeClr val="dk1"/>
              </a:buClr>
              <a:buSzPts val="1300"/>
              <a:buFont typeface="Arial"/>
              <a:buNone/>
            </a:pPr>
            <a:r>
              <a:rPr b="0" i="0" lang="ja-JP" sz="1300" u="none" cap="none" strike="noStrike">
                <a:solidFill>
                  <a:schemeClr val="dk1"/>
                </a:solidFill>
                <a:latin typeface="Arial"/>
                <a:ea typeface="Arial"/>
                <a:cs typeface="Arial"/>
                <a:sym typeface="Arial"/>
              </a:rPr>
              <a:t>前提条件</a:t>
            </a:r>
            <a:endParaRPr/>
          </a:p>
        </p:txBody>
      </p:sp>
      <p:sp>
        <p:nvSpPr>
          <p:cNvPr id="301" name="Google Shape;301;p34"/>
          <p:cNvSpPr/>
          <p:nvPr/>
        </p:nvSpPr>
        <p:spPr>
          <a:xfrm>
            <a:off x="323850" y="3614850"/>
            <a:ext cx="3228600" cy="226800"/>
          </a:xfrm>
          <a:prstGeom prst="rect">
            <a:avLst/>
          </a:prstGeom>
          <a:noFill/>
          <a:ln cap="flat" cmpd="sng" w="19050">
            <a:solidFill>
              <a:srgbClr val="005BAD"/>
            </a:solidFill>
            <a:prstDash val="solid"/>
            <a:round/>
            <a:headEnd len="sm" w="sm" type="none"/>
            <a:tailEnd len="sm" w="sm" type="none"/>
          </a:ln>
        </p:spPr>
        <p:txBody>
          <a:bodyPr anchorCtr="0" anchor="ctr" bIns="36000" lIns="72000" spcFirstLastPara="1" rIns="72000" wrap="square" tIns="36000">
            <a:noAutofit/>
          </a:bodyPr>
          <a:lstStyle/>
          <a:p>
            <a:pPr indent="0" lvl="0" marL="0" marR="0" rtl="0" algn="ctr">
              <a:lnSpc>
                <a:spcPct val="100000"/>
              </a:lnSpc>
              <a:spcBef>
                <a:spcPts val="0"/>
              </a:spcBef>
              <a:spcAft>
                <a:spcPts val="0"/>
              </a:spcAft>
              <a:buClr>
                <a:srgbClr val="005BAD"/>
              </a:buClr>
              <a:buSzPts val="1300"/>
              <a:buFont typeface="Arial"/>
              <a:buNone/>
            </a:pPr>
            <a:r>
              <a:rPr b="0" i="0" lang="ja-JP" sz="1300" u="none" cap="none" strike="noStrike">
                <a:solidFill>
                  <a:srgbClr val="005BAD"/>
                </a:solidFill>
                <a:latin typeface="Arial"/>
                <a:ea typeface="Arial"/>
                <a:cs typeface="Arial"/>
                <a:sym typeface="Arial"/>
              </a:rPr>
              <a:t>討議</a:t>
            </a:r>
            <a:r>
              <a:rPr b="0" i="0" lang="ja-JP" sz="1300" u="none" cap="none" strike="noStrike">
                <a:solidFill>
                  <a:schemeClr val="dk1"/>
                </a:solidFill>
                <a:latin typeface="Arial"/>
                <a:ea typeface="Arial"/>
                <a:cs typeface="Arial"/>
                <a:sym typeface="Arial"/>
              </a:rPr>
              <a:t>　パターン３　※グループ発表あり</a:t>
            </a:r>
            <a:endParaRPr/>
          </a:p>
        </p:txBody>
      </p:sp>
      <p:sp>
        <p:nvSpPr>
          <p:cNvPr id="302" name="Google Shape;302;p34"/>
          <p:cNvSpPr/>
          <p:nvPr/>
        </p:nvSpPr>
        <p:spPr>
          <a:xfrm>
            <a:off x="324417" y="1541748"/>
            <a:ext cx="3455400" cy="1877700"/>
          </a:xfrm>
          <a:prstGeom prst="rect">
            <a:avLst/>
          </a:prstGeom>
          <a:solidFill>
            <a:srgbClr val="F2F2F2"/>
          </a:solidFill>
          <a:ln>
            <a:noFill/>
          </a:ln>
        </p:spPr>
        <p:txBody>
          <a:bodyPr anchorCtr="0" anchor="ctr" bIns="45700" lIns="91425" spcFirstLastPara="1" rIns="91425" wrap="square" tIns="45700">
            <a:noAutofit/>
          </a:bodyPr>
          <a:lstStyle/>
          <a:p>
            <a:pPr indent="0" lvl="0" marL="0" marR="0" rtl="0" algn="l">
              <a:lnSpc>
                <a:spcPct val="114000"/>
              </a:lnSpc>
              <a:spcBef>
                <a:spcPts val="0"/>
              </a:spcBef>
              <a:spcAft>
                <a:spcPts val="0"/>
              </a:spcAft>
              <a:buClr>
                <a:schemeClr val="dk1"/>
              </a:buClr>
              <a:buSzPts val="1100"/>
              <a:buFont typeface="Arial"/>
              <a:buNone/>
            </a:pPr>
            <a:r>
              <a:rPr lang="ja-JP" sz="1100">
                <a:solidFill>
                  <a:schemeClr val="dk1"/>
                </a:solidFill>
                <a:latin typeface="Arial"/>
                <a:ea typeface="Arial"/>
                <a:cs typeface="Arial"/>
                <a:sym typeface="Arial"/>
              </a:rPr>
              <a:t>みなさんはメタバタウンの住人です。</a:t>
            </a:r>
            <a:endParaRPr sz="1100">
              <a:solidFill>
                <a:schemeClr val="dk1"/>
              </a:solidFill>
              <a:latin typeface="Arial"/>
              <a:ea typeface="Arial"/>
              <a:cs typeface="Arial"/>
              <a:sym typeface="Arial"/>
            </a:endParaRPr>
          </a:p>
          <a:p>
            <a:pPr indent="0" lvl="0" marL="0" marR="0" rtl="0" algn="l">
              <a:lnSpc>
                <a:spcPct val="114000"/>
              </a:lnSpc>
              <a:spcBef>
                <a:spcPts val="0"/>
              </a:spcBef>
              <a:spcAft>
                <a:spcPts val="0"/>
              </a:spcAft>
              <a:buClr>
                <a:schemeClr val="dk1"/>
              </a:buClr>
              <a:buSzPts val="1100"/>
              <a:buFont typeface="Arial"/>
              <a:buNone/>
            </a:pPr>
            <a:r>
              <a:rPr lang="ja-JP" sz="1100">
                <a:solidFill>
                  <a:schemeClr val="dk1"/>
                </a:solidFill>
                <a:latin typeface="Arial"/>
                <a:ea typeface="Arial"/>
                <a:cs typeface="Arial"/>
                <a:sym typeface="Arial"/>
              </a:rPr>
              <a:t>メタバタウンには家が４軒あり、町の真ん中を町が管理する川が流れています。</a:t>
            </a:r>
            <a:endParaRPr/>
          </a:p>
          <a:p>
            <a:pPr indent="0" lvl="0" marL="0" marR="0" rtl="0" algn="l">
              <a:lnSpc>
                <a:spcPct val="114000"/>
              </a:lnSpc>
              <a:spcBef>
                <a:spcPts val="0"/>
              </a:spcBef>
              <a:spcAft>
                <a:spcPts val="0"/>
              </a:spcAft>
              <a:buClr>
                <a:schemeClr val="dk1"/>
              </a:buClr>
              <a:buSzPts val="1100"/>
              <a:buFont typeface="Arial"/>
              <a:buNone/>
            </a:pPr>
            <a:r>
              <a:rPr lang="ja-JP" sz="1100">
                <a:solidFill>
                  <a:schemeClr val="dk1"/>
                </a:solidFill>
                <a:latin typeface="Arial"/>
                <a:ea typeface="Arial"/>
                <a:cs typeface="Arial"/>
                <a:sym typeface="Arial"/>
              </a:rPr>
              <a:t>行き来には渡し船を使っていますが、</a:t>
            </a:r>
            <a:endParaRPr sz="1100">
              <a:solidFill>
                <a:schemeClr val="dk1"/>
              </a:solidFill>
              <a:latin typeface="Arial"/>
              <a:ea typeface="Arial"/>
              <a:cs typeface="Arial"/>
              <a:sym typeface="Arial"/>
            </a:endParaRPr>
          </a:p>
          <a:p>
            <a:pPr indent="0" lvl="0" marL="0" marR="0" rtl="0" algn="l">
              <a:lnSpc>
                <a:spcPct val="114000"/>
              </a:lnSpc>
              <a:spcBef>
                <a:spcPts val="0"/>
              </a:spcBef>
              <a:spcAft>
                <a:spcPts val="0"/>
              </a:spcAft>
              <a:buClr>
                <a:schemeClr val="dk1"/>
              </a:buClr>
              <a:buSzPts val="1100"/>
              <a:buFont typeface="Arial"/>
              <a:buNone/>
            </a:pPr>
            <a:r>
              <a:rPr lang="ja-JP" sz="1100">
                <a:solidFill>
                  <a:schemeClr val="dk1"/>
                </a:solidFill>
                <a:latin typeface="Arial"/>
                <a:ea typeface="Arial"/>
                <a:cs typeface="Arial"/>
                <a:sym typeface="Arial"/>
              </a:rPr>
              <a:t>雨で増水すると運航できず不便でした。</a:t>
            </a:r>
            <a:endParaRPr/>
          </a:p>
          <a:p>
            <a:pPr indent="0" lvl="0" marL="0" marR="0" rtl="0" algn="l">
              <a:lnSpc>
                <a:spcPct val="114000"/>
              </a:lnSpc>
              <a:spcBef>
                <a:spcPts val="0"/>
              </a:spcBef>
              <a:spcAft>
                <a:spcPts val="0"/>
              </a:spcAft>
              <a:buClr>
                <a:schemeClr val="dk1"/>
              </a:buClr>
              <a:buSzPts val="1100"/>
              <a:buFont typeface="Arial"/>
              <a:buNone/>
            </a:pPr>
            <a:r>
              <a:rPr lang="ja-JP" sz="1100">
                <a:solidFill>
                  <a:schemeClr val="dk1"/>
                </a:solidFill>
                <a:latin typeface="Arial"/>
                <a:ea typeface="Arial"/>
                <a:cs typeface="Arial"/>
                <a:sym typeface="Arial"/>
              </a:rPr>
              <a:t>今回、</a:t>
            </a:r>
            <a:r>
              <a:rPr lang="ja-JP" sz="1100">
                <a:solidFill>
                  <a:srgbClr val="C00000"/>
                </a:solidFill>
                <a:latin typeface="Arial"/>
                <a:ea typeface="Arial"/>
                <a:cs typeface="Arial"/>
                <a:sym typeface="Arial"/>
              </a:rPr>
              <a:t> メタバタウンの全ての住人の希望 </a:t>
            </a:r>
            <a:r>
              <a:rPr lang="ja-JP" sz="1100">
                <a:solidFill>
                  <a:schemeClr val="dk1"/>
                </a:solidFill>
                <a:latin typeface="Arial"/>
                <a:ea typeface="Arial"/>
                <a:cs typeface="Arial"/>
                <a:sym typeface="Arial"/>
              </a:rPr>
              <a:t>により</a:t>
            </a:r>
            <a:endParaRPr sz="1100">
              <a:solidFill>
                <a:schemeClr val="dk1"/>
              </a:solidFill>
              <a:latin typeface="Arial"/>
              <a:ea typeface="Arial"/>
              <a:cs typeface="Arial"/>
              <a:sym typeface="Arial"/>
            </a:endParaRPr>
          </a:p>
          <a:p>
            <a:pPr indent="0" lvl="0" marL="0" marR="0" rtl="0" algn="l">
              <a:lnSpc>
                <a:spcPct val="114000"/>
              </a:lnSpc>
              <a:spcBef>
                <a:spcPts val="0"/>
              </a:spcBef>
              <a:spcAft>
                <a:spcPts val="0"/>
              </a:spcAft>
              <a:buClr>
                <a:schemeClr val="dk1"/>
              </a:buClr>
              <a:buSzPts val="1100"/>
              <a:buFont typeface="Arial"/>
              <a:buNone/>
            </a:pPr>
            <a:r>
              <a:rPr lang="ja-JP" sz="1100">
                <a:solidFill>
                  <a:schemeClr val="dk1"/>
                </a:solidFill>
                <a:latin typeface="Arial"/>
                <a:ea typeface="Arial"/>
                <a:cs typeface="Arial"/>
                <a:sym typeface="Arial"/>
              </a:rPr>
              <a:t>橋を建設することになりました。</a:t>
            </a:r>
            <a:endParaRPr/>
          </a:p>
          <a:p>
            <a:pPr indent="0" lvl="0" marL="0" marR="0" rtl="0" algn="l">
              <a:lnSpc>
                <a:spcPct val="114000"/>
              </a:lnSpc>
              <a:spcBef>
                <a:spcPts val="0"/>
              </a:spcBef>
              <a:spcAft>
                <a:spcPts val="0"/>
              </a:spcAft>
              <a:buClr>
                <a:schemeClr val="dk1"/>
              </a:buClr>
              <a:buSzPts val="1100"/>
              <a:buFont typeface="Arial"/>
              <a:buNone/>
            </a:pPr>
            <a:r>
              <a:rPr lang="ja-JP" sz="1100">
                <a:solidFill>
                  <a:schemeClr val="dk1"/>
                </a:solidFill>
                <a:latin typeface="Arial"/>
                <a:ea typeface="Arial"/>
                <a:cs typeface="Arial"/>
                <a:sym typeface="Arial"/>
              </a:rPr>
              <a:t>橋の建設費用は400万円です。</a:t>
            </a:r>
            <a:endParaRPr sz="1100">
              <a:solidFill>
                <a:schemeClr val="dk1"/>
              </a:solidFill>
              <a:latin typeface="Arial"/>
              <a:ea typeface="Arial"/>
              <a:cs typeface="Arial"/>
              <a:sym typeface="Arial"/>
            </a:endParaRPr>
          </a:p>
          <a:p>
            <a:pPr indent="0" lvl="0" marL="0" marR="0" rtl="0" algn="l">
              <a:lnSpc>
                <a:spcPct val="114000"/>
              </a:lnSpc>
              <a:spcBef>
                <a:spcPts val="0"/>
              </a:spcBef>
              <a:spcAft>
                <a:spcPts val="0"/>
              </a:spcAft>
              <a:buClr>
                <a:schemeClr val="dk1"/>
              </a:buClr>
              <a:buSzPts val="1100"/>
              <a:buFont typeface="Arial"/>
              <a:buNone/>
            </a:pPr>
            <a:r>
              <a:rPr lang="ja-JP" sz="1100">
                <a:solidFill>
                  <a:schemeClr val="dk1"/>
                </a:solidFill>
                <a:latin typeface="Arial"/>
                <a:ea typeface="Arial"/>
                <a:cs typeface="Arial"/>
                <a:sym typeface="Arial"/>
              </a:rPr>
              <a:t>どのように負担すればいいと思いますか。</a:t>
            </a:r>
            <a:endParaRPr/>
          </a:p>
        </p:txBody>
      </p:sp>
      <p:sp>
        <p:nvSpPr>
          <p:cNvPr id="303" name="Google Shape;303;p34"/>
          <p:cNvSpPr/>
          <p:nvPr/>
        </p:nvSpPr>
        <p:spPr>
          <a:xfrm>
            <a:off x="811530" y="2583495"/>
            <a:ext cx="2000100" cy="177900"/>
          </a:xfrm>
          <a:prstGeom prst="rect">
            <a:avLst/>
          </a:prstGeom>
          <a:noFill/>
          <a:ln cap="flat" cmpd="sng" w="12700">
            <a:solidFill>
              <a:srgbClr val="C00000"/>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2400"/>
              <a:buFont typeface="Arial"/>
              <a:buNone/>
            </a:pPr>
            <a:r>
              <a:t/>
            </a:r>
            <a:endParaRPr b="0" i="0" sz="2400" u="none" cap="none" strike="noStrike">
              <a:solidFill>
                <a:schemeClr val="dk1"/>
              </a:solidFill>
              <a:latin typeface="Arial"/>
              <a:ea typeface="Arial"/>
              <a:cs typeface="Arial"/>
              <a:sym typeface="Arial"/>
            </a:endParaRPr>
          </a:p>
        </p:txBody>
      </p:sp>
      <p:sp>
        <p:nvSpPr>
          <p:cNvPr id="304" name="Google Shape;304;p34"/>
          <p:cNvSpPr/>
          <p:nvPr/>
        </p:nvSpPr>
        <p:spPr>
          <a:xfrm>
            <a:off x="324417" y="3888724"/>
            <a:ext cx="8495700" cy="2831400"/>
          </a:xfrm>
          <a:prstGeom prst="rect">
            <a:avLst/>
          </a:prstGeom>
          <a:solidFill>
            <a:srgbClr val="EBFAFF"/>
          </a:solidFill>
          <a:ln>
            <a:noFill/>
          </a:ln>
        </p:spPr>
        <p:txBody>
          <a:bodyPr anchorCtr="0" anchor="ctr" bIns="45700" lIns="91425" spcFirstLastPara="1" rIns="91425" wrap="square" tIns="45700">
            <a:noAutofit/>
          </a:bodyPr>
          <a:lstStyle/>
          <a:p>
            <a:pPr indent="0" lvl="0" marL="0" marR="0" rtl="0" algn="l">
              <a:lnSpc>
                <a:spcPct val="114000"/>
              </a:lnSpc>
              <a:spcBef>
                <a:spcPts val="0"/>
              </a:spcBef>
              <a:spcAft>
                <a:spcPts val="0"/>
              </a:spcAft>
              <a:buClr>
                <a:schemeClr val="dk1"/>
              </a:buClr>
              <a:buSzPts val="1100"/>
              <a:buFont typeface="Arial"/>
              <a:buNone/>
            </a:pPr>
            <a:r>
              <a:t/>
            </a:r>
            <a:endParaRPr sz="1100">
              <a:solidFill>
                <a:schemeClr val="dk1"/>
              </a:solidFill>
              <a:latin typeface="Arial"/>
              <a:ea typeface="Arial"/>
              <a:cs typeface="Arial"/>
              <a:sym typeface="Arial"/>
            </a:endParaRPr>
          </a:p>
        </p:txBody>
      </p:sp>
      <p:sp>
        <p:nvSpPr>
          <p:cNvPr id="305" name="Google Shape;305;p34"/>
          <p:cNvSpPr/>
          <p:nvPr/>
        </p:nvSpPr>
        <p:spPr>
          <a:xfrm>
            <a:off x="3928375" y="1541750"/>
            <a:ext cx="2082600" cy="1877700"/>
          </a:xfrm>
          <a:prstGeom prst="rect">
            <a:avLst/>
          </a:prstGeom>
          <a:solidFill>
            <a:srgbClr val="F2F2F2"/>
          </a:solidFill>
          <a:ln>
            <a:noFill/>
          </a:ln>
        </p:spPr>
        <p:txBody>
          <a:bodyPr anchorCtr="0" anchor="t" bIns="45700" lIns="91425" spcFirstLastPara="1" rIns="91425" wrap="square" tIns="90000">
            <a:noAutofit/>
          </a:bodyPr>
          <a:lstStyle/>
          <a:p>
            <a:pPr indent="0" lvl="0" marL="0" marR="0" rtl="0" algn="l">
              <a:lnSpc>
                <a:spcPct val="114000"/>
              </a:lnSpc>
              <a:spcBef>
                <a:spcPts val="0"/>
              </a:spcBef>
              <a:spcAft>
                <a:spcPts val="0"/>
              </a:spcAft>
              <a:buClr>
                <a:schemeClr val="dk1"/>
              </a:buClr>
              <a:buSzPts val="1100"/>
              <a:buFont typeface="Arial"/>
              <a:buNone/>
            </a:pPr>
            <a:r>
              <a:rPr lang="ja-JP" sz="1050">
                <a:solidFill>
                  <a:schemeClr val="dk1"/>
                </a:solidFill>
                <a:latin typeface="Arial"/>
                <a:ea typeface="Arial"/>
                <a:cs typeface="Arial"/>
                <a:sym typeface="Arial"/>
              </a:rPr>
              <a:t>各家の家族構成・所得金額・使用回数が同じ場合</a:t>
            </a:r>
            <a:endParaRPr sz="1050">
              <a:solidFill>
                <a:schemeClr val="dk1"/>
              </a:solidFill>
              <a:latin typeface="Arial"/>
              <a:ea typeface="Arial"/>
              <a:cs typeface="Arial"/>
              <a:sym typeface="Arial"/>
            </a:endParaRPr>
          </a:p>
          <a:p>
            <a:pPr indent="0" lvl="0" marL="0" marR="0" rtl="0" algn="l">
              <a:lnSpc>
                <a:spcPct val="114000"/>
              </a:lnSpc>
              <a:spcBef>
                <a:spcPts val="0"/>
              </a:spcBef>
              <a:spcAft>
                <a:spcPts val="0"/>
              </a:spcAft>
              <a:buClr>
                <a:schemeClr val="dk1"/>
              </a:buClr>
              <a:buSzPts val="1100"/>
              <a:buFont typeface="Arial"/>
              <a:buNone/>
            </a:pPr>
            <a:r>
              <a:t/>
            </a:r>
            <a:endParaRPr sz="1050">
              <a:solidFill>
                <a:schemeClr val="dk1"/>
              </a:solidFill>
              <a:latin typeface="Arial"/>
              <a:ea typeface="Arial"/>
              <a:cs typeface="Arial"/>
              <a:sym typeface="Arial"/>
            </a:endParaRPr>
          </a:p>
          <a:p>
            <a:pPr indent="-168275" lvl="0" marL="171450" marR="0" rtl="0" algn="l">
              <a:lnSpc>
                <a:spcPct val="114000"/>
              </a:lnSpc>
              <a:spcBef>
                <a:spcPts val="0"/>
              </a:spcBef>
              <a:spcAft>
                <a:spcPts val="0"/>
              </a:spcAft>
              <a:buClr>
                <a:schemeClr val="dk1"/>
              </a:buClr>
              <a:buSzPts val="1050"/>
              <a:buFont typeface="Noto Sans Symbols"/>
              <a:buChar char="●"/>
            </a:pPr>
            <a:r>
              <a:rPr b="1" lang="ja-JP" sz="1050">
                <a:solidFill>
                  <a:schemeClr val="dk1"/>
                </a:solidFill>
                <a:latin typeface="Arial"/>
                <a:ea typeface="Arial"/>
                <a:cs typeface="Arial"/>
                <a:sym typeface="Arial"/>
              </a:rPr>
              <a:t>ヒント</a:t>
            </a:r>
            <a:endParaRPr b="1" sz="1050">
              <a:solidFill>
                <a:schemeClr val="dk1"/>
              </a:solidFill>
              <a:latin typeface="Arial"/>
              <a:ea typeface="Arial"/>
              <a:cs typeface="Arial"/>
              <a:sym typeface="Arial"/>
            </a:endParaRPr>
          </a:p>
          <a:p>
            <a:pPr indent="0" lvl="0" marL="0" marR="0" rtl="0" algn="l">
              <a:lnSpc>
                <a:spcPct val="114000"/>
              </a:lnSpc>
              <a:spcBef>
                <a:spcPts val="0"/>
              </a:spcBef>
              <a:spcAft>
                <a:spcPts val="0"/>
              </a:spcAft>
              <a:buClr>
                <a:schemeClr val="dk1"/>
              </a:buClr>
              <a:buSzPts val="1100"/>
              <a:buFont typeface="Noto Sans Symbols"/>
              <a:buNone/>
            </a:pPr>
            <a:r>
              <a:rPr lang="ja-JP" sz="1050">
                <a:solidFill>
                  <a:schemeClr val="dk1"/>
                </a:solidFill>
                <a:latin typeface="Arial"/>
                <a:ea typeface="Arial"/>
                <a:cs typeface="Arial"/>
                <a:sym typeface="Arial"/>
              </a:rPr>
              <a:t>    ４軒とも同じ条件だから、</a:t>
            </a:r>
            <a:endParaRPr sz="1050">
              <a:solidFill>
                <a:schemeClr val="dk1"/>
              </a:solidFill>
              <a:latin typeface="Arial"/>
              <a:ea typeface="Arial"/>
              <a:cs typeface="Arial"/>
              <a:sym typeface="Arial"/>
            </a:endParaRPr>
          </a:p>
          <a:p>
            <a:pPr indent="0" lvl="0" marL="0" marR="0" rtl="0" algn="l">
              <a:lnSpc>
                <a:spcPct val="114000"/>
              </a:lnSpc>
              <a:spcBef>
                <a:spcPts val="0"/>
              </a:spcBef>
              <a:spcAft>
                <a:spcPts val="0"/>
              </a:spcAft>
              <a:buClr>
                <a:schemeClr val="dk1"/>
              </a:buClr>
              <a:buSzPts val="1100"/>
              <a:buFont typeface="Noto Sans Symbols"/>
              <a:buNone/>
            </a:pPr>
            <a:r>
              <a:rPr lang="ja-JP" sz="1050">
                <a:solidFill>
                  <a:schemeClr val="dk1"/>
                </a:solidFill>
                <a:latin typeface="Arial"/>
                <a:ea typeface="Arial"/>
                <a:cs typeface="Arial"/>
                <a:sym typeface="Arial"/>
              </a:rPr>
              <a:t>    公平に負担すると…</a:t>
            </a:r>
            <a:endParaRPr sz="1050">
              <a:solidFill>
                <a:schemeClr val="dk1"/>
              </a:solidFill>
              <a:latin typeface="Arial"/>
              <a:ea typeface="Arial"/>
              <a:cs typeface="Arial"/>
              <a:sym typeface="Arial"/>
            </a:endParaRPr>
          </a:p>
        </p:txBody>
      </p:sp>
      <p:graphicFrame>
        <p:nvGraphicFramePr>
          <p:cNvPr id="306" name="Google Shape;306;p34"/>
          <p:cNvGraphicFramePr/>
          <p:nvPr/>
        </p:nvGraphicFramePr>
        <p:xfrm>
          <a:off x="3009451" y="3900331"/>
          <a:ext cx="3000000" cy="3000000"/>
        </p:xfrm>
        <a:graphic>
          <a:graphicData uri="http://schemas.openxmlformats.org/drawingml/2006/table">
            <a:tbl>
              <a:tblPr bandRow="1" firstRow="1">
                <a:noFill/>
                <a:tableStyleId>{EDD6E753-2930-40FE-A78C-5DBA94F34718}</a:tableStyleId>
              </a:tblPr>
              <a:tblGrid>
                <a:gridCol w="487750"/>
                <a:gridCol w="487750"/>
                <a:gridCol w="826625"/>
                <a:gridCol w="826625"/>
                <a:gridCol w="1248475"/>
              </a:tblGrid>
              <a:tr h="482225">
                <a:tc>
                  <a:txBody>
                    <a:bodyPr/>
                    <a:lstStyle/>
                    <a:p>
                      <a:pPr indent="0" lvl="0" marL="0" marR="0" rtl="0" algn="ctr">
                        <a:spcBef>
                          <a:spcPts val="0"/>
                        </a:spcBef>
                        <a:spcAft>
                          <a:spcPts val="0"/>
                        </a:spcAft>
                        <a:buNone/>
                      </a:pPr>
                      <a:r>
                        <a:t/>
                      </a:r>
                      <a:endParaRPr b="0" sz="1050" u="none" cap="none" strike="noStrike">
                        <a:solidFill>
                          <a:schemeClr val="lt1"/>
                        </a:solidFill>
                      </a:endParaRPr>
                    </a:p>
                  </a:txBody>
                  <a:tcPr marT="45725" marB="45725" marR="91450" marL="91450" anchor="ctr">
                    <a:lnL cap="flat" cmpd="sng" w="12700">
                      <a:solidFill>
                        <a:schemeClr val="lt1"/>
                      </a:solidFill>
                      <a:prstDash val="solid"/>
                      <a:round/>
                      <a:headEnd len="sm" w="sm" type="none"/>
                      <a:tailEnd len="sm" w="sm" type="none"/>
                    </a:lnL>
                    <a:lnR cap="flat" cmpd="sng" w="12700">
                      <a:solidFill>
                        <a:srgbClr val="005BAD"/>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12700">
                      <a:solidFill>
                        <a:srgbClr val="005BAD"/>
                      </a:solidFill>
                      <a:prstDash val="solid"/>
                      <a:round/>
                      <a:headEnd len="sm" w="sm" type="none"/>
                      <a:tailEnd len="sm" w="sm" type="none"/>
                    </a:lnB>
                    <a:solidFill>
                      <a:srgbClr val="EBFAFF"/>
                    </a:solidFill>
                  </a:tcPr>
                </a:tc>
                <a:tc>
                  <a:txBody>
                    <a:bodyPr/>
                    <a:lstStyle/>
                    <a:p>
                      <a:pPr indent="0" lvl="0" marL="0" marR="0" rtl="0" algn="ctr">
                        <a:spcBef>
                          <a:spcPts val="0"/>
                        </a:spcBef>
                        <a:spcAft>
                          <a:spcPts val="0"/>
                        </a:spcAft>
                        <a:buNone/>
                      </a:pPr>
                      <a:r>
                        <a:rPr b="1" lang="ja-JP" sz="1050" u="none" cap="none" strike="noStrike">
                          <a:solidFill>
                            <a:schemeClr val="lt1"/>
                          </a:solidFill>
                        </a:rPr>
                        <a:t>家族</a:t>
                      </a:r>
                      <a:endParaRPr/>
                    </a:p>
                  </a:txBody>
                  <a:tcPr marT="45725" marB="45725" marR="91450" marL="91450" anchor="ctr">
                    <a:lnL cap="flat" cmpd="sng" w="12700">
                      <a:solidFill>
                        <a:srgbClr val="005BAD"/>
                      </a:solidFill>
                      <a:prstDash val="solid"/>
                      <a:round/>
                      <a:headEnd len="sm" w="sm" type="none"/>
                      <a:tailEnd len="sm" w="sm" type="none"/>
                    </a:lnL>
                    <a:lnR cap="flat" cmpd="sng" w="12700">
                      <a:solidFill>
                        <a:schemeClr val="lt1"/>
                      </a:solidFill>
                      <a:prstDash val="solid"/>
                      <a:round/>
                      <a:headEnd len="sm" w="sm" type="none"/>
                      <a:tailEnd len="sm" w="sm" type="none"/>
                    </a:lnR>
                    <a:lnT cap="flat" cmpd="sng" w="12700">
                      <a:solidFill>
                        <a:srgbClr val="005BAD"/>
                      </a:solidFill>
                      <a:prstDash val="solid"/>
                      <a:round/>
                      <a:headEnd len="sm" w="sm" type="none"/>
                      <a:tailEnd len="sm" w="sm" type="none"/>
                    </a:lnT>
                    <a:lnB cap="flat" cmpd="sng" w="12700">
                      <a:solidFill>
                        <a:srgbClr val="005BAD"/>
                      </a:solidFill>
                      <a:prstDash val="solid"/>
                      <a:round/>
                      <a:headEnd len="sm" w="sm" type="none"/>
                      <a:tailEnd len="sm" w="sm" type="none"/>
                    </a:lnB>
                    <a:solidFill>
                      <a:srgbClr val="005BAD"/>
                    </a:solidFill>
                  </a:tcPr>
                </a:tc>
                <a:tc>
                  <a:txBody>
                    <a:bodyPr/>
                    <a:lstStyle/>
                    <a:p>
                      <a:pPr indent="0" lvl="0" marL="0" marR="0" rtl="0" algn="ctr">
                        <a:spcBef>
                          <a:spcPts val="0"/>
                        </a:spcBef>
                        <a:spcAft>
                          <a:spcPts val="0"/>
                        </a:spcAft>
                        <a:buNone/>
                      </a:pPr>
                      <a:r>
                        <a:rPr b="1" lang="ja-JP" sz="1050" u="none" cap="none" strike="noStrike">
                          <a:solidFill>
                            <a:schemeClr val="lt1"/>
                          </a:solidFill>
                        </a:rPr>
                        <a:t>所得金額</a:t>
                      </a:r>
                      <a:endParaRPr b="1" sz="900" u="none" cap="none" strike="noStrike">
                        <a:solidFill>
                          <a:schemeClr val="lt1"/>
                        </a:solidFill>
                        <a:latin typeface="Arial"/>
                        <a:ea typeface="Arial"/>
                        <a:cs typeface="Arial"/>
                        <a:sym typeface="Arial"/>
                      </a:endParaRPr>
                    </a:p>
                  </a:txBody>
                  <a:tcPr marT="45725" marB="45725" marR="91450" marL="91450" anchor="ctr">
                    <a:lnL cap="flat" cmpd="sng" w="12700">
                      <a:solidFill>
                        <a:schemeClr val="lt1"/>
                      </a:solidFill>
                      <a:prstDash val="solid"/>
                      <a:round/>
                      <a:headEnd len="sm" w="sm" type="none"/>
                      <a:tailEnd len="sm" w="sm" type="none"/>
                    </a:lnL>
                    <a:lnR cap="flat" cmpd="sng" w="12700">
                      <a:solidFill>
                        <a:schemeClr val="lt1"/>
                      </a:solidFill>
                      <a:prstDash val="solid"/>
                      <a:round/>
                      <a:headEnd len="sm" w="sm" type="none"/>
                      <a:tailEnd len="sm" w="sm" type="none"/>
                    </a:lnR>
                    <a:lnT cap="flat" cmpd="sng" w="12700">
                      <a:solidFill>
                        <a:srgbClr val="005BAD"/>
                      </a:solidFill>
                      <a:prstDash val="solid"/>
                      <a:round/>
                      <a:headEnd len="sm" w="sm" type="none"/>
                      <a:tailEnd len="sm" w="sm" type="none"/>
                    </a:lnT>
                    <a:lnB cap="flat" cmpd="sng" w="12700">
                      <a:solidFill>
                        <a:srgbClr val="005BAD"/>
                      </a:solidFill>
                      <a:prstDash val="solid"/>
                      <a:round/>
                      <a:headEnd len="sm" w="sm" type="none"/>
                      <a:tailEnd len="sm" w="sm" type="none"/>
                    </a:lnB>
                    <a:solidFill>
                      <a:srgbClr val="005BAD"/>
                    </a:solidFill>
                  </a:tcPr>
                </a:tc>
                <a:tc>
                  <a:txBody>
                    <a:bodyPr/>
                    <a:lstStyle/>
                    <a:p>
                      <a:pPr indent="0" lvl="0" marL="0" marR="0" rtl="0" algn="ctr">
                        <a:spcBef>
                          <a:spcPts val="0"/>
                        </a:spcBef>
                        <a:spcAft>
                          <a:spcPts val="0"/>
                        </a:spcAft>
                        <a:buNone/>
                      </a:pPr>
                      <a:r>
                        <a:rPr b="1" lang="ja-JP" sz="1050" u="none" cap="none" strike="noStrike">
                          <a:solidFill>
                            <a:schemeClr val="lt1"/>
                          </a:solidFill>
                        </a:rPr>
                        <a:t>使用回数</a:t>
                      </a:r>
                      <a:endParaRPr>
                        <a:solidFill>
                          <a:schemeClr val="lt1"/>
                        </a:solidFill>
                      </a:endParaRPr>
                    </a:p>
                  </a:txBody>
                  <a:tcPr marT="45725" marB="45725" marR="91450" marL="91450" anchor="ctr">
                    <a:lnL cap="flat" cmpd="sng" w="12700">
                      <a:solidFill>
                        <a:schemeClr val="lt1"/>
                      </a:solidFill>
                      <a:prstDash val="solid"/>
                      <a:round/>
                      <a:headEnd len="sm" w="sm" type="none"/>
                      <a:tailEnd len="sm" w="sm" type="none"/>
                    </a:lnL>
                    <a:lnR cap="flat" cmpd="sng" w="12700">
                      <a:solidFill>
                        <a:schemeClr val="lt1"/>
                      </a:solidFill>
                      <a:prstDash val="solid"/>
                      <a:round/>
                      <a:headEnd len="sm" w="sm" type="none"/>
                      <a:tailEnd len="sm" w="sm" type="none"/>
                    </a:lnR>
                    <a:lnT cap="flat" cmpd="sng" w="12700">
                      <a:solidFill>
                        <a:srgbClr val="005BAD"/>
                      </a:solidFill>
                      <a:prstDash val="solid"/>
                      <a:round/>
                      <a:headEnd len="sm" w="sm" type="none"/>
                      <a:tailEnd len="sm" w="sm" type="none"/>
                    </a:lnT>
                    <a:lnB cap="flat" cmpd="sng" w="12700">
                      <a:solidFill>
                        <a:srgbClr val="005BAD"/>
                      </a:solidFill>
                      <a:prstDash val="solid"/>
                      <a:round/>
                      <a:headEnd len="sm" w="sm" type="none"/>
                      <a:tailEnd len="sm" w="sm" type="none"/>
                    </a:lnB>
                    <a:solidFill>
                      <a:srgbClr val="005BAD"/>
                    </a:solidFill>
                  </a:tcPr>
                </a:tc>
                <a:tc>
                  <a:txBody>
                    <a:bodyPr/>
                    <a:lstStyle/>
                    <a:p>
                      <a:pPr indent="0" lvl="0" marL="0" marR="0" rtl="0" algn="ctr">
                        <a:spcBef>
                          <a:spcPts val="0"/>
                        </a:spcBef>
                        <a:spcAft>
                          <a:spcPts val="0"/>
                        </a:spcAft>
                        <a:buNone/>
                      </a:pPr>
                      <a:r>
                        <a:rPr b="1" lang="ja-JP" sz="1050" u="none" cap="none" strike="noStrike">
                          <a:solidFill>
                            <a:schemeClr val="lt1"/>
                          </a:solidFill>
                        </a:rPr>
                        <a:t>負担金額</a:t>
                      </a:r>
                      <a:endParaRPr>
                        <a:solidFill>
                          <a:schemeClr val="lt1"/>
                        </a:solidFill>
                      </a:endParaRPr>
                    </a:p>
                  </a:txBody>
                  <a:tcPr marT="45725" marB="45725" marR="91450" marL="91450" anchor="ctr">
                    <a:lnL cap="flat" cmpd="sng" w="12700">
                      <a:solidFill>
                        <a:schemeClr val="lt1"/>
                      </a:solidFill>
                      <a:prstDash val="solid"/>
                      <a:round/>
                      <a:headEnd len="sm" w="sm" type="none"/>
                      <a:tailEnd len="sm" w="sm" type="none"/>
                    </a:lnL>
                    <a:lnR cap="flat" cmpd="sng" w="12700">
                      <a:solidFill>
                        <a:srgbClr val="005BAD"/>
                      </a:solidFill>
                      <a:prstDash val="solid"/>
                      <a:round/>
                      <a:headEnd len="sm" w="sm" type="none"/>
                      <a:tailEnd len="sm" w="sm" type="none"/>
                    </a:lnR>
                    <a:lnT cap="flat" cmpd="sng" w="12700">
                      <a:solidFill>
                        <a:srgbClr val="005BAD"/>
                      </a:solidFill>
                      <a:prstDash val="solid"/>
                      <a:round/>
                      <a:headEnd len="sm" w="sm" type="none"/>
                      <a:tailEnd len="sm" w="sm" type="none"/>
                    </a:lnT>
                    <a:lnB cap="flat" cmpd="sng" w="12700">
                      <a:solidFill>
                        <a:srgbClr val="005BAD"/>
                      </a:solidFill>
                      <a:prstDash val="solid"/>
                      <a:round/>
                      <a:headEnd len="sm" w="sm" type="none"/>
                      <a:tailEnd len="sm" w="sm" type="none"/>
                    </a:lnB>
                    <a:solidFill>
                      <a:srgbClr val="005BAD"/>
                    </a:solidFill>
                  </a:tcPr>
                </a:tc>
              </a:tr>
              <a:tr h="468050">
                <a:tc>
                  <a:txBody>
                    <a:bodyPr/>
                    <a:lstStyle/>
                    <a:p>
                      <a:pPr indent="0" lvl="0" marL="0" marR="0" rtl="0" algn="ctr">
                        <a:spcBef>
                          <a:spcPts val="0"/>
                        </a:spcBef>
                        <a:spcAft>
                          <a:spcPts val="0"/>
                        </a:spcAft>
                        <a:buNone/>
                      </a:pPr>
                      <a:r>
                        <a:rPr b="1" lang="ja-JP" sz="1000" u="none" cap="none" strike="noStrike">
                          <a:latin typeface="Arial"/>
                          <a:ea typeface="Arial"/>
                          <a:cs typeface="Arial"/>
                          <a:sym typeface="Arial"/>
                        </a:rPr>
                        <a:t>Ａ家</a:t>
                      </a:r>
                      <a:endParaRPr/>
                    </a:p>
                  </a:txBody>
                  <a:tcPr marT="45725" marB="45725" marR="91450" marL="91450" anchor="ctr">
                    <a:lnL cap="flat" cmpd="sng" w="12700">
                      <a:solidFill>
                        <a:srgbClr val="005BAD"/>
                      </a:solidFill>
                      <a:prstDash val="solid"/>
                      <a:round/>
                      <a:headEnd len="sm" w="sm" type="none"/>
                      <a:tailEnd len="sm" w="sm" type="none"/>
                    </a:lnL>
                    <a:lnR cap="flat" cmpd="sng" w="12700">
                      <a:solidFill>
                        <a:srgbClr val="005BAD"/>
                      </a:solidFill>
                      <a:prstDash val="solid"/>
                      <a:round/>
                      <a:headEnd len="sm" w="sm" type="none"/>
                      <a:tailEnd len="sm" w="sm" type="none"/>
                    </a:lnR>
                    <a:lnT cap="flat" cmpd="sng" w="12700">
                      <a:solidFill>
                        <a:srgbClr val="005BAD"/>
                      </a:solidFill>
                      <a:prstDash val="solid"/>
                      <a:round/>
                      <a:headEnd len="sm" w="sm" type="none"/>
                      <a:tailEnd len="sm" w="sm" type="none"/>
                    </a:lnT>
                    <a:lnB cap="flat" cmpd="sng" w="12700">
                      <a:solidFill>
                        <a:srgbClr val="005BAD"/>
                      </a:solidFill>
                      <a:prstDash val="solid"/>
                      <a:round/>
                      <a:headEnd len="sm" w="sm" type="none"/>
                      <a:tailEnd len="sm" w="sm" type="none"/>
                    </a:lnB>
                    <a:solidFill>
                      <a:schemeClr val="lt1"/>
                    </a:solidFill>
                  </a:tcPr>
                </a:tc>
                <a:tc>
                  <a:txBody>
                    <a:bodyPr/>
                    <a:lstStyle/>
                    <a:p>
                      <a:pPr indent="0" lvl="0" marL="0" marR="0" rtl="0" algn="ctr">
                        <a:spcBef>
                          <a:spcPts val="0"/>
                        </a:spcBef>
                        <a:spcAft>
                          <a:spcPts val="0"/>
                        </a:spcAft>
                        <a:buNone/>
                      </a:pPr>
                      <a:r>
                        <a:rPr b="1" lang="ja-JP" sz="1000" u="none" cap="none" strike="noStrike">
                          <a:latin typeface="Arial"/>
                          <a:ea typeface="Arial"/>
                          <a:cs typeface="Arial"/>
                          <a:sym typeface="Arial"/>
                        </a:rPr>
                        <a:t>４人</a:t>
                      </a:r>
                      <a:endParaRPr/>
                    </a:p>
                  </a:txBody>
                  <a:tcPr marT="45725" marB="45725" marR="91450" marL="91450" anchor="ctr">
                    <a:lnL cap="flat" cmpd="sng" w="12700">
                      <a:solidFill>
                        <a:srgbClr val="005BAD"/>
                      </a:solidFill>
                      <a:prstDash val="solid"/>
                      <a:round/>
                      <a:headEnd len="sm" w="sm" type="none"/>
                      <a:tailEnd len="sm" w="sm" type="none"/>
                    </a:lnL>
                    <a:lnR cap="flat" cmpd="sng" w="12700">
                      <a:solidFill>
                        <a:srgbClr val="005BAD"/>
                      </a:solidFill>
                      <a:prstDash val="solid"/>
                      <a:round/>
                      <a:headEnd len="sm" w="sm" type="none"/>
                      <a:tailEnd len="sm" w="sm" type="none"/>
                    </a:lnR>
                    <a:lnT cap="flat" cmpd="sng" w="12700">
                      <a:solidFill>
                        <a:srgbClr val="005BAD"/>
                      </a:solidFill>
                      <a:prstDash val="solid"/>
                      <a:round/>
                      <a:headEnd len="sm" w="sm" type="none"/>
                      <a:tailEnd len="sm" w="sm" type="none"/>
                    </a:lnT>
                    <a:lnB cap="flat" cmpd="sng" w="12700">
                      <a:solidFill>
                        <a:srgbClr val="005BAD"/>
                      </a:solidFill>
                      <a:prstDash val="solid"/>
                      <a:round/>
                      <a:headEnd len="sm" w="sm" type="none"/>
                      <a:tailEnd len="sm" w="sm" type="none"/>
                    </a:lnB>
                    <a:solidFill>
                      <a:schemeClr val="lt1"/>
                    </a:solidFill>
                  </a:tcPr>
                </a:tc>
                <a:tc>
                  <a:txBody>
                    <a:bodyPr/>
                    <a:lstStyle/>
                    <a:p>
                      <a:pPr indent="0" lvl="0" marL="0" marR="0" rtl="0" algn="ctr">
                        <a:spcBef>
                          <a:spcPts val="0"/>
                        </a:spcBef>
                        <a:spcAft>
                          <a:spcPts val="0"/>
                        </a:spcAft>
                        <a:buNone/>
                      </a:pPr>
                      <a:r>
                        <a:rPr b="1" lang="ja-JP" sz="1000" u="none" cap="none" strike="noStrike">
                          <a:latin typeface="Arial"/>
                          <a:ea typeface="Arial"/>
                          <a:cs typeface="Arial"/>
                          <a:sym typeface="Arial"/>
                        </a:rPr>
                        <a:t>1,000万円</a:t>
                      </a:r>
                      <a:endParaRPr/>
                    </a:p>
                  </a:txBody>
                  <a:tcPr marT="45725" marB="45725" marR="91450" marL="91450" anchor="ctr">
                    <a:lnL cap="flat" cmpd="sng" w="12700">
                      <a:solidFill>
                        <a:srgbClr val="005BAD"/>
                      </a:solidFill>
                      <a:prstDash val="solid"/>
                      <a:round/>
                      <a:headEnd len="sm" w="sm" type="none"/>
                      <a:tailEnd len="sm" w="sm" type="none"/>
                    </a:lnL>
                    <a:lnR cap="flat" cmpd="sng" w="12700">
                      <a:solidFill>
                        <a:srgbClr val="005BAD"/>
                      </a:solidFill>
                      <a:prstDash val="solid"/>
                      <a:round/>
                      <a:headEnd len="sm" w="sm" type="none"/>
                      <a:tailEnd len="sm" w="sm" type="none"/>
                    </a:lnR>
                    <a:lnT cap="flat" cmpd="sng" w="12700">
                      <a:solidFill>
                        <a:srgbClr val="005BAD"/>
                      </a:solidFill>
                      <a:prstDash val="solid"/>
                      <a:round/>
                      <a:headEnd len="sm" w="sm" type="none"/>
                      <a:tailEnd len="sm" w="sm" type="none"/>
                    </a:lnT>
                    <a:lnB cap="flat" cmpd="sng" w="12700">
                      <a:solidFill>
                        <a:srgbClr val="005BAD"/>
                      </a:solidFill>
                      <a:prstDash val="solid"/>
                      <a:round/>
                      <a:headEnd len="sm" w="sm" type="none"/>
                      <a:tailEnd len="sm" w="sm" type="none"/>
                    </a:lnB>
                    <a:solidFill>
                      <a:schemeClr val="lt1"/>
                    </a:solidFill>
                  </a:tcPr>
                </a:tc>
                <a:tc>
                  <a:txBody>
                    <a:bodyPr/>
                    <a:lstStyle/>
                    <a:p>
                      <a:pPr indent="0" lvl="0" marL="0" marR="0" rtl="0" algn="ctr">
                        <a:spcBef>
                          <a:spcPts val="0"/>
                        </a:spcBef>
                        <a:spcAft>
                          <a:spcPts val="0"/>
                        </a:spcAft>
                        <a:buNone/>
                      </a:pPr>
                      <a:r>
                        <a:rPr b="1" lang="ja-JP" sz="1000" u="none" cap="none" strike="noStrike">
                          <a:latin typeface="Arial"/>
                          <a:ea typeface="Arial"/>
                          <a:cs typeface="Arial"/>
                          <a:sym typeface="Arial"/>
                        </a:rPr>
                        <a:t>月0回</a:t>
                      </a:r>
                      <a:endParaRPr/>
                    </a:p>
                  </a:txBody>
                  <a:tcPr marT="45725" marB="45725" marR="91450" marL="91450" anchor="ctr">
                    <a:lnL cap="flat" cmpd="sng" w="12700">
                      <a:solidFill>
                        <a:srgbClr val="005BAD"/>
                      </a:solidFill>
                      <a:prstDash val="solid"/>
                      <a:round/>
                      <a:headEnd len="sm" w="sm" type="none"/>
                      <a:tailEnd len="sm" w="sm" type="none"/>
                    </a:lnL>
                    <a:lnR cap="flat" cmpd="sng" w="12700">
                      <a:solidFill>
                        <a:srgbClr val="005BAD"/>
                      </a:solidFill>
                      <a:prstDash val="solid"/>
                      <a:round/>
                      <a:headEnd len="sm" w="sm" type="none"/>
                      <a:tailEnd len="sm" w="sm" type="none"/>
                    </a:lnR>
                    <a:lnT cap="flat" cmpd="sng" w="12700">
                      <a:solidFill>
                        <a:srgbClr val="005BAD"/>
                      </a:solidFill>
                      <a:prstDash val="solid"/>
                      <a:round/>
                      <a:headEnd len="sm" w="sm" type="none"/>
                      <a:tailEnd len="sm" w="sm" type="none"/>
                    </a:lnT>
                    <a:lnB cap="flat" cmpd="sng" w="12700">
                      <a:solidFill>
                        <a:srgbClr val="005BAD"/>
                      </a:solidFill>
                      <a:prstDash val="solid"/>
                      <a:round/>
                      <a:headEnd len="sm" w="sm" type="none"/>
                      <a:tailEnd len="sm" w="sm" type="none"/>
                    </a:lnB>
                    <a:solidFill>
                      <a:schemeClr val="lt1"/>
                    </a:solidFill>
                  </a:tcPr>
                </a:tc>
                <a:tc>
                  <a:txBody>
                    <a:bodyPr/>
                    <a:lstStyle/>
                    <a:p>
                      <a:pPr indent="0" lvl="0" marL="0" marR="0" rtl="0" algn="r">
                        <a:spcBef>
                          <a:spcPts val="0"/>
                        </a:spcBef>
                        <a:spcAft>
                          <a:spcPts val="0"/>
                        </a:spcAft>
                        <a:buNone/>
                      </a:pPr>
                      <a:r>
                        <a:rPr b="1" lang="ja-JP" sz="1000" u="none" cap="none" strike="noStrike">
                          <a:latin typeface="Arial"/>
                          <a:ea typeface="Arial"/>
                          <a:cs typeface="Arial"/>
                          <a:sym typeface="Arial"/>
                        </a:rPr>
                        <a:t>万円</a:t>
                      </a:r>
                      <a:endParaRPr/>
                    </a:p>
                  </a:txBody>
                  <a:tcPr marT="45725" marB="45725" marR="91450" marL="91450" anchor="ctr">
                    <a:lnL cap="flat" cmpd="sng" w="12700">
                      <a:solidFill>
                        <a:srgbClr val="005BAD"/>
                      </a:solidFill>
                      <a:prstDash val="solid"/>
                      <a:round/>
                      <a:headEnd len="sm" w="sm" type="none"/>
                      <a:tailEnd len="sm" w="sm" type="none"/>
                    </a:lnL>
                    <a:lnR cap="flat" cmpd="sng" w="12700">
                      <a:solidFill>
                        <a:srgbClr val="005BAD"/>
                      </a:solidFill>
                      <a:prstDash val="solid"/>
                      <a:round/>
                      <a:headEnd len="sm" w="sm" type="none"/>
                      <a:tailEnd len="sm" w="sm" type="none"/>
                    </a:lnR>
                    <a:lnT cap="flat" cmpd="sng" w="12700">
                      <a:solidFill>
                        <a:srgbClr val="005BAD"/>
                      </a:solidFill>
                      <a:prstDash val="solid"/>
                      <a:round/>
                      <a:headEnd len="sm" w="sm" type="none"/>
                      <a:tailEnd len="sm" w="sm" type="none"/>
                    </a:lnT>
                    <a:lnB cap="flat" cmpd="sng" w="12700">
                      <a:solidFill>
                        <a:srgbClr val="005BAD"/>
                      </a:solidFill>
                      <a:prstDash val="solid"/>
                      <a:round/>
                      <a:headEnd len="sm" w="sm" type="none"/>
                      <a:tailEnd len="sm" w="sm" type="none"/>
                    </a:lnB>
                    <a:solidFill>
                      <a:srgbClr val="EBFFFC"/>
                    </a:solidFill>
                  </a:tcPr>
                </a:tc>
              </a:tr>
              <a:tr h="468050">
                <a:tc>
                  <a:txBody>
                    <a:bodyPr/>
                    <a:lstStyle/>
                    <a:p>
                      <a:pPr indent="0" lvl="0" marL="0" marR="0" rtl="0" algn="ctr">
                        <a:spcBef>
                          <a:spcPts val="0"/>
                        </a:spcBef>
                        <a:spcAft>
                          <a:spcPts val="0"/>
                        </a:spcAft>
                        <a:buNone/>
                      </a:pPr>
                      <a:r>
                        <a:rPr b="1" lang="ja-JP" sz="1000" u="none" cap="none" strike="noStrike">
                          <a:latin typeface="Arial"/>
                          <a:ea typeface="Arial"/>
                          <a:cs typeface="Arial"/>
                          <a:sym typeface="Arial"/>
                        </a:rPr>
                        <a:t>Ｂ家</a:t>
                      </a:r>
                      <a:endParaRPr/>
                    </a:p>
                  </a:txBody>
                  <a:tcPr marT="45725" marB="45725" marR="91450" marL="91450" anchor="ctr">
                    <a:lnL cap="flat" cmpd="sng" w="12700">
                      <a:solidFill>
                        <a:srgbClr val="005BAD"/>
                      </a:solidFill>
                      <a:prstDash val="solid"/>
                      <a:round/>
                      <a:headEnd len="sm" w="sm" type="none"/>
                      <a:tailEnd len="sm" w="sm" type="none"/>
                    </a:lnL>
                    <a:lnR cap="flat" cmpd="sng" w="12700">
                      <a:solidFill>
                        <a:srgbClr val="005BAD"/>
                      </a:solidFill>
                      <a:prstDash val="solid"/>
                      <a:round/>
                      <a:headEnd len="sm" w="sm" type="none"/>
                      <a:tailEnd len="sm" w="sm" type="none"/>
                    </a:lnR>
                    <a:lnT cap="flat" cmpd="sng" w="12700">
                      <a:solidFill>
                        <a:srgbClr val="005BAD"/>
                      </a:solidFill>
                      <a:prstDash val="solid"/>
                      <a:round/>
                      <a:headEnd len="sm" w="sm" type="none"/>
                      <a:tailEnd len="sm" w="sm" type="none"/>
                    </a:lnT>
                    <a:lnB cap="flat" cmpd="sng" w="12700">
                      <a:solidFill>
                        <a:srgbClr val="005BAD"/>
                      </a:solidFill>
                      <a:prstDash val="solid"/>
                      <a:round/>
                      <a:headEnd len="sm" w="sm" type="none"/>
                      <a:tailEnd len="sm" w="sm" type="none"/>
                    </a:lnB>
                    <a:solidFill>
                      <a:schemeClr val="lt1"/>
                    </a:solidFill>
                  </a:tcPr>
                </a:tc>
                <a:tc>
                  <a:txBody>
                    <a:bodyPr/>
                    <a:lstStyle/>
                    <a:p>
                      <a:pPr indent="0" lvl="0" marL="0" marR="0" rtl="0" algn="ctr">
                        <a:spcBef>
                          <a:spcPts val="0"/>
                        </a:spcBef>
                        <a:spcAft>
                          <a:spcPts val="0"/>
                        </a:spcAft>
                        <a:buNone/>
                      </a:pPr>
                      <a:r>
                        <a:rPr b="1" lang="ja-JP" sz="1000" u="none" cap="none" strike="noStrike">
                          <a:latin typeface="Arial"/>
                          <a:ea typeface="Arial"/>
                          <a:cs typeface="Arial"/>
                          <a:sym typeface="Arial"/>
                        </a:rPr>
                        <a:t>４人</a:t>
                      </a:r>
                      <a:endParaRPr/>
                    </a:p>
                  </a:txBody>
                  <a:tcPr marT="45725" marB="45725" marR="91450" marL="91450" anchor="ctr">
                    <a:lnL cap="flat" cmpd="sng" w="12700">
                      <a:solidFill>
                        <a:srgbClr val="005BAD"/>
                      </a:solidFill>
                      <a:prstDash val="solid"/>
                      <a:round/>
                      <a:headEnd len="sm" w="sm" type="none"/>
                      <a:tailEnd len="sm" w="sm" type="none"/>
                    </a:lnL>
                    <a:lnR cap="flat" cmpd="sng" w="12700">
                      <a:solidFill>
                        <a:srgbClr val="005BAD"/>
                      </a:solidFill>
                      <a:prstDash val="solid"/>
                      <a:round/>
                      <a:headEnd len="sm" w="sm" type="none"/>
                      <a:tailEnd len="sm" w="sm" type="none"/>
                    </a:lnR>
                    <a:lnT cap="flat" cmpd="sng" w="12700">
                      <a:solidFill>
                        <a:srgbClr val="005BAD"/>
                      </a:solidFill>
                      <a:prstDash val="solid"/>
                      <a:round/>
                      <a:headEnd len="sm" w="sm" type="none"/>
                      <a:tailEnd len="sm" w="sm" type="none"/>
                    </a:lnT>
                    <a:lnB cap="flat" cmpd="sng" w="12700">
                      <a:solidFill>
                        <a:srgbClr val="005BAD"/>
                      </a:solidFill>
                      <a:prstDash val="solid"/>
                      <a:round/>
                      <a:headEnd len="sm" w="sm" type="none"/>
                      <a:tailEnd len="sm" w="sm" type="none"/>
                    </a:lnB>
                    <a:solidFill>
                      <a:schemeClr val="lt1"/>
                    </a:solidFill>
                  </a:tcPr>
                </a:tc>
                <a:tc>
                  <a:txBody>
                    <a:bodyPr/>
                    <a:lstStyle/>
                    <a:p>
                      <a:pPr indent="0" lvl="0" marL="0" marR="0" rtl="0" algn="ctr">
                        <a:spcBef>
                          <a:spcPts val="0"/>
                        </a:spcBef>
                        <a:spcAft>
                          <a:spcPts val="0"/>
                        </a:spcAft>
                        <a:buNone/>
                      </a:pPr>
                      <a:r>
                        <a:rPr b="1" lang="ja-JP" sz="1000" u="none" cap="none" strike="noStrike">
                          <a:latin typeface="Arial"/>
                          <a:ea typeface="Arial"/>
                          <a:cs typeface="Arial"/>
                          <a:sym typeface="Arial"/>
                        </a:rPr>
                        <a:t>600万円</a:t>
                      </a:r>
                      <a:endParaRPr/>
                    </a:p>
                  </a:txBody>
                  <a:tcPr marT="45725" marB="45725" marR="91450" marL="91450" anchor="ctr">
                    <a:lnL cap="flat" cmpd="sng" w="12700">
                      <a:solidFill>
                        <a:srgbClr val="005BAD"/>
                      </a:solidFill>
                      <a:prstDash val="solid"/>
                      <a:round/>
                      <a:headEnd len="sm" w="sm" type="none"/>
                      <a:tailEnd len="sm" w="sm" type="none"/>
                    </a:lnL>
                    <a:lnR cap="flat" cmpd="sng" w="12700">
                      <a:solidFill>
                        <a:srgbClr val="005BAD"/>
                      </a:solidFill>
                      <a:prstDash val="solid"/>
                      <a:round/>
                      <a:headEnd len="sm" w="sm" type="none"/>
                      <a:tailEnd len="sm" w="sm" type="none"/>
                    </a:lnR>
                    <a:lnT cap="flat" cmpd="sng" w="12700">
                      <a:solidFill>
                        <a:srgbClr val="005BAD"/>
                      </a:solidFill>
                      <a:prstDash val="solid"/>
                      <a:round/>
                      <a:headEnd len="sm" w="sm" type="none"/>
                      <a:tailEnd len="sm" w="sm" type="none"/>
                    </a:lnT>
                    <a:lnB cap="flat" cmpd="sng" w="12700">
                      <a:solidFill>
                        <a:srgbClr val="005BAD"/>
                      </a:solidFill>
                      <a:prstDash val="solid"/>
                      <a:round/>
                      <a:headEnd len="sm" w="sm" type="none"/>
                      <a:tailEnd len="sm" w="sm" type="none"/>
                    </a:lnB>
                    <a:solidFill>
                      <a:schemeClr val="lt1"/>
                    </a:solidFill>
                  </a:tcPr>
                </a:tc>
                <a:tc>
                  <a:txBody>
                    <a:bodyPr/>
                    <a:lstStyle/>
                    <a:p>
                      <a:pPr indent="0" lvl="0" marL="0" marR="0" rtl="0" algn="ctr">
                        <a:spcBef>
                          <a:spcPts val="0"/>
                        </a:spcBef>
                        <a:spcAft>
                          <a:spcPts val="0"/>
                        </a:spcAft>
                        <a:buNone/>
                      </a:pPr>
                      <a:r>
                        <a:rPr b="1" lang="ja-JP" sz="1000" u="none" cap="none" strike="noStrike">
                          <a:latin typeface="Arial"/>
                          <a:ea typeface="Arial"/>
                          <a:cs typeface="Arial"/>
                          <a:sym typeface="Arial"/>
                        </a:rPr>
                        <a:t>月10回</a:t>
                      </a:r>
                      <a:endParaRPr/>
                    </a:p>
                  </a:txBody>
                  <a:tcPr marT="45725" marB="45725" marR="91450" marL="91450" anchor="ctr">
                    <a:lnL cap="flat" cmpd="sng" w="12700">
                      <a:solidFill>
                        <a:srgbClr val="005BAD"/>
                      </a:solidFill>
                      <a:prstDash val="solid"/>
                      <a:round/>
                      <a:headEnd len="sm" w="sm" type="none"/>
                      <a:tailEnd len="sm" w="sm" type="none"/>
                    </a:lnL>
                    <a:lnR cap="flat" cmpd="sng" w="12700">
                      <a:solidFill>
                        <a:srgbClr val="005BAD"/>
                      </a:solidFill>
                      <a:prstDash val="solid"/>
                      <a:round/>
                      <a:headEnd len="sm" w="sm" type="none"/>
                      <a:tailEnd len="sm" w="sm" type="none"/>
                    </a:lnR>
                    <a:lnT cap="flat" cmpd="sng" w="12700">
                      <a:solidFill>
                        <a:srgbClr val="005BAD"/>
                      </a:solidFill>
                      <a:prstDash val="solid"/>
                      <a:round/>
                      <a:headEnd len="sm" w="sm" type="none"/>
                      <a:tailEnd len="sm" w="sm" type="none"/>
                    </a:lnT>
                    <a:lnB cap="flat" cmpd="sng" w="12700">
                      <a:solidFill>
                        <a:srgbClr val="005BAD"/>
                      </a:solidFill>
                      <a:prstDash val="solid"/>
                      <a:round/>
                      <a:headEnd len="sm" w="sm" type="none"/>
                      <a:tailEnd len="sm" w="sm" type="none"/>
                    </a:lnB>
                    <a:solidFill>
                      <a:schemeClr val="lt1"/>
                    </a:solidFill>
                  </a:tcPr>
                </a:tc>
                <a:tc>
                  <a:txBody>
                    <a:bodyPr/>
                    <a:lstStyle/>
                    <a:p>
                      <a:pPr indent="0" lvl="0" marL="0" marR="0" rtl="0" algn="r">
                        <a:spcBef>
                          <a:spcPts val="0"/>
                        </a:spcBef>
                        <a:spcAft>
                          <a:spcPts val="0"/>
                        </a:spcAft>
                        <a:buNone/>
                      </a:pPr>
                      <a:r>
                        <a:rPr b="1" lang="ja-JP" sz="1000" u="none" cap="none" strike="noStrike">
                          <a:latin typeface="Arial"/>
                          <a:ea typeface="Arial"/>
                          <a:cs typeface="Arial"/>
                          <a:sym typeface="Arial"/>
                        </a:rPr>
                        <a:t>万円</a:t>
                      </a:r>
                      <a:endParaRPr/>
                    </a:p>
                  </a:txBody>
                  <a:tcPr marT="45725" marB="45725" marR="91450" marL="91450" anchor="ctr">
                    <a:lnL cap="flat" cmpd="sng" w="12700">
                      <a:solidFill>
                        <a:srgbClr val="005BAD"/>
                      </a:solidFill>
                      <a:prstDash val="solid"/>
                      <a:round/>
                      <a:headEnd len="sm" w="sm" type="none"/>
                      <a:tailEnd len="sm" w="sm" type="none"/>
                    </a:lnL>
                    <a:lnR cap="flat" cmpd="sng" w="12700">
                      <a:solidFill>
                        <a:srgbClr val="005BAD"/>
                      </a:solidFill>
                      <a:prstDash val="solid"/>
                      <a:round/>
                      <a:headEnd len="sm" w="sm" type="none"/>
                      <a:tailEnd len="sm" w="sm" type="none"/>
                    </a:lnR>
                    <a:lnT cap="flat" cmpd="sng" w="12700">
                      <a:solidFill>
                        <a:srgbClr val="005BAD"/>
                      </a:solidFill>
                      <a:prstDash val="solid"/>
                      <a:round/>
                      <a:headEnd len="sm" w="sm" type="none"/>
                      <a:tailEnd len="sm" w="sm" type="none"/>
                    </a:lnT>
                    <a:lnB cap="flat" cmpd="sng" w="12700">
                      <a:solidFill>
                        <a:srgbClr val="005BAD"/>
                      </a:solidFill>
                      <a:prstDash val="solid"/>
                      <a:round/>
                      <a:headEnd len="sm" w="sm" type="none"/>
                      <a:tailEnd len="sm" w="sm" type="none"/>
                    </a:lnB>
                    <a:solidFill>
                      <a:srgbClr val="EBFFFC"/>
                    </a:solidFill>
                  </a:tcPr>
                </a:tc>
              </a:tr>
              <a:tr h="468050">
                <a:tc>
                  <a:txBody>
                    <a:bodyPr/>
                    <a:lstStyle/>
                    <a:p>
                      <a:pPr indent="0" lvl="0" marL="0" marR="0" rtl="0" algn="ctr">
                        <a:spcBef>
                          <a:spcPts val="0"/>
                        </a:spcBef>
                        <a:spcAft>
                          <a:spcPts val="0"/>
                        </a:spcAft>
                        <a:buNone/>
                      </a:pPr>
                      <a:r>
                        <a:rPr b="1" lang="ja-JP" sz="1000" u="none" cap="none" strike="noStrike">
                          <a:latin typeface="Arial"/>
                          <a:ea typeface="Arial"/>
                          <a:cs typeface="Arial"/>
                          <a:sym typeface="Arial"/>
                        </a:rPr>
                        <a:t>Ｃ家</a:t>
                      </a:r>
                      <a:endParaRPr/>
                    </a:p>
                  </a:txBody>
                  <a:tcPr marT="45725" marB="45725" marR="91450" marL="91450" anchor="ctr">
                    <a:lnL cap="flat" cmpd="sng" w="12700">
                      <a:solidFill>
                        <a:srgbClr val="005BAD"/>
                      </a:solidFill>
                      <a:prstDash val="solid"/>
                      <a:round/>
                      <a:headEnd len="sm" w="sm" type="none"/>
                      <a:tailEnd len="sm" w="sm" type="none"/>
                    </a:lnL>
                    <a:lnR cap="flat" cmpd="sng" w="12700">
                      <a:solidFill>
                        <a:srgbClr val="005BAD"/>
                      </a:solidFill>
                      <a:prstDash val="solid"/>
                      <a:round/>
                      <a:headEnd len="sm" w="sm" type="none"/>
                      <a:tailEnd len="sm" w="sm" type="none"/>
                    </a:lnR>
                    <a:lnT cap="flat" cmpd="sng" w="12700">
                      <a:solidFill>
                        <a:srgbClr val="005BAD"/>
                      </a:solidFill>
                      <a:prstDash val="solid"/>
                      <a:round/>
                      <a:headEnd len="sm" w="sm" type="none"/>
                      <a:tailEnd len="sm" w="sm" type="none"/>
                    </a:lnT>
                    <a:lnB cap="flat" cmpd="sng" w="12700">
                      <a:solidFill>
                        <a:srgbClr val="005BAD"/>
                      </a:solidFill>
                      <a:prstDash val="solid"/>
                      <a:round/>
                      <a:headEnd len="sm" w="sm" type="none"/>
                      <a:tailEnd len="sm" w="sm" type="none"/>
                    </a:lnB>
                    <a:solidFill>
                      <a:schemeClr val="lt1"/>
                    </a:solidFill>
                  </a:tcPr>
                </a:tc>
                <a:tc>
                  <a:txBody>
                    <a:bodyPr/>
                    <a:lstStyle/>
                    <a:p>
                      <a:pPr indent="0" lvl="0" marL="0" marR="0" rtl="0" algn="ctr">
                        <a:spcBef>
                          <a:spcPts val="0"/>
                        </a:spcBef>
                        <a:spcAft>
                          <a:spcPts val="0"/>
                        </a:spcAft>
                        <a:buNone/>
                      </a:pPr>
                      <a:r>
                        <a:rPr b="1" lang="ja-JP" sz="1000" u="none" cap="none" strike="noStrike">
                          <a:latin typeface="Arial"/>
                          <a:ea typeface="Arial"/>
                          <a:cs typeface="Arial"/>
                          <a:sym typeface="Arial"/>
                        </a:rPr>
                        <a:t>４人</a:t>
                      </a:r>
                      <a:endParaRPr/>
                    </a:p>
                  </a:txBody>
                  <a:tcPr marT="45725" marB="45725" marR="91450" marL="91450" anchor="ctr">
                    <a:lnL cap="flat" cmpd="sng" w="12700">
                      <a:solidFill>
                        <a:srgbClr val="005BAD"/>
                      </a:solidFill>
                      <a:prstDash val="solid"/>
                      <a:round/>
                      <a:headEnd len="sm" w="sm" type="none"/>
                      <a:tailEnd len="sm" w="sm" type="none"/>
                    </a:lnL>
                    <a:lnR cap="flat" cmpd="sng" w="12700">
                      <a:solidFill>
                        <a:srgbClr val="005BAD"/>
                      </a:solidFill>
                      <a:prstDash val="solid"/>
                      <a:round/>
                      <a:headEnd len="sm" w="sm" type="none"/>
                      <a:tailEnd len="sm" w="sm" type="none"/>
                    </a:lnR>
                    <a:lnT cap="flat" cmpd="sng" w="12700">
                      <a:solidFill>
                        <a:srgbClr val="005BAD"/>
                      </a:solidFill>
                      <a:prstDash val="solid"/>
                      <a:round/>
                      <a:headEnd len="sm" w="sm" type="none"/>
                      <a:tailEnd len="sm" w="sm" type="none"/>
                    </a:lnT>
                    <a:lnB cap="flat" cmpd="sng" w="12700">
                      <a:solidFill>
                        <a:srgbClr val="005BAD"/>
                      </a:solidFill>
                      <a:prstDash val="solid"/>
                      <a:round/>
                      <a:headEnd len="sm" w="sm" type="none"/>
                      <a:tailEnd len="sm" w="sm" type="none"/>
                    </a:lnB>
                    <a:solidFill>
                      <a:schemeClr val="lt1"/>
                    </a:solidFill>
                  </a:tcPr>
                </a:tc>
                <a:tc>
                  <a:txBody>
                    <a:bodyPr/>
                    <a:lstStyle/>
                    <a:p>
                      <a:pPr indent="0" lvl="0" marL="0" marR="0" rtl="0" algn="ctr">
                        <a:spcBef>
                          <a:spcPts val="0"/>
                        </a:spcBef>
                        <a:spcAft>
                          <a:spcPts val="0"/>
                        </a:spcAft>
                        <a:buNone/>
                      </a:pPr>
                      <a:r>
                        <a:rPr b="1" lang="ja-JP" sz="1000" u="none" cap="none" strike="noStrike">
                          <a:latin typeface="Arial"/>
                          <a:ea typeface="Arial"/>
                          <a:cs typeface="Arial"/>
                          <a:sym typeface="Arial"/>
                        </a:rPr>
                        <a:t>300万円</a:t>
                      </a:r>
                      <a:endParaRPr/>
                    </a:p>
                  </a:txBody>
                  <a:tcPr marT="45725" marB="45725" marR="91450" marL="91450" anchor="ctr">
                    <a:lnL cap="flat" cmpd="sng" w="12700">
                      <a:solidFill>
                        <a:srgbClr val="005BAD"/>
                      </a:solidFill>
                      <a:prstDash val="solid"/>
                      <a:round/>
                      <a:headEnd len="sm" w="sm" type="none"/>
                      <a:tailEnd len="sm" w="sm" type="none"/>
                    </a:lnL>
                    <a:lnR cap="flat" cmpd="sng" w="12700">
                      <a:solidFill>
                        <a:srgbClr val="005BAD"/>
                      </a:solidFill>
                      <a:prstDash val="solid"/>
                      <a:round/>
                      <a:headEnd len="sm" w="sm" type="none"/>
                      <a:tailEnd len="sm" w="sm" type="none"/>
                    </a:lnR>
                    <a:lnT cap="flat" cmpd="sng" w="12700">
                      <a:solidFill>
                        <a:srgbClr val="005BAD"/>
                      </a:solidFill>
                      <a:prstDash val="solid"/>
                      <a:round/>
                      <a:headEnd len="sm" w="sm" type="none"/>
                      <a:tailEnd len="sm" w="sm" type="none"/>
                    </a:lnT>
                    <a:lnB cap="flat" cmpd="sng" w="12700">
                      <a:solidFill>
                        <a:srgbClr val="005BAD"/>
                      </a:solidFill>
                      <a:prstDash val="solid"/>
                      <a:round/>
                      <a:headEnd len="sm" w="sm" type="none"/>
                      <a:tailEnd len="sm" w="sm" type="none"/>
                    </a:lnB>
                    <a:solidFill>
                      <a:schemeClr val="lt1"/>
                    </a:solidFill>
                  </a:tcPr>
                </a:tc>
                <a:tc>
                  <a:txBody>
                    <a:bodyPr/>
                    <a:lstStyle/>
                    <a:p>
                      <a:pPr indent="0" lvl="0" marL="0" marR="0" rtl="0" algn="ctr">
                        <a:spcBef>
                          <a:spcPts val="0"/>
                        </a:spcBef>
                        <a:spcAft>
                          <a:spcPts val="0"/>
                        </a:spcAft>
                        <a:buNone/>
                      </a:pPr>
                      <a:r>
                        <a:rPr b="1" lang="ja-JP" sz="1000" u="none" cap="none" strike="noStrike">
                          <a:latin typeface="Arial"/>
                          <a:ea typeface="Arial"/>
                          <a:cs typeface="Arial"/>
                          <a:sym typeface="Arial"/>
                        </a:rPr>
                        <a:t>月10回</a:t>
                      </a:r>
                      <a:endParaRPr/>
                    </a:p>
                  </a:txBody>
                  <a:tcPr marT="45725" marB="45725" marR="91450" marL="91450" anchor="ctr">
                    <a:lnL cap="flat" cmpd="sng" w="12700">
                      <a:solidFill>
                        <a:srgbClr val="005BAD"/>
                      </a:solidFill>
                      <a:prstDash val="solid"/>
                      <a:round/>
                      <a:headEnd len="sm" w="sm" type="none"/>
                      <a:tailEnd len="sm" w="sm" type="none"/>
                    </a:lnL>
                    <a:lnR cap="flat" cmpd="sng" w="12700">
                      <a:solidFill>
                        <a:srgbClr val="005BAD"/>
                      </a:solidFill>
                      <a:prstDash val="solid"/>
                      <a:round/>
                      <a:headEnd len="sm" w="sm" type="none"/>
                      <a:tailEnd len="sm" w="sm" type="none"/>
                    </a:lnR>
                    <a:lnT cap="flat" cmpd="sng" w="12700">
                      <a:solidFill>
                        <a:srgbClr val="005BAD"/>
                      </a:solidFill>
                      <a:prstDash val="solid"/>
                      <a:round/>
                      <a:headEnd len="sm" w="sm" type="none"/>
                      <a:tailEnd len="sm" w="sm" type="none"/>
                    </a:lnT>
                    <a:lnB cap="flat" cmpd="sng" w="12700">
                      <a:solidFill>
                        <a:srgbClr val="005BAD"/>
                      </a:solidFill>
                      <a:prstDash val="solid"/>
                      <a:round/>
                      <a:headEnd len="sm" w="sm" type="none"/>
                      <a:tailEnd len="sm" w="sm" type="none"/>
                    </a:lnB>
                    <a:solidFill>
                      <a:schemeClr val="lt1"/>
                    </a:solidFill>
                  </a:tcPr>
                </a:tc>
                <a:tc>
                  <a:txBody>
                    <a:bodyPr/>
                    <a:lstStyle/>
                    <a:p>
                      <a:pPr indent="0" lvl="0" marL="0" marR="0" rtl="0" algn="r">
                        <a:spcBef>
                          <a:spcPts val="0"/>
                        </a:spcBef>
                        <a:spcAft>
                          <a:spcPts val="0"/>
                        </a:spcAft>
                        <a:buNone/>
                      </a:pPr>
                      <a:r>
                        <a:rPr b="1" lang="ja-JP" sz="1000" u="none" cap="none" strike="noStrike">
                          <a:latin typeface="Arial"/>
                          <a:ea typeface="Arial"/>
                          <a:cs typeface="Arial"/>
                          <a:sym typeface="Arial"/>
                        </a:rPr>
                        <a:t>万円</a:t>
                      </a:r>
                      <a:endParaRPr/>
                    </a:p>
                  </a:txBody>
                  <a:tcPr marT="45725" marB="45725" marR="91450" marL="91450" anchor="ctr">
                    <a:lnL cap="flat" cmpd="sng" w="12700">
                      <a:solidFill>
                        <a:srgbClr val="005BAD"/>
                      </a:solidFill>
                      <a:prstDash val="solid"/>
                      <a:round/>
                      <a:headEnd len="sm" w="sm" type="none"/>
                      <a:tailEnd len="sm" w="sm" type="none"/>
                    </a:lnL>
                    <a:lnR cap="flat" cmpd="sng" w="12700">
                      <a:solidFill>
                        <a:srgbClr val="005BAD"/>
                      </a:solidFill>
                      <a:prstDash val="solid"/>
                      <a:round/>
                      <a:headEnd len="sm" w="sm" type="none"/>
                      <a:tailEnd len="sm" w="sm" type="none"/>
                    </a:lnR>
                    <a:lnT cap="flat" cmpd="sng" w="12700">
                      <a:solidFill>
                        <a:srgbClr val="005BAD"/>
                      </a:solidFill>
                      <a:prstDash val="solid"/>
                      <a:round/>
                      <a:headEnd len="sm" w="sm" type="none"/>
                      <a:tailEnd len="sm" w="sm" type="none"/>
                    </a:lnT>
                    <a:lnB cap="flat" cmpd="sng" w="12700">
                      <a:solidFill>
                        <a:srgbClr val="005BAD"/>
                      </a:solidFill>
                      <a:prstDash val="solid"/>
                      <a:round/>
                      <a:headEnd len="sm" w="sm" type="none"/>
                      <a:tailEnd len="sm" w="sm" type="none"/>
                    </a:lnB>
                    <a:solidFill>
                      <a:srgbClr val="EBFFFC"/>
                    </a:solidFill>
                  </a:tcPr>
                </a:tc>
              </a:tr>
              <a:tr h="468050">
                <a:tc>
                  <a:txBody>
                    <a:bodyPr/>
                    <a:lstStyle/>
                    <a:p>
                      <a:pPr indent="0" lvl="0" marL="0" marR="0" rtl="0" algn="ctr">
                        <a:spcBef>
                          <a:spcPts val="0"/>
                        </a:spcBef>
                        <a:spcAft>
                          <a:spcPts val="0"/>
                        </a:spcAft>
                        <a:buNone/>
                      </a:pPr>
                      <a:r>
                        <a:rPr b="1" lang="ja-JP" sz="1000" u="none" cap="none" strike="noStrike">
                          <a:latin typeface="Arial"/>
                          <a:ea typeface="Arial"/>
                          <a:cs typeface="Arial"/>
                          <a:sym typeface="Arial"/>
                        </a:rPr>
                        <a:t>Ｄ家</a:t>
                      </a:r>
                      <a:endParaRPr/>
                    </a:p>
                  </a:txBody>
                  <a:tcPr marT="45725" marB="45725" marR="91450" marL="91450" anchor="ctr">
                    <a:lnL cap="flat" cmpd="sng" w="12700">
                      <a:solidFill>
                        <a:srgbClr val="005BAD"/>
                      </a:solidFill>
                      <a:prstDash val="solid"/>
                      <a:round/>
                      <a:headEnd len="sm" w="sm" type="none"/>
                      <a:tailEnd len="sm" w="sm" type="none"/>
                    </a:lnL>
                    <a:lnR cap="flat" cmpd="sng" w="12700">
                      <a:solidFill>
                        <a:srgbClr val="005BAD"/>
                      </a:solidFill>
                      <a:prstDash val="solid"/>
                      <a:round/>
                      <a:headEnd len="sm" w="sm" type="none"/>
                      <a:tailEnd len="sm" w="sm" type="none"/>
                    </a:lnR>
                    <a:lnT cap="flat" cmpd="sng" w="12700">
                      <a:solidFill>
                        <a:srgbClr val="005BAD"/>
                      </a:solidFill>
                      <a:prstDash val="solid"/>
                      <a:round/>
                      <a:headEnd len="sm" w="sm" type="none"/>
                      <a:tailEnd len="sm" w="sm" type="none"/>
                    </a:lnT>
                    <a:lnB cap="flat" cmpd="sng" w="12700">
                      <a:solidFill>
                        <a:srgbClr val="005BAD"/>
                      </a:solidFill>
                      <a:prstDash val="solid"/>
                      <a:round/>
                      <a:headEnd len="sm" w="sm" type="none"/>
                      <a:tailEnd len="sm" w="sm" type="none"/>
                    </a:lnB>
                    <a:solidFill>
                      <a:schemeClr val="lt1"/>
                    </a:solidFill>
                  </a:tcPr>
                </a:tc>
                <a:tc>
                  <a:txBody>
                    <a:bodyPr/>
                    <a:lstStyle/>
                    <a:p>
                      <a:pPr indent="0" lvl="0" marL="0" marR="0" rtl="0" algn="ctr">
                        <a:spcBef>
                          <a:spcPts val="0"/>
                        </a:spcBef>
                        <a:spcAft>
                          <a:spcPts val="0"/>
                        </a:spcAft>
                        <a:buNone/>
                      </a:pPr>
                      <a:r>
                        <a:rPr b="1" lang="ja-JP" sz="1000" u="none" cap="none" strike="noStrike">
                          <a:latin typeface="Arial"/>
                          <a:ea typeface="Arial"/>
                          <a:cs typeface="Arial"/>
                          <a:sym typeface="Arial"/>
                        </a:rPr>
                        <a:t>４人</a:t>
                      </a:r>
                      <a:endParaRPr/>
                    </a:p>
                  </a:txBody>
                  <a:tcPr marT="45725" marB="45725" marR="91450" marL="91450" anchor="ctr">
                    <a:lnL cap="flat" cmpd="sng" w="12700">
                      <a:solidFill>
                        <a:srgbClr val="005BAD"/>
                      </a:solidFill>
                      <a:prstDash val="solid"/>
                      <a:round/>
                      <a:headEnd len="sm" w="sm" type="none"/>
                      <a:tailEnd len="sm" w="sm" type="none"/>
                    </a:lnL>
                    <a:lnR cap="flat" cmpd="sng" w="12700">
                      <a:solidFill>
                        <a:srgbClr val="005BAD"/>
                      </a:solidFill>
                      <a:prstDash val="solid"/>
                      <a:round/>
                      <a:headEnd len="sm" w="sm" type="none"/>
                      <a:tailEnd len="sm" w="sm" type="none"/>
                    </a:lnR>
                    <a:lnT cap="flat" cmpd="sng" w="12700">
                      <a:solidFill>
                        <a:srgbClr val="005BAD"/>
                      </a:solidFill>
                      <a:prstDash val="solid"/>
                      <a:round/>
                      <a:headEnd len="sm" w="sm" type="none"/>
                      <a:tailEnd len="sm" w="sm" type="none"/>
                    </a:lnT>
                    <a:lnB cap="flat" cmpd="sng" w="12700">
                      <a:solidFill>
                        <a:srgbClr val="005BAD"/>
                      </a:solidFill>
                      <a:prstDash val="solid"/>
                      <a:round/>
                      <a:headEnd len="sm" w="sm" type="none"/>
                      <a:tailEnd len="sm" w="sm" type="none"/>
                    </a:lnB>
                    <a:solidFill>
                      <a:schemeClr val="lt1"/>
                    </a:solidFill>
                  </a:tcPr>
                </a:tc>
                <a:tc>
                  <a:txBody>
                    <a:bodyPr/>
                    <a:lstStyle/>
                    <a:p>
                      <a:pPr indent="0" lvl="0" marL="0" marR="0" rtl="0" algn="ctr">
                        <a:spcBef>
                          <a:spcPts val="0"/>
                        </a:spcBef>
                        <a:spcAft>
                          <a:spcPts val="0"/>
                        </a:spcAft>
                        <a:buNone/>
                      </a:pPr>
                      <a:r>
                        <a:rPr b="1" lang="ja-JP" sz="1000" u="none" cap="none" strike="noStrike">
                          <a:latin typeface="Arial"/>
                          <a:ea typeface="Arial"/>
                          <a:cs typeface="Arial"/>
                          <a:sym typeface="Arial"/>
                        </a:rPr>
                        <a:t>100万円</a:t>
                      </a:r>
                      <a:endParaRPr/>
                    </a:p>
                  </a:txBody>
                  <a:tcPr marT="45725" marB="45725" marR="91450" marL="91450" anchor="ctr">
                    <a:lnL cap="flat" cmpd="sng" w="12700">
                      <a:solidFill>
                        <a:srgbClr val="005BAD"/>
                      </a:solidFill>
                      <a:prstDash val="solid"/>
                      <a:round/>
                      <a:headEnd len="sm" w="sm" type="none"/>
                      <a:tailEnd len="sm" w="sm" type="none"/>
                    </a:lnL>
                    <a:lnR cap="flat" cmpd="sng" w="12700">
                      <a:solidFill>
                        <a:srgbClr val="005BAD"/>
                      </a:solidFill>
                      <a:prstDash val="solid"/>
                      <a:round/>
                      <a:headEnd len="sm" w="sm" type="none"/>
                      <a:tailEnd len="sm" w="sm" type="none"/>
                    </a:lnR>
                    <a:lnT cap="flat" cmpd="sng" w="12700">
                      <a:solidFill>
                        <a:srgbClr val="005BAD"/>
                      </a:solidFill>
                      <a:prstDash val="solid"/>
                      <a:round/>
                      <a:headEnd len="sm" w="sm" type="none"/>
                      <a:tailEnd len="sm" w="sm" type="none"/>
                    </a:lnT>
                    <a:lnB cap="flat" cmpd="sng" w="12700">
                      <a:solidFill>
                        <a:srgbClr val="005BAD"/>
                      </a:solidFill>
                      <a:prstDash val="solid"/>
                      <a:round/>
                      <a:headEnd len="sm" w="sm" type="none"/>
                      <a:tailEnd len="sm" w="sm" type="none"/>
                    </a:lnB>
                    <a:solidFill>
                      <a:schemeClr val="lt1"/>
                    </a:solidFill>
                  </a:tcPr>
                </a:tc>
                <a:tc>
                  <a:txBody>
                    <a:bodyPr/>
                    <a:lstStyle/>
                    <a:p>
                      <a:pPr indent="0" lvl="0" marL="0" marR="0" rtl="0" algn="ctr">
                        <a:spcBef>
                          <a:spcPts val="0"/>
                        </a:spcBef>
                        <a:spcAft>
                          <a:spcPts val="0"/>
                        </a:spcAft>
                        <a:buNone/>
                      </a:pPr>
                      <a:r>
                        <a:rPr b="1" lang="ja-JP" sz="1000" u="none" cap="none" strike="noStrike">
                          <a:latin typeface="Arial"/>
                          <a:ea typeface="Arial"/>
                          <a:cs typeface="Arial"/>
                          <a:sym typeface="Arial"/>
                        </a:rPr>
                        <a:t>月20回</a:t>
                      </a:r>
                      <a:endParaRPr/>
                    </a:p>
                  </a:txBody>
                  <a:tcPr marT="45725" marB="45725" marR="91450" marL="91450" anchor="ctr">
                    <a:lnL cap="flat" cmpd="sng" w="12700">
                      <a:solidFill>
                        <a:srgbClr val="005BAD"/>
                      </a:solidFill>
                      <a:prstDash val="solid"/>
                      <a:round/>
                      <a:headEnd len="sm" w="sm" type="none"/>
                      <a:tailEnd len="sm" w="sm" type="none"/>
                    </a:lnL>
                    <a:lnR cap="flat" cmpd="sng" w="12700">
                      <a:solidFill>
                        <a:srgbClr val="005BAD"/>
                      </a:solidFill>
                      <a:prstDash val="solid"/>
                      <a:round/>
                      <a:headEnd len="sm" w="sm" type="none"/>
                      <a:tailEnd len="sm" w="sm" type="none"/>
                    </a:lnR>
                    <a:lnT cap="flat" cmpd="sng" w="12700">
                      <a:solidFill>
                        <a:srgbClr val="005BAD"/>
                      </a:solidFill>
                      <a:prstDash val="solid"/>
                      <a:round/>
                      <a:headEnd len="sm" w="sm" type="none"/>
                      <a:tailEnd len="sm" w="sm" type="none"/>
                    </a:lnT>
                    <a:lnB cap="flat" cmpd="sng" w="12700">
                      <a:solidFill>
                        <a:srgbClr val="005BAD"/>
                      </a:solidFill>
                      <a:prstDash val="solid"/>
                      <a:round/>
                      <a:headEnd len="sm" w="sm" type="none"/>
                      <a:tailEnd len="sm" w="sm" type="none"/>
                    </a:lnB>
                    <a:solidFill>
                      <a:schemeClr val="lt1"/>
                    </a:solidFill>
                  </a:tcPr>
                </a:tc>
                <a:tc>
                  <a:txBody>
                    <a:bodyPr/>
                    <a:lstStyle/>
                    <a:p>
                      <a:pPr indent="0" lvl="0" marL="0" marR="0" rtl="0" algn="r">
                        <a:spcBef>
                          <a:spcPts val="0"/>
                        </a:spcBef>
                        <a:spcAft>
                          <a:spcPts val="0"/>
                        </a:spcAft>
                        <a:buNone/>
                      </a:pPr>
                      <a:r>
                        <a:rPr b="1" lang="ja-JP" sz="1000" u="none" cap="none" strike="noStrike">
                          <a:latin typeface="Arial"/>
                          <a:ea typeface="Arial"/>
                          <a:cs typeface="Arial"/>
                          <a:sym typeface="Arial"/>
                        </a:rPr>
                        <a:t>万円</a:t>
                      </a:r>
                      <a:endParaRPr/>
                    </a:p>
                  </a:txBody>
                  <a:tcPr marT="45725" marB="45725" marR="91450" marL="91450" anchor="ctr">
                    <a:lnL cap="flat" cmpd="sng" w="12700">
                      <a:solidFill>
                        <a:srgbClr val="005BAD"/>
                      </a:solidFill>
                      <a:prstDash val="solid"/>
                      <a:round/>
                      <a:headEnd len="sm" w="sm" type="none"/>
                      <a:tailEnd len="sm" w="sm" type="none"/>
                    </a:lnL>
                    <a:lnR cap="flat" cmpd="sng" w="12700">
                      <a:solidFill>
                        <a:srgbClr val="005BAD"/>
                      </a:solidFill>
                      <a:prstDash val="solid"/>
                      <a:round/>
                      <a:headEnd len="sm" w="sm" type="none"/>
                      <a:tailEnd len="sm" w="sm" type="none"/>
                    </a:lnR>
                    <a:lnT cap="flat" cmpd="sng" w="12700">
                      <a:solidFill>
                        <a:srgbClr val="005BAD"/>
                      </a:solidFill>
                      <a:prstDash val="solid"/>
                      <a:round/>
                      <a:headEnd len="sm" w="sm" type="none"/>
                      <a:tailEnd len="sm" w="sm" type="none"/>
                    </a:lnT>
                    <a:lnB cap="flat" cmpd="sng" w="12700">
                      <a:solidFill>
                        <a:srgbClr val="005BAD"/>
                      </a:solidFill>
                      <a:prstDash val="solid"/>
                      <a:round/>
                      <a:headEnd len="sm" w="sm" type="none"/>
                      <a:tailEnd len="sm" w="sm" type="none"/>
                    </a:lnB>
                    <a:solidFill>
                      <a:srgbClr val="EBFFFC"/>
                    </a:solidFill>
                  </a:tcPr>
                </a:tc>
              </a:tr>
              <a:tr h="468050">
                <a:tc gridSpan="4">
                  <a:txBody>
                    <a:bodyPr/>
                    <a:lstStyle/>
                    <a:p>
                      <a:pPr indent="0" lvl="0" marL="0" marR="0" rtl="0" algn="ctr">
                        <a:spcBef>
                          <a:spcPts val="0"/>
                        </a:spcBef>
                        <a:spcAft>
                          <a:spcPts val="0"/>
                        </a:spcAft>
                        <a:buNone/>
                      </a:pPr>
                      <a:r>
                        <a:rPr b="1" lang="ja-JP" sz="1000" u="none" cap="none" strike="noStrike">
                          <a:latin typeface="Arial"/>
                          <a:ea typeface="Arial"/>
                          <a:cs typeface="Arial"/>
                          <a:sym typeface="Arial"/>
                        </a:rPr>
                        <a:t>合計</a:t>
                      </a:r>
                      <a:endParaRPr/>
                    </a:p>
                  </a:txBody>
                  <a:tcPr marT="45725" marB="45725" marR="91450" marL="91450" anchor="ctr">
                    <a:lnL cap="flat" cmpd="sng" w="12700">
                      <a:solidFill>
                        <a:srgbClr val="005BAD"/>
                      </a:solidFill>
                      <a:prstDash val="solid"/>
                      <a:round/>
                      <a:headEnd len="sm" w="sm" type="none"/>
                      <a:tailEnd len="sm" w="sm" type="none"/>
                    </a:lnL>
                    <a:lnR cap="flat" cmpd="sng" w="12700">
                      <a:solidFill>
                        <a:srgbClr val="005BAD"/>
                      </a:solidFill>
                      <a:prstDash val="solid"/>
                      <a:round/>
                      <a:headEnd len="sm" w="sm" type="none"/>
                      <a:tailEnd len="sm" w="sm" type="none"/>
                    </a:lnR>
                    <a:lnT cap="flat" cmpd="sng" w="12700">
                      <a:solidFill>
                        <a:srgbClr val="005BAD"/>
                      </a:solidFill>
                      <a:prstDash val="solid"/>
                      <a:round/>
                      <a:headEnd len="sm" w="sm" type="none"/>
                      <a:tailEnd len="sm" w="sm" type="none"/>
                    </a:lnT>
                    <a:lnB cap="flat" cmpd="sng" w="12700">
                      <a:solidFill>
                        <a:srgbClr val="005BAD"/>
                      </a:solidFill>
                      <a:prstDash val="solid"/>
                      <a:round/>
                      <a:headEnd len="sm" w="sm" type="none"/>
                      <a:tailEnd len="sm" w="sm" type="none"/>
                    </a:lnB>
                    <a:solidFill>
                      <a:srgbClr val="CEEEFE"/>
                    </a:solidFill>
                  </a:tcPr>
                </a:tc>
                <a:tc hMerge="1"/>
                <a:tc hMerge="1"/>
                <a:tc hMerge="1"/>
                <a:tc>
                  <a:txBody>
                    <a:bodyPr/>
                    <a:lstStyle/>
                    <a:p>
                      <a:pPr indent="0" lvl="0" marL="0" marR="0" rtl="0" algn="r">
                        <a:spcBef>
                          <a:spcPts val="0"/>
                        </a:spcBef>
                        <a:spcAft>
                          <a:spcPts val="0"/>
                        </a:spcAft>
                        <a:buNone/>
                      </a:pPr>
                      <a:r>
                        <a:rPr b="1" lang="ja-JP" sz="1000" u="none" cap="none" strike="noStrike">
                          <a:latin typeface="Arial"/>
                          <a:ea typeface="Arial"/>
                          <a:cs typeface="Arial"/>
                          <a:sym typeface="Arial"/>
                        </a:rPr>
                        <a:t>400万円</a:t>
                      </a:r>
                      <a:endParaRPr/>
                    </a:p>
                  </a:txBody>
                  <a:tcPr marT="45725" marB="45725" marR="91450" marL="91450" anchor="ctr">
                    <a:lnL cap="flat" cmpd="sng" w="12700">
                      <a:solidFill>
                        <a:srgbClr val="005BAD"/>
                      </a:solidFill>
                      <a:prstDash val="solid"/>
                      <a:round/>
                      <a:headEnd len="sm" w="sm" type="none"/>
                      <a:tailEnd len="sm" w="sm" type="none"/>
                    </a:lnL>
                    <a:lnR cap="flat" cmpd="sng" w="12700">
                      <a:solidFill>
                        <a:srgbClr val="005BAD"/>
                      </a:solidFill>
                      <a:prstDash val="solid"/>
                      <a:round/>
                      <a:headEnd len="sm" w="sm" type="none"/>
                      <a:tailEnd len="sm" w="sm" type="none"/>
                    </a:lnR>
                    <a:lnT cap="flat" cmpd="sng" w="12700">
                      <a:solidFill>
                        <a:srgbClr val="005BAD"/>
                      </a:solidFill>
                      <a:prstDash val="solid"/>
                      <a:round/>
                      <a:headEnd len="sm" w="sm" type="none"/>
                      <a:tailEnd len="sm" w="sm" type="none"/>
                    </a:lnT>
                    <a:lnB cap="flat" cmpd="sng" w="12700">
                      <a:solidFill>
                        <a:srgbClr val="005BAD"/>
                      </a:solidFill>
                      <a:prstDash val="solid"/>
                      <a:round/>
                      <a:headEnd len="sm" w="sm" type="none"/>
                      <a:tailEnd len="sm" w="sm" type="none"/>
                    </a:lnB>
                    <a:solidFill>
                      <a:srgbClr val="CEEEFE"/>
                    </a:solidFill>
                  </a:tcPr>
                </a:tc>
              </a:tr>
            </a:tbl>
          </a:graphicData>
        </a:graphic>
      </p:graphicFrame>
      <p:sp>
        <p:nvSpPr>
          <p:cNvPr id="307" name="Google Shape;307;p34"/>
          <p:cNvSpPr/>
          <p:nvPr/>
        </p:nvSpPr>
        <p:spPr>
          <a:xfrm>
            <a:off x="323642" y="5376928"/>
            <a:ext cx="3455400" cy="621000"/>
          </a:xfrm>
          <a:prstGeom prst="rect">
            <a:avLst/>
          </a:prstGeom>
          <a:noFill/>
          <a:ln>
            <a:noFill/>
          </a:ln>
        </p:spPr>
        <p:txBody>
          <a:bodyPr anchorCtr="0" anchor="ctr" bIns="45700" lIns="91425" spcFirstLastPara="1" rIns="91425" wrap="square" tIns="45700">
            <a:noAutofit/>
          </a:bodyPr>
          <a:lstStyle/>
          <a:p>
            <a:pPr indent="-171450" lvl="0" marL="171450" marR="0" rtl="0" algn="l">
              <a:lnSpc>
                <a:spcPct val="114000"/>
              </a:lnSpc>
              <a:spcBef>
                <a:spcPts val="0"/>
              </a:spcBef>
              <a:spcAft>
                <a:spcPts val="0"/>
              </a:spcAft>
              <a:buClr>
                <a:srgbClr val="005BAD"/>
              </a:buClr>
              <a:buSzPts val="1400"/>
              <a:buFont typeface="Noto Sans Symbols"/>
              <a:buChar char="●"/>
            </a:pPr>
            <a:r>
              <a:rPr lang="ja-JP" sz="1400">
                <a:solidFill>
                  <a:srgbClr val="005BAD"/>
                </a:solidFill>
                <a:latin typeface="Arial"/>
                <a:ea typeface="Arial"/>
                <a:cs typeface="Arial"/>
                <a:sym typeface="Arial"/>
              </a:rPr>
              <a:t>ヒント</a:t>
            </a:r>
            <a:endParaRPr/>
          </a:p>
          <a:p>
            <a:pPr indent="0" lvl="0" marL="0" marR="0" rtl="0" algn="l">
              <a:lnSpc>
                <a:spcPct val="114000"/>
              </a:lnSpc>
              <a:spcBef>
                <a:spcPts val="0"/>
              </a:spcBef>
              <a:spcAft>
                <a:spcPts val="0"/>
              </a:spcAft>
              <a:buClr>
                <a:schemeClr val="dk1"/>
              </a:buClr>
              <a:buSzPts val="1200"/>
              <a:buFont typeface="Noto Sans Symbols"/>
              <a:buNone/>
            </a:pPr>
            <a:r>
              <a:rPr lang="ja-JP" sz="1200">
                <a:solidFill>
                  <a:schemeClr val="dk1"/>
                </a:solidFill>
                <a:latin typeface="Arial"/>
                <a:ea typeface="Arial"/>
                <a:cs typeface="Arial"/>
                <a:sym typeface="Arial"/>
              </a:rPr>
              <a:t>  </a:t>
            </a:r>
            <a:r>
              <a:rPr lang="ja-JP" sz="1200">
                <a:solidFill>
                  <a:schemeClr val="dk1"/>
                </a:solidFill>
                <a:latin typeface="Arial"/>
                <a:ea typeface="Arial"/>
                <a:cs typeface="Arial"/>
                <a:sym typeface="Arial"/>
              </a:rPr>
              <a:t> </a:t>
            </a:r>
            <a:r>
              <a:rPr lang="ja-JP" sz="1200">
                <a:solidFill>
                  <a:schemeClr val="dk1"/>
                </a:solidFill>
                <a:latin typeface="Arial"/>
                <a:ea typeface="Arial"/>
                <a:cs typeface="Arial"/>
                <a:sym typeface="Arial"/>
              </a:rPr>
              <a:t>いくつかの負担方法を組み合わせる</a:t>
            </a:r>
            <a:endParaRPr sz="1200">
              <a:solidFill>
                <a:schemeClr val="dk1"/>
              </a:solidFill>
              <a:latin typeface="Arial"/>
              <a:ea typeface="Arial"/>
              <a:cs typeface="Arial"/>
              <a:sym typeface="Arial"/>
            </a:endParaRPr>
          </a:p>
          <a:p>
            <a:pPr indent="0" lvl="0" marL="0" marR="0" rtl="0" algn="l">
              <a:lnSpc>
                <a:spcPct val="114000"/>
              </a:lnSpc>
              <a:spcBef>
                <a:spcPts val="0"/>
              </a:spcBef>
              <a:spcAft>
                <a:spcPts val="0"/>
              </a:spcAft>
              <a:buClr>
                <a:schemeClr val="dk1"/>
              </a:buClr>
              <a:buSzPts val="1200"/>
              <a:buFont typeface="Noto Sans Symbols"/>
              <a:buNone/>
            </a:pPr>
            <a:r>
              <a:rPr lang="ja-JP" sz="1200">
                <a:solidFill>
                  <a:schemeClr val="dk1"/>
                </a:solidFill>
                <a:latin typeface="Arial"/>
                <a:ea typeface="Arial"/>
                <a:cs typeface="Arial"/>
                <a:sym typeface="Arial"/>
              </a:rPr>
              <a:t>   方法も考えてみよう！</a:t>
            </a:r>
            <a:endParaRPr/>
          </a:p>
        </p:txBody>
      </p:sp>
      <p:sp>
        <p:nvSpPr>
          <p:cNvPr id="308" name="Google Shape;308;p34"/>
          <p:cNvSpPr txBox="1"/>
          <p:nvPr>
            <p:ph idx="1" type="body"/>
          </p:nvPr>
        </p:nvSpPr>
        <p:spPr>
          <a:xfrm>
            <a:off x="5660000" y="4520800"/>
            <a:ext cx="866100" cy="184800"/>
          </a:xfrm>
          <a:prstGeom prst="rect">
            <a:avLst/>
          </a:prstGeom>
          <a:noFill/>
          <a:ln>
            <a:noFill/>
          </a:ln>
        </p:spPr>
        <p:txBody>
          <a:bodyPr anchorCtr="0" anchor="ctr" bIns="45700" lIns="36000" spcFirstLastPara="1" rIns="36000" wrap="square" tIns="45700">
            <a:noAutofit/>
          </a:bodyPr>
          <a:lstStyle>
            <a:lvl1pPr indent="-228600" lvl="0" marL="457200" marR="0" algn="r">
              <a:lnSpc>
                <a:spcPct val="90000"/>
              </a:lnSpc>
              <a:spcBef>
                <a:spcPts val="1000"/>
              </a:spcBef>
              <a:spcAft>
                <a:spcPts val="0"/>
              </a:spcAft>
              <a:buClr>
                <a:schemeClr val="dk1"/>
              </a:buClr>
              <a:buSzPts val="1200"/>
              <a:buFont typeface="Arial"/>
              <a:buNone/>
              <a:defRPr b="0" i="0" sz="1200" u="none" cap="none" strike="noStrike">
                <a:solidFill>
                  <a:schemeClr val="dk1"/>
                </a:solidFill>
                <a:latin typeface="Arial"/>
                <a:ea typeface="Arial"/>
                <a:cs typeface="Arial"/>
                <a:sym typeface="Arial"/>
              </a:defRPr>
            </a:lvl1pPr>
            <a:lvl2pPr indent="-292100" lvl="1" marL="914400" marR="0" algn="l">
              <a:lnSpc>
                <a:spcPct val="90000"/>
              </a:lnSpc>
              <a:spcBef>
                <a:spcPts val="500"/>
              </a:spcBef>
              <a:spcAft>
                <a:spcPts val="0"/>
              </a:spcAft>
              <a:buClr>
                <a:schemeClr val="dk1"/>
              </a:buClr>
              <a:buSzPts val="1000"/>
              <a:buFont typeface="Arial"/>
              <a:buChar char="•"/>
              <a:defRPr b="0" i="0" sz="1000" u="none" cap="none" strike="noStrike">
                <a:solidFill>
                  <a:schemeClr val="dk1"/>
                </a:solidFill>
                <a:latin typeface="Arial"/>
                <a:ea typeface="Arial"/>
                <a:cs typeface="Arial"/>
                <a:sym typeface="Arial"/>
              </a:defRPr>
            </a:lvl2pPr>
            <a:lvl3pPr indent="-292100" lvl="2" marL="1371600" marR="0" algn="l">
              <a:lnSpc>
                <a:spcPct val="90000"/>
              </a:lnSpc>
              <a:spcBef>
                <a:spcPts val="500"/>
              </a:spcBef>
              <a:spcAft>
                <a:spcPts val="0"/>
              </a:spcAft>
              <a:buClr>
                <a:schemeClr val="dk1"/>
              </a:buClr>
              <a:buSzPts val="1000"/>
              <a:buFont typeface="Arial"/>
              <a:buChar char="•"/>
              <a:defRPr b="0" i="0" sz="1000" u="none" cap="none" strike="noStrike">
                <a:solidFill>
                  <a:schemeClr val="dk1"/>
                </a:solidFill>
                <a:latin typeface="Arial"/>
                <a:ea typeface="Arial"/>
                <a:cs typeface="Arial"/>
                <a:sym typeface="Arial"/>
              </a:defRPr>
            </a:lvl3pPr>
            <a:lvl4pPr indent="-292100" lvl="3" marL="1828800" marR="0" algn="l">
              <a:lnSpc>
                <a:spcPct val="90000"/>
              </a:lnSpc>
              <a:spcBef>
                <a:spcPts val="500"/>
              </a:spcBef>
              <a:spcAft>
                <a:spcPts val="0"/>
              </a:spcAft>
              <a:buClr>
                <a:schemeClr val="dk1"/>
              </a:buClr>
              <a:buSzPts val="1000"/>
              <a:buFont typeface="Arial"/>
              <a:buChar char="•"/>
              <a:defRPr b="0" i="0" sz="1000" u="none" cap="none" strike="noStrike">
                <a:solidFill>
                  <a:schemeClr val="dk1"/>
                </a:solidFill>
                <a:latin typeface="Arial"/>
                <a:ea typeface="Arial"/>
                <a:cs typeface="Arial"/>
                <a:sym typeface="Arial"/>
              </a:defRPr>
            </a:lvl4pPr>
            <a:lvl5pPr indent="-292100" lvl="4" marL="2286000" marR="0" algn="l">
              <a:lnSpc>
                <a:spcPct val="90000"/>
              </a:lnSpc>
              <a:spcBef>
                <a:spcPts val="500"/>
              </a:spcBef>
              <a:spcAft>
                <a:spcPts val="0"/>
              </a:spcAft>
              <a:buClr>
                <a:schemeClr val="dk1"/>
              </a:buClr>
              <a:buSzPts val="1000"/>
              <a:buFont typeface="Arial"/>
              <a:buChar char="•"/>
              <a:defRPr b="0" i="0" sz="1000" u="none" cap="none" strike="noStrike">
                <a:solidFill>
                  <a:schemeClr val="dk1"/>
                </a:solidFill>
                <a:latin typeface="Arial"/>
                <a:ea typeface="Arial"/>
                <a:cs typeface="Arial"/>
                <a:sym typeface="Arial"/>
              </a:defRPr>
            </a:lvl5pPr>
            <a:lvl6pPr indent="-342900" lvl="5" marL="27432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6pPr>
            <a:lvl7pPr indent="-342900" lvl="6" marL="32004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7pPr>
            <a:lvl8pPr indent="-342900" lvl="7" marL="36576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8pPr>
            <a:lvl9pPr indent="-342900" lvl="8" marL="41148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9pPr>
          </a:lstStyle>
          <a:p/>
        </p:txBody>
      </p:sp>
      <p:sp>
        <p:nvSpPr>
          <p:cNvPr id="309" name="Google Shape;309;p34"/>
          <p:cNvSpPr txBox="1"/>
          <p:nvPr>
            <p:ph idx="2" type="body"/>
          </p:nvPr>
        </p:nvSpPr>
        <p:spPr>
          <a:xfrm>
            <a:off x="5660000" y="5001751"/>
            <a:ext cx="866100" cy="184800"/>
          </a:xfrm>
          <a:prstGeom prst="rect">
            <a:avLst/>
          </a:prstGeom>
          <a:noFill/>
          <a:ln>
            <a:noFill/>
          </a:ln>
        </p:spPr>
        <p:txBody>
          <a:bodyPr anchorCtr="0" anchor="ctr" bIns="45700" lIns="36000" spcFirstLastPara="1" rIns="36000" wrap="square" tIns="45700">
            <a:noAutofit/>
          </a:bodyPr>
          <a:lstStyle>
            <a:lvl1pPr indent="-228600" lvl="0" marL="457200" marR="0" algn="r">
              <a:lnSpc>
                <a:spcPct val="90000"/>
              </a:lnSpc>
              <a:spcBef>
                <a:spcPts val="1000"/>
              </a:spcBef>
              <a:spcAft>
                <a:spcPts val="0"/>
              </a:spcAft>
              <a:buClr>
                <a:schemeClr val="dk1"/>
              </a:buClr>
              <a:buSzPts val="1200"/>
              <a:buFont typeface="Arial"/>
              <a:buNone/>
              <a:defRPr b="0" i="0" sz="1200" u="none" cap="none" strike="noStrike">
                <a:solidFill>
                  <a:schemeClr val="dk1"/>
                </a:solidFill>
                <a:latin typeface="Arial"/>
                <a:ea typeface="Arial"/>
                <a:cs typeface="Arial"/>
                <a:sym typeface="Arial"/>
              </a:defRPr>
            </a:lvl1pPr>
            <a:lvl2pPr indent="-292100" lvl="1" marL="914400" marR="0" algn="l">
              <a:lnSpc>
                <a:spcPct val="90000"/>
              </a:lnSpc>
              <a:spcBef>
                <a:spcPts val="500"/>
              </a:spcBef>
              <a:spcAft>
                <a:spcPts val="0"/>
              </a:spcAft>
              <a:buClr>
                <a:schemeClr val="dk1"/>
              </a:buClr>
              <a:buSzPts val="1000"/>
              <a:buFont typeface="Arial"/>
              <a:buChar char="•"/>
              <a:defRPr b="0" i="0" sz="1000" u="none" cap="none" strike="noStrike">
                <a:solidFill>
                  <a:schemeClr val="dk1"/>
                </a:solidFill>
                <a:latin typeface="Arial"/>
                <a:ea typeface="Arial"/>
                <a:cs typeface="Arial"/>
                <a:sym typeface="Arial"/>
              </a:defRPr>
            </a:lvl2pPr>
            <a:lvl3pPr indent="-292100" lvl="2" marL="1371600" marR="0" algn="l">
              <a:lnSpc>
                <a:spcPct val="90000"/>
              </a:lnSpc>
              <a:spcBef>
                <a:spcPts val="500"/>
              </a:spcBef>
              <a:spcAft>
                <a:spcPts val="0"/>
              </a:spcAft>
              <a:buClr>
                <a:schemeClr val="dk1"/>
              </a:buClr>
              <a:buSzPts val="1000"/>
              <a:buFont typeface="Arial"/>
              <a:buChar char="•"/>
              <a:defRPr b="0" i="0" sz="1000" u="none" cap="none" strike="noStrike">
                <a:solidFill>
                  <a:schemeClr val="dk1"/>
                </a:solidFill>
                <a:latin typeface="Arial"/>
                <a:ea typeface="Arial"/>
                <a:cs typeface="Arial"/>
                <a:sym typeface="Arial"/>
              </a:defRPr>
            </a:lvl3pPr>
            <a:lvl4pPr indent="-292100" lvl="3" marL="1828800" marR="0" algn="l">
              <a:lnSpc>
                <a:spcPct val="90000"/>
              </a:lnSpc>
              <a:spcBef>
                <a:spcPts val="500"/>
              </a:spcBef>
              <a:spcAft>
                <a:spcPts val="0"/>
              </a:spcAft>
              <a:buClr>
                <a:schemeClr val="dk1"/>
              </a:buClr>
              <a:buSzPts val="1000"/>
              <a:buFont typeface="Arial"/>
              <a:buChar char="•"/>
              <a:defRPr b="0" i="0" sz="1000" u="none" cap="none" strike="noStrike">
                <a:solidFill>
                  <a:schemeClr val="dk1"/>
                </a:solidFill>
                <a:latin typeface="Arial"/>
                <a:ea typeface="Arial"/>
                <a:cs typeface="Arial"/>
                <a:sym typeface="Arial"/>
              </a:defRPr>
            </a:lvl4pPr>
            <a:lvl5pPr indent="-292100" lvl="4" marL="2286000" marR="0" algn="l">
              <a:lnSpc>
                <a:spcPct val="90000"/>
              </a:lnSpc>
              <a:spcBef>
                <a:spcPts val="500"/>
              </a:spcBef>
              <a:spcAft>
                <a:spcPts val="0"/>
              </a:spcAft>
              <a:buClr>
                <a:schemeClr val="dk1"/>
              </a:buClr>
              <a:buSzPts val="1000"/>
              <a:buFont typeface="Arial"/>
              <a:buChar char="•"/>
              <a:defRPr b="0" i="0" sz="1000" u="none" cap="none" strike="noStrike">
                <a:solidFill>
                  <a:schemeClr val="dk1"/>
                </a:solidFill>
                <a:latin typeface="Arial"/>
                <a:ea typeface="Arial"/>
                <a:cs typeface="Arial"/>
                <a:sym typeface="Arial"/>
              </a:defRPr>
            </a:lvl5pPr>
            <a:lvl6pPr indent="-342900" lvl="5" marL="27432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6pPr>
            <a:lvl7pPr indent="-342900" lvl="6" marL="32004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7pPr>
            <a:lvl8pPr indent="-342900" lvl="7" marL="36576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8pPr>
            <a:lvl9pPr indent="-342900" lvl="8" marL="41148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9pPr>
          </a:lstStyle>
          <a:p/>
        </p:txBody>
      </p:sp>
      <p:sp>
        <p:nvSpPr>
          <p:cNvPr id="310" name="Google Shape;310;p34"/>
          <p:cNvSpPr txBox="1"/>
          <p:nvPr>
            <p:ph idx="3" type="body"/>
          </p:nvPr>
        </p:nvSpPr>
        <p:spPr>
          <a:xfrm>
            <a:off x="5660000" y="5466527"/>
            <a:ext cx="866100" cy="184800"/>
          </a:xfrm>
          <a:prstGeom prst="rect">
            <a:avLst/>
          </a:prstGeom>
          <a:noFill/>
          <a:ln>
            <a:noFill/>
          </a:ln>
        </p:spPr>
        <p:txBody>
          <a:bodyPr anchorCtr="0" anchor="ctr" bIns="45700" lIns="36000" spcFirstLastPara="1" rIns="36000" wrap="square" tIns="45700">
            <a:noAutofit/>
          </a:bodyPr>
          <a:lstStyle>
            <a:lvl1pPr indent="-228600" lvl="0" marL="457200" marR="0" algn="r">
              <a:lnSpc>
                <a:spcPct val="90000"/>
              </a:lnSpc>
              <a:spcBef>
                <a:spcPts val="1000"/>
              </a:spcBef>
              <a:spcAft>
                <a:spcPts val="0"/>
              </a:spcAft>
              <a:buClr>
                <a:schemeClr val="dk1"/>
              </a:buClr>
              <a:buSzPts val="1200"/>
              <a:buFont typeface="Arial"/>
              <a:buNone/>
              <a:defRPr b="0" i="0" sz="1200" u="none" cap="none" strike="noStrike">
                <a:solidFill>
                  <a:schemeClr val="dk1"/>
                </a:solidFill>
                <a:latin typeface="Arial"/>
                <a:ea typeface="Arial"/>
                <a:cs typeface="Arial"/>
                <a:sym typeface="Arial"/>
              </a:defRPr>
            </a:lvl1pPr>
            <a:lvl2pPr indent="-292100" lvl="1" marL="914400" marR="0" algn="l">
              <a:lnSpc>
                <a:spcPct val="90000"/>
              </a:lnSpc>
              <a:spcBef>
                <a:spcPts val="500"/>
              </a:spcBef>
              <a:spcAft>
                <a:spcPts val="0"/>
              </a:spcAft>
              <a:buClr>
                <a:schemeClr val="dk1"/>
              </a:buClr>
              <a:buSzPts val="1000"/>
              <a:buFont typeface="Arial"/>
              <a:buChar char="•"/>
              <a:defRPr b="0" i="0" sz="1000" u="none" cap="none" strike="noStrike">
                <a:solidFill>
                  <a:schemeClr val="dk1"/>
                </a:solidFill>
                <a:latin typeface="Arial"/>
                <a:ea typeface="Arial"/>
                <a:cs typeface="Arial"/>
                <a:sym typeface="Arial"/>
              </a:defRPr>
            </a:lvl2pPr>
            <a:lvl3pPr indent="-292100" lvl="2" marL="1371600" marR="0" algn="l">
              <a:lnSpc>
                <a:spcPct val="90000"/>
              </a:lnSpc>
              <a:spcBef>
                <a:spcPts val="500"/>
              </a:spcBef>
              <a:spcAft>
                <a:spcPts val="0"/>
              </a:spcAft>
              <a:buClr>
                <a:schemeClr val="dk1"/>
              </a:buClr>
              <a:buSzPts val="1000"/>
              <a:buFont typeface="Arial"/>
              <a:buChar char="•"/>
              <a:defRPr b="0" i="0" sz="1000" u="none" cap="none" strike="noStrike">
                <a:solidFill>
                  <a:schemeClr val="dk1"/>
                </a:solidFill>
                <a:latin typeface="Arial"/>
                <a:ea typeface="Arial"/>
                <a:cs typeface="Arial"/>
                <a:sym typeface="Arial"/>
              </a:defRPr>
            </a:lvl3pPr>
            <a:lvl4pPr indent="-292100" lvl="3" marL="1828800" marR="0" algn="l">
              <a:lnSpc>
                <a:spcPct val="90000"/>
              </a:lnSpc>
              <a:spcBef>
                <a:spcPts val="500"/>
              </a:spcBef>
              <a:spcAft>
                <a:spcPts val="0"/>
              </a:spcAft>
              <a:buClr>
                <a:schemeClr val="dk1"/>
              </a:buClr>
              <a:buSzPts val="1000"/>
              <a:buFont typeface="Arial"/>
              <a:buChar char="•"/>
              <a:defRPr b="0" i="0" sz="1000" u="none" cap="none" strike="noStrike">
                <a:solidFill>
                  <a:schemeClr val="dk1"/>
                </a:solidFill>
                <a:latin typeface="Arial"/>
                <a:ea typeface="Arial"/>
                <a:cs typeface="Arial"/>
                <a:sym typeface="Arial"/>
              </a:defRPr>
            </a:lvl4pPr>
            <a:lvl5pPr indent="-292100" lvl="4" marL="2286000" marR="0" algn="l">
              <a:lnSpc>
                <a:spcPct val="90000"/>
              </a:lnSpc>
              <a:spcBef>
                <a:spcPts val="500"/>
              </a:spcBef>
              <a:spcAft>
                <a:spcPts val="0"/>
              </a:spcAft>
              <a:buClr>
                <a:schemeClr val="dk1"/>
              </a:buClr>
              <a:buSzPts val="1000"/>
              <a:buFont typeface="Arial"/>
              <a:buChar char="•"/>
              <a:defRPr b="0" i="0" sz="1000" u="none" cap="none" strike="noStrike">
                <a:solidFill>
                  <a:schemeClr val="dk1"/>
                </a:solidFill>
                <a:latin typeface="Arial"/>
                <a:ea typeface="Arial"/>
                <a:cs typeface="Arial"/>
                <a:sym typeface="Arial"/>
              </a:defRPr>
            </a:lvl5pPr>
            <a:lvl6pPr indent="-342900" lvl="5" marL="27432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6pPr>
            <a:lvl7pPr indent="-342900" lvl="6" marL="32004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7pPr>
            <a:lvl8pPr indent="-342900" lvl="7" marL="36576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8pPr>
            <a:lvl9pPr indent="-342900" lvl="8" marL="41148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9pPr>
          </a:lstStyle>
          <a:p/>
        </p:txBody>
      </p:sp>
      <p:sp>
        <p:nvSpPr>
          <p:cNvPr id="311" name="Google Shape;311;p34"/>
          <p:cNvSpPr txBox="1"/>
          <p:nvPr>
            <p:ph idx="4" type="body"/>
          </p:nvPr>
        </p:nvSpPr>
        <p:spPr>
          <a:xfrm>
            <a:off x="5660000" y="5936498"/>
            <a:ext cx="866100" cy="184800"/>
          </a:xfrm>
          <a:prstGeom prst="rect">
            <a:avLst/>
          </a:prstGeom>
          <a:noFill/>
          <a:ln>
            <a:noFill/>
          </a:ln>
        </p:spPr>
        <p:txBody>
          <a:bodyPr anchorCtr="0" anchor="ctr" bIns="45700" lIns="36000" spcFirstLastPara="1" rIns="36000" wrap="square" tIns="45700">
            <a:noAutofit/>
          </a:bodyPr>
          <a:lstStyle>
            <a:lvl1pPr indent="-228600" lvl="0" marL="457200" marR="0" algn="r">
              <a:lnSpc>
                <a:spcPct val="90000"/>
              </a:lnSpc>
              <a:spcBef>
                <a:spcPts val="1000"/>
              </a:spcBef>
              <a:spcAft>
                <a:spcPts val="0"/>
              </a:spcAft>
              <a:buClr>
                <a:schemeClr val="dk1"/>
              </a:buClr>
              <a:buSzPts val="1200"/>
              <a:buFont typeface="Arial"/>
              <a:buNone/>
              <a:defRPr b="0" i="0" sz="1200" u="none" cap="none" strike="noStrike">
                <a:solidFill>
                  <a:schemeClr val="dk1"/>
                </a:solidFill>
                <a:latin typeface="Arial"/>
                <a:ea typeface="Arial"/>
                <a:cs typeface="Arial"/>
                <a:sym typeface="Arial"/>
              </a:defRPr>
            </a:lvl1pPr>
            <a:lvl2pPr indent="-292100" lvl="1" marL="914400" marR="0" algn="l">
              <a:lnSpc>
                <a:spcPct val="90000"/>
              </a:lnSpc>
              <a:spcBef>
                <a:spcPts val="500"/>
              </a:spcBef>
              <a:spcAft>
                <a:spcPts val="0"/>
              </a:spcAft>
              <a:buClr>
                <a:schemeClr val="dk1"/>
              </a:buClr>
              <a:buSzPts val="1000"/>
              <a:buFont typeface="Arial"/>
              <a:buChar char="•"/>
              <a:defRPr b="0" i="0" sz="1000" u="none" cap="none" strike="noStrike">
                <a:solidFill>
                  <a:schemeClr val="dk1"/>
                </a:solidFill>
                <a:latin typeface="Arial"/>
                <a:ea typeface="Arial"/>
                <a:cs typeface="Arial"/>
                <a:sym typeface="Arial"/>
              </a:defRPr>
            </a:lvl2pPr>
            <a:lvl3pPr indent="-292100" lvl="2" marL="1371600" marR="0" algn="l">
              <a:lnSpc>
                <a:spcPct val="90000"/>
              </a:lnSpc>
              <a:spcBef>
                <a:spcPts val="500"/>
              </a:spcBef>
              <a:spcAft>
                <a:spcPts val="0"/>
              </a:spcAft>
              <a:buClr>
                <a:schemeClr val="dk1"/>
              </a:buClr>
              <a:buSzPts val="1000"/>
              <a:buFont typeface="Arial"/>
              <a:buChar char="•"/>
              <a:defRPr b="0" i="0" sz="1000" u="none" cap="none" strike="noStrike">
                <a:solidFill>
                  <a:schemeClr val="dk1"/>
                </a:solidFill>
                <a:latin typeface="Arial"/>
                <a:ea typeface="Arial"/>
                <a:cs typeface="Arial"/>
                <a:sym typeface="Arial"/>
              </a:defRPr>
            </a:lvl3pPr>
            <a:lvl4pPr indent="-292100" lvl="3" marL="1828800" marR="0" algn="l">
              <a:lnSpc>
                <a:spcPct val="90000"/>
              </a:lnSpc>
              <a:spcBef>
                <a:spcPts val="500"/>
              </a:spcBef>
              <a:spcAft>
                <a:spcPts val="0"/>
              </a:spcAft>
              <a:buClr>
                <a:schemeClr val="dk1"/>
              </a:buClr>
              <a:buSzPts val="1000"/>
              <a:buFont typeface="Arial"/>
              <a:buChar char="•"/>
              <a:defRPr b="0" i="0" sz="1000" u="none" cap="none" strike="noStrike">
                <a:solidFill>
                  <a:schemeClr val="dk1"/>
                </a:solidFill>
                <a:latin typeface="Arial"/>
                <a:ea typeface="Arial"/>
                <a:cs typeface="Arial"/>
                <a:sym typeface="Arial"/>
              </a:defRPr>
            </a:lvl4pPr>
            <a:lvl5pPr indent="-292100" lvl="4" marL="2286000" marR="0" algn="l">
              <a:lnSpc>
                <a:spcPct val="90000"/>
              </a:lnSpc>
              <a:spcBef>
                <a:spcPts val="500"/>
              </a:spcBef>
              <a:spcAft>
                <a:spcPts val="0"/>
              </a:spcAft>
              <a:buClr>
                <a:schemeClr val="dk1"/>
              </a:buClr>
              <a:buSzPts val="1000"/>
              <a:buFont typeface="Arial"/>
              <a:buChar char="•"/>
              <a:defRPr b="0" i="0" sz="1000" u="none" cap="none" strike="noStrike">
                <a:solidFill>
                  <a:schemeClr val="dk1"/>
                </a:solidFill>
                <a:latin typeface="Arial"/>
                <a:ea typeface="Arial"/>
                <a:cs typeface="Arial"/>
                <a:sym typeface="Arial"/>
              </a:defRPr>
            </a:lvl5pPr>
            <a:lvl6pPr indent="-342900" lvl="5" marL="27432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6pPr>
            <a:lvl7pPr indent="-342900" lvl="6" marL="32004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7pPr>
            <a:lvl8pPr indent="-342900" lvl="7" marL="36576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8pPr>
            <a:lvl9pPr indent="-342900" lvl="8" marL="41148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9pPr>
          </a:lstStyle>
          <a:p/>
        </p:txBody>
      </p:sp>
      <p:sp>
        <p:nvSpPr>
          <p:cNvPr id="312" name="Google Shape;312;p34"/>
          <p:cNvSpPr/>
          <p:nvPr/>
        </p:nvSpPr>
        <p:spPr>
          <a:xfrm>
            <a:off x="323642" y="4022517"/>
            <a:ext cx="3667500" cy="518400"/>
          </a:xfrm>
          <a:prstGeom prst="rect">
            <a:avLst/>
          </a:prstGeom>
          <a:noFill/>
          <a:ln>
            <a:noFill/>
          </a:ln>
        </p:spPr>
        <p:txBody>
          <a:bodyPr anchorCtr="0" anchor="ctr" bIns="45700" lIns="91425" spcFirstLastPara="1" rIns="91425" wrap="square" tIns="45700">
            <a:noAutofit/>
          </a:bodyPr>
          <a:lstStyle/>
          <a:p>
            <a:pPr indent="0" lvl="0" marL="0" marR="0" rtl="0" algn="l">
              <a:lnSpc>
                <a:spcPct val="114000"/>
              </a:lnSpc>
              <a:spcBef>
                <a:spcPts val="0"/>
              </a:spcBef>
              <a:spcAft>
                <a:spcPts val="0"/>
              </a:spcAft>
              <a:buClr>
                <a:srgbClr val="005BAD"/>
              </a:buClr>
              <a:buSzPts val="1600"/>
              <a:buFont typeface="Arial"/>
              <a:buNone/>
            </a:pPr>
            <a:r>
              <a:rPr lang="ja-JP" sz="1600">
                <a:solidFill>
                  <a:srgbClr val="005BAD"/>
                </a:solidFill>
                <a:latin typeface="Arial"/>
                <a:ea typeface="Arial"/>
                <a:cs typeface="Arial"/>
                <a:sym typeface="Arial"/>
              </a:rPr>
              <a:t>各家の所得金額</a:t>
            </a:r>
            <a:r>
              <a:rPr lang="ja-JP" sz="1400">
                <a:solidFill>
                  <a:srgbClr val="005BAD"/>
                </a:solidFill>
                <a:latin typeface="Arial"/>
                <a:ea typeface="Arial"/>
                <a:cs typeface="Arial"/>
                <a:sym typeface="Arial"/>
              </a:rPr>
              <a:t>（もうけ）</a:t>
            </a:r>
            <a:r>
              <a:rPr lang="ja-JP" sz="1600">
                <a:solidFill>
                  <a:srgbClr val="005BAD"/>
                </a:solidFill>
                <a:latin typeface="Arial"/>
                <a:ea typeface="Arial"/>
                <a:cs typeface="Arial"/>
                <a:sym typeface="Arial"/>
              </a:rPr>
              <a:t>と</a:t>
            </a:r>
            <a:endParaRPr sz="1600">
              <a:solidFill>
                <a:srgbClr val="005BAD"/>
              </a:solidFill>
              <a:latin typeface="Arial"/>
              <a:ea typeface="Arial"/>
              <a:cs typeface="Arial"/>
              <a:sym typeface="Arial"/>
            </a:endParaRPr>
          </a:p>
          <a:p>
            <a:pPr indent="0" lvl="0" marL="0" marR="0" rtl="0" algn="l">
              <a:lnSpc>
                <a:spcPct val="114000"/>
              </a:lnSpc>
              <a:spcBef>
                <a:spcPts val="0"/>
              </a:spcBef>
              <a:spcAft>
                <a:spcPts val="0"/>
              </a:spcAft>
              <a:buClr>
                <a:srgbClr val="005BAD"/>
              </a:buClr>
              <a:buSzPts val="1600"/>
              <a:buFont typeface="Arial"/>
              <a:buNone/>
            </a:pPr>
            <a:r>
              <a:rPr lang="ja-JP" sz="1600">
                <a:solidFill>
                  <a:srgbClr val="005BAD"/>
                </a:solidFill>
                <a:latin typeface="Arial"/>
                <a:ea typeface="Arial"/>
                <a:cs typeface="Arial"/>
                <a:sym typeface="Arial"/>
              </a:rPr>
              <a:t>橋の使用回数が異なる場合</a:t>
            </a:r>
            <a:endParaRPr/>
          </a:p>
        </p:txBody>
      </p:sp>
      <p:sp>
        <p:nvSpPr>
          <p:cNvPr id="313" name="Google Shape;313;p34"/>
          <p:cNvSpPr/>
          <p:nvPr/>
        </p:nvSpPr>
        <p:spPr>
          <a:xfrm>
            <a:off x="3928375" y="1257125"/>
            <a:ext cx="1646700" cy="226800"/>
          </a:xfrm>
          <a:prstGeom prst="rect">
            <a:avLst/>
          </a:prstGeom>
          <a:noFill/>
          <a:ln cap="flat" cmpd="sng" w="19050">
            <a:solidFill>
              <a:srgbClr val="262626"/>
            </a:solidFill>
            <a:prstDash val="solid"/>
            <a:round/>
            <a:headEnd len="sm" w="sm" type="none"/>
            <a:tailEnd len="sm" w="sm" type="none"/>
          </a:ln>
        </p:spPr>
        <p:txBody>
          <a:bodyPr anchorCtr="0" anchor="ctr" bIns="36000" lIns="72000" spcFirstLastPara="1" rIns="72000" wrap="square" tIns="36000">
            <a:noAutofit/>
          </a:bodyPr>
          <a:lstStyle/>
          <a:p>
            <a:pPr indent="0" lvl="0" marL="0" marR="0" rtl="0" algn="ctr">
              <a:lnSpc>
                <a:spcPct val="100000"/>
              </a:lnSpc>
              <a:spcBef>
                <a:spcPts val="0"/>
              </a:spcBef>
              <a:spcAft>
                <a:spcPts val="0"/>
              </a:spcAft>
              <a:buClr>
                <a:schemeClr val="dk1"/>
              </a:buClr>
              <a:buSzPts val="1300"/>
              <a:buFont typeface="Arial"/>
              <a:buNone/>
            </a:pPr>
            <a:r>
              <a:rPr b="0" i="0" lang="ja-JP" sz="1300" u="none" cap="none" strike="noStrike">
                <a:solidFill>
                  <a:schemeClr val="dk1"/>
                </a:solidFill>
                <a:latin typeface="Arial"/>
                <a:ea typeface="Arial"/>
                <a:cs typeface="Arial"/>
                <a:sym typeface="Arial"/>
              </a:rPr>
              <a:t>パターン１</a:t>
            </a:r>
            <a:r>
              <a:rPr b="0" i="0" lang="ja-JP" sz="1200" u="none" cap="none" strike="noStrike">
                <a:solidFill>
                  <a:schemeClr val="dk1"/>
                </a:solidFill>
                <a:latin typeface="Arial"/>
                <a:ea typeface="Arial"/>
                <a:cs typeface="Arial"/>
                <a:sym typeface="Arial"/>
              </a:rPr>
              <a:t>（参考）</a:t>
            </a:r>
            <a:endParaRPr b="0" i="0" sz="1300" u="none" cap="none" strike="noStrike">
              <a:solidFill>
                <a:schemeClr val="dk1"/>
              </a:solidFill>
              <a:latin typeface="Arial"/>
              <a:ea typeface="Arial"/>
              <a:cs typeface="Arial"/>
              <a:sym typeface="Arial"/>
            </a:endParaRPr>
          </a:p>
        </p:txBody>
      </p:sp>
      <p:sp>
        <p:nvSpPr>
          <p:cNvPr id="314" name="Google Shape;314;p34"/>
          <p:cNvSpPr/>
          <p:nvPr/>
        </p:nvSpPr>
        <p:spPr>
          <a:xfrm>
            <a:off x="323642" y="4576465"/>
            <a:ext cx="3455400" cy="621000"/>
          </a:xfrm>
          <a:prstGeom prst="rect">
            <a:avLst/>
          </a:prstGeom>
          <a:noFill/>
          <a:ln>
            <a:noFill/>
          </a:ln>
        </p:spPr>
        <p:txBody>
          <a:bodyPr anchorCtr="0" anchor="ctr" bIns="45700" lIns="91425" spcFirstLastPara="1" rIns="91425" wrap="square" tIns="45700">
            <a:noAutofit/>
          </a:bodyPr>
          <a:lstStyle/>
          <a:p>
            <a:pPr indent="0" lvl="0" marL="0" marR="0" rtl="0" algn="l">
              <a:lnSpc>
                <a:spcPct val="114000"/>
              </a:lnSpc>
              <a:spcBef>
                <a:spcPts val="0"/>
              </a:spcBef>
              <a:spcAft>
                <a:spcPts val="0"/>
              </a:spcAft>
              <a:buClr>
                <a:srgbClr val="005BAD"/>
              </a:buClr>
              <a:buSzPts val="1050"/>
              <a:buFont typeface="Noto Sans Symbols"/>
              <a:buNone/>
            </a:pPr>
            <a:r>
              <a:rPr lang="ja-JP" sz="1000">
                <a:solidFill>
                  <a:srgbClr val="005BAD"/>
                </a:solidFill>
                <a:latin typeface="Arial"/>
                <a:ea typeface="Arial"/>
                <a:cs typeface="Arial"/>
                <a:sym typeface="Arial"/>
              </a:rPr>
              <a:t>※グループの意見を集約し、「負担金額」を</a:t>
            </a:r>
            <a:endParaRPr sz="1000">
              <a:solidFill>
                <a:srgbClr val="005BAD"/>
              </a:solidFill>
              <a:latin typeface="Arial"/>
              <a:ea typeface="Arial"/>
              <a:cs typeface="Arial"/>
              <a:sym typeface="Arial"/>
            </a:endParaRPr>
          </a:p>
          <a:p>
            <a:pPr indent="0" lvl="0" marL="0" marR="0" rtl="0" algn="l">
              <a:lnSpc>
                <a:spcPct val="114000"/>
              </a:lnSpc>
              <a:spcBef>
                <a:spcPts val="0"/>
              </a:spcBef>
              <a:spcAft>
                <a:spcPts val="0"/>
              </a:spcAft>
              <a:buClr>
                <a:srgbClr val="005BAD"/>
              </a:buClr>
              <a:buSzPts val="1050"/>
              <a:buFont typeface="Noto Sans Symbols"/>
              <a:buNone/>
            </a:pPr>
            <a:r>
              <a:rPr lang="ja-JP" sz="1000">
                <a:solidFill>
                  <a:srgbClr val="005BAD"/>
                </a:solidFill>
                <a:latin typeface="Arial"/>
                <a:ea typeface="Arial"/>
                <a:cs typeface="Arial"/>
                <a:sym typeface="Arial"/>
              </a:rPr>
              <a:t>   記入しましょう！</a:t>
            </a:r>
            <a:endParaRPr sz="1000"/>
          </a:p>
        </p:txBody>
      </p:sp>
      <p:sp>
        <p:nvSpPr>
          <p:cNvPr id="315" name="Google Shape;315;p34"/>
          <p:cNvSpPr/>
          <p:nvPr/>
        </p:nvSpPr>
        <p:spPr>
          <a:xfrm>
            <a:off x="6940632" y="3944289"/>
            <a:ext cx="1879500" cy="621000"/>
          </a:xfrm>
          <a:prstGeom prst="rect">
            <a:avLst/>
          </a:prstGeom>
          <a:noFill/>
          <a:ln>
            <a:noFill/>
          </a:ln>
        </p:spPr>
        <p:txBody>
          <a:bodyPr anchorCtr="0" anchor="ctr" bIns="45700" lIns="91425" spcFirstLastPara="1" rIns="91425" wrap="square" tIns="45700">
            <a:noAutofit/>
          </a:bodyPr>
          <a:lstStyle/>
          <a:p>
            <a:pPr indent="0" lvl="0" marL="0" marR="0" rtl="0" algn="l">
              <a:lnSpc>
                <a:spcPct val="114000"/>
              </a:lnSpc>
              <a:spcBef>
                <a:spcPts val="0"/>
              </a:spcBef>
              <a:spcAft>
                <a:spcPts val="0"/>
              </a:spcAft>
              <a:buClr>
                <a:srgbClr val="005BAD"/>
              </a:buClr>
              <a:buSzPts val="900"/>
              <a:buFont typeface="Noto Sans Symbols"/>
              <a:buNone/>
            </a:pPr>
            <a:r>
              <a:rPr lang="ja-JP" sz="900">
                <a:solidFill>
                  <a:srgbClr val="005BAD"/>
                </a:solidFill>
                <a:latin typeface="Arial"/>
                <a:ea typeface="Arial"/>
                <a:cs typeface="Arial"/>
                <a:sym typeface="Arial"/>
              </a:rPr>
              <a:t>※グループでは、どの要素をどれくらい重要視しますか？下の図のどの辺りに位置するか★を動かしてみましょう！</a:t>
            </a:r>
            <a:endParaRPr/>
          </a:p>
        </p:txBody>
      </p:sp>
      <p:grpSp>
        <p:nvGrpSpPr>
          <p:cNvPr id="316" name="Google Shape;316;p34"/>
          <p:cNvGrpSpPr/>
          <p:nvPr/>
        </p:nvGrpSpPr>
        <p:grpSpPr>
          <a:xfrm>
            <a:off x="7088512" y="4832765"/>
            <a:ext cx="1529700" cy="1529700"/>
            <a:chOff x="7088512" y="4886555"/>
            <a:chExt cx="1529700" cy="1529700"/>
          </a:xfrm>
        </p:grpSpPr>
        <p:sp>
          <p:nvSpPr>
            <p:cNvPr id="317" name="Google Shape;317;p34"/>
            <p:cNvSpPr/>
            <p:nvPr/>
          </p:nvSpPr>
          <p:spPr>
            <a:xfrm>
              <a:off x="7660654" y="5458697"/>
              <a:ext cx="385500" cy="385500"/>
            </a:xfrm>
            <a:prstGeom prst="ellipse">
              <a:avLst/>
            </a:prstGeom>
            <a:noFill/>
            <a:ln cap="flat" cmpd="sng" w="9525">
              <a:solidFill>
                <a:srgbClr val="005BAD"/>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2400"/>
                <a:buFont typeface="Arial"/>
                <a:buNone/>
              </a:pPr>
              <a:r>
                <a:t/>
              </a:r>
              <a:endParaRPr b="0" i="0" sz="2400" u="none" cap="none" strike="noStrike">
                <a:solidFill>
                  <a:schemeClr val="dk1"/>
                </a:solidFill>
                <a:latin typeface="Arial"/>
                <a:ea typeface="Arial"/>
                <a:cs typeface="Arial"/>
                <a:sym typeface="Arial"/>
              </a:endParaRPr>
            </a:p>
          </p:txBody>
        </p:sp>
        <p:sp>
          <p:nvSpPr>
            <p:cNvPr id="318" name="Google Shape;318;p34"/>
            <p:cNvSpPr/>
            <p:nvPr/>
          </p:nvSpPr>
          <p:spPr>
            <a:xfrm>
              <a:off x="7355624" y="5153667"/>
              <a:ext cx="995700" cy="995700"/>
            </a:xfrm>
            <a:prstGeom prst="ellipse">
              <a:avLst/>
            </a:prstGeom>
            <a:noFill/>
            <a:ln cap="flat" cmpd="sng" w="9525">
              <a:solidFill>
                <a:srgbClr val="005BAD"/>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2400"/>
                <a:buFont typeface="Arial"/>
                <a:buNone/>
              </a:pPr>
              <a:r>
                <a:t/>
              </a:r>
              <a:endParaRPr b="0" i="0" sz="2400" u="none" cap="none" strike="noStrike">
                <a:solidFill>
                  <a:schemeClr val="dk1"/>
                </a:solidFill>
                <a:latin typeface="Arial"/>
                <a:ea typeface="Arial"/>
                <a:cs typeface="Arial"/>
                <a:sym typeface="Arial"/>
              </a:endParaRPr>
            </a:p>
          </p:txBody>
        </p:sp>
        <p:sp>
          <p:nvSpPr>
            <p:cNvPr id="319" name="Google Shape;319;p34"/>
            <p:cNvSpPr/>
            <p:nvPr/>
          </p:nvSpPr>
          <p:spPr>
            <a:xfrm>
              <a:off x="7088512" y="4886555"/>
              <a:ext cx="1529700" cy="1529700"/>
            </a:xfrm>
            <a:prstGeom prst="ellipse">
              <a:avLst/>
            </a:prstGeom>
            <a:noFill/>
            <a:ln cap="flat" cmpd="sng" w="9525">
              <a:solidFill>
                <a:srgbClr val="005BAD"/>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2400"/>
                <a:buFont typeface="Arial"/>
                <a:buNone/>
              </a:pPr>
              <a:r>
                <a:t/>
              </a:r>
              <a:endParaRPr b="0" i="0" sz="2400" u="none" cap="none" strike="noStrike">
                <a:solidFill>
                  <a:schemeClr val="dk1"/>
                </a:solidFill>
                <a:latin typeface="Arial"/>
                <a:ea typeface="Arial"/>
                <a:cs typeface="Arial"/>
                <a:sym typeface="Arial"/>
              </a:endParaRPr>
            </a:p>
          </p:txBody>
        </p:sp>
      </p:grpSp>
      <p:sp>
        <p:nvSpPr>
          <p:cNvPr id="320" name="Google Shape;320;p34"/>
          <p:cNvSpPr/>
          <p:nvPr/>
        </p:nvSpPr>
        <p:spPr>
          <a:xfrm flipH="1" rot="2627637">
            <a:off x="8042328" y="4872393"/>
            <a:ext cx="213339" cy="869533"/>
          </a:xfrm>
          <a:custGeom>
            <a:rect b="b" l="l" r="r" t="t"/>
            <a:pathLst>
              <a:path extrusionOk="0" h="2826162" w="635031">
                <a:moveTo>
                  <a:pt x="477774" y="549783"/>
                </a:moveTo>
                <a:lnTo>
                  <a:pt x="635032" y="549783"/>
                </a:lnTo>
                <a:lnTo>
                  <a:pt x="317468" y="0"/>
                </a:lnTo>
                <a:lnTo>
                  <a:pt x="0" y="549783"/>
                </a:lnTo>
                <a:lnTo>
                  <a:pt x="157163" y="549783"/>
                </a:lnTo>
                <a:lnTo>
                  <a:pt x="317468" y="2826163"/>
                </a:lnTo>
                <a:lnTo>
                  <a:pt x="477774" y="549783"/>
                </a:lnTo>
                <a:close/>
              </a:path>
            </a:pathLst>
          </a:custGeom>
          <a:gradFill>
            <a:gsLst>
              <a:gs pos="0">
                <a:srgbClr val="005BAD"/>
              </a:gs>
              <a:gs pos="100000">
                <a:srgbClr val="005BAD">
                  <a:alpha val="0"/>
                </a:srgbClr>
              </a:gs>
            </a:gsLst>
            <a:lin ang="5400012" scaled="0"/>
          </a:gra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321" name="Google Shape;321;p34"/>
          <p:cNvSpPr/>
          <p:nvPr/>
        </p:nvSpPr>
        <p:spPr>
          <a:xfrm>
            <a:off x="6932817" y="4690493"/>
            <a:ext cx="663000" cy="139800"/>
          </a:xfrm>
          <a:prstGeom prst="rect">
            <a:avLst/>
          </a:prstGeom>
          <a:noFill/>
          <a:ln cap="flat" cmpd="sng" w="9525">
            <a:solidFill>
              <a:srgbClr val="005BAD"/>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14000"/>
              </a:lnSpc>
              <a:spcBef>
                <a:spcPts val="0"/>
              </a:spcBef>
              <a:spcAft>
                <a:spcPts val="0"/>
              </a:spcAft>
              <a:buClr>
                <a:srgbClr val="005BAD"/>
              </a:buClr>
              <a:buSzPts val="900"/>
              <a:buFont typeface="Noto Sans Symbols"/>
              <a:buNone/>
            </a:pPr>
            <a:r>
              <a:rPr lang="ja-JP" sz="900">
                <a:solidFill>
                  <a:srgbClr val="005BAD"/>
                </a:solidFill>
                <a:latin typeface="Arial"/>
                <a:ea typeface="Arial"/>
                <a:cs typeface="Arial"/>
                <a:sym typeface="Arial"/>
              </a:rPr>
              <a:t>所得金額</a:t>
            </a:r>
            <a:endParaRPr/>
          </a:p>
        </p:txBody>
      </p:sp>
      <p:sp>
        <p:nvSpPr>
          <p:cNvPr id="322" name="Google Shape;322;p34"/>
          <p:cNvSpPr/>
          <p:nvPr/>
        </p:nvSpPr>
        <p:spPr>
          <a:xfrm>
            <a:off x="8117381" y="4690493"/>
            <a:ext cx="663000" cy="139800"/>
          </a:xfrm>
          <a:prstGeom prst="rect">
            <a:avLst/>
          </a:prstGeom>
          <a:noFill/>
          <a:ln cap="flat" cmpd="sng" w="9525">
            <a:solidFill>
              <a:srgbClr val="005BAD"/>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14000"/>
              </a:lnSpc>
              <a:spcBef>
                <a:spcPts val="0"/>
              </a:spcBef>
              <a:spcAft>
                <a:spcPts val="0"/>
              </a:spcAft>
              <a:buClr>
                <a:srgbClr val="005BAD"/>
              </a:buClr>
              <a:buSzPts val="900"/>
              <a:buFont typeface="Noto Sans Symbols"/>
              <a:buNone/>
            </a:pPr>
            <a:r>
              <a:rPr lang="ja-JP" sz="900">
                <a:solidFill>
                  <a:srgbClr val="005BAD"/>
                </a:solidFill>
                <a:latin typeface="Arial"/>
                <a:ea typeface="Arial"/>
                <a:cs typeface="Arial"/>
                <a:sym typeface="Arial"/>
              </a:rPr>
              <a:t>使用回数</a:t>
            </a:r>
            <a:endParaRPr/>
          </a:p>
        </p:txBody>
      </p:sp>
      <p:sp>
        <p:nvSpPr>
          <p:cNvPr id="323" name="Google Shape;323;p34"/>
          <p:cNvSpPr/>
          <p:nvPr/>
        </p:nvSpPr>
        <p:spPr>
          <a:xfrm>
            <a:off x="7410353" y="6532801"/>
            <a:ext cx="886200" cy="139800"/>
          </a:xfrm>
          <a:prstGeom prst="rect">
            <a:avLst/>
          </a:prstGeom>
          <a:noFill/>
          <a:ln cap="flat" cmpd="sng" w="9525">
            <a:solidFill>
              <a:srgbClr val="005BAD"/>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14000"/>
              </a:lnSpc>
              <a:spcBef>
                <a:spcPts val="0"/>
              </a:spcBef>
              <a:spcAft>
                <a:spcPts val="0"/>
              </a:spcAft>
              <a:buClr>
                <a:srgbClr val="005BAD"/>
              </a:buClr>
              <a:buSzPts val="900"/>
              <a:buFont typeface="Noto Sans Symbols"/>
              <a:buNone/>
            </a:pPr>
            <a:r>
              <a:rPr lang="ja-JP" sz="900">
                <a:solidFill>
                  <a:srgbClr val="005BAD"/>
                </a:solidFill>
                <a:latin typeface="Arial"/>
                <a:ea typeface="Arial"/>
                <a:cs typeface="Arial"/>
                <a:sym typeface="Arial"/>
              </a:rPr>
              <a:t>その他の要素</a:t>
            </a:r>
            <a:endParaRPr/>
          </a:p>
        </p:txBody>
      </p:sp>
      <p:sp>
        <p:nvSpPr>
          <p:cNvPr id="324" name="Google Shape;324;p34"/>
          <p:cNvSpPr/>
          <p:nvPr/>
        </p:nvSpPr>
        <p:spPr>
          <a:xfrm rot="-2591476">
            <a:off x="7454554" y="4863558"/>
            <a:ext cx="213398" cy="874656"/>
          </a:xfrm>
          <a:custGeom>
            <a:rect b="b" l="l" r="r" t="t"/>
            <a:pathLst>
              <a:path extrusionOk="0" h="2826162" w="635031">
                <a:moveTo>
                  <a:pt x="477774" y="549783"/>
                </a:moveTo>
                <a:lnTo>
                  <a:pt x="635032" y="549783"/>
                </a:lnTo>
                <a:lnTo>
                  <a:pt x="317468" y="0"/>
                </a:lnTo>
                <a:lnTo>
                  <a:pt x="0" y="549783"/>
                </a:lnTo>
                <a:lnTo>
                  <a:pt x="157163" y="549783"/>
                </a:lnTo>
                <a:lnTo>
                  <a:pt x="317468" y="2826163"/>
                </a:lnTo>
                <a:lnTo>
                  <a:pt x="477774" y="549783"/>
                </a:lnTo>
                <a:close/>
              </a:path>
            </a:pathLst>
          </a:custGeom>
          <a:gradFill>
            <a:gsLst>
              <a:gs pos="0">
                <a:srgbClr val="005BAD"/>
              </a:gs>
              <a:gs pos="100000">
                <a:srgbClr val="005BAD">
                  <a:alpha val="0"/>
                </a:srgbClr>
              </a:gs>
            </a:gsLst>
            <a:lin ang="5400012" scaled="0"/>
          </a:gra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325" name="Google Shape;325;p34"/>
          <p:cNvSpPr/>
          <p:nvPr/>
        </p:nvSpPr>
        <p:spPr>
          <a:xfrm rot="10800000">
            <a:off x="7747405" y="5570197"/>
            <a:ext cx="212735" cy="869045"/>
          </a:xfrm>
          <a:custGeom>
            <a:rect b="b" l="l" r="r" t="t"/>
            <a:pathLst>
              <a:path extrusionOk="0" h="2826162" w="635031">
                <a:moveTo>
                  <a:pt x="477774" y="549783"/>
                </a:moveTo>
                <a:lnTo>
                  <a:pt x="635032" y="549783"/>
                </a:lnTo>
                <a:lnTo>
                  <a:pt x="317468" y="0"/>
                </a:lnTo>
                <a:lnTo>
                  <a:pt x="0" y="549783"/>
                </a:lnTo>
                <a:lnTo>
                  <a:pt x="157163" y="549783"/>
                </a:lnTo>
                <a:lnTo>
                  <a:pt x="317468" y="2826163"/>
                </a:lnTo>
                <a:lnTo>
                  <a:pt x="477774" y="549783"/>
                </a:lnTo>
                <a:close/>
              </a:path>
            </a:pathLst>
          </a:custGeom>
          <a:gradFill>
            <a:gsLst>
              <a:gs pos="0">
                <a:srgbClr val="005BAD"/>
              </a:gs>
              <a:gs pos="100000">
                <a:srgbClr val="005BAD">
                  <a:alpha val="0"/>
                </a:srgbClr>
              </a:gs>
            </a:gsLst>
            <a:lin ang="5400012" scaled="0"/>
          </a:gra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326" name="Google Shape;326;p34"/>
          <p:cNvSpPr/>
          <p:nvPr/>
        </p:nvSpPr>
        <p:spPr>
          <a:xfrm>
            <a:off x="7797217" y="5541470"/>
            <a:ext cx="112500" cy="112500"/>
          </a:xfrm>
          <a:prstGeom prst="ellipse">
            <a:avLst/>
          </a:prstGeom>
          <a:solidFill>
            <a:srgbClr val="005BAD">
              <a:alpha val="69800"/>
            </a:srgbClr>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2400"/>
              <a:buFont typeface="Arial"/>
              <a:buNone/>
            </a:pPr>
            <a:r>
              <a:t/>
            </a:r>
            <a:endParaRPr b="0" i="0" sz="2400" u="none" cap="none" strike="noStrike">
              <a:solidFill>
                <a:srgbClr val="FFC000"/>
              </a:solidFill>
              <a:latin typeface="Arial"/>
              <a:ea typeface="Arial"/>
              <a:cs typeface="Arial"/>
              <a:sym typeface="Arial"/>
            </a:endParaRPr>
          </a:p>
        </p:txBody>
      </p:sp>
      <p:graphicFrame>
        <p:nvGraphicFramePr>
          <p:cNvPr id="327" name="Google Shape;327;p34"/>
          <p:cNvGraphicFramePr/>
          <p:nvPr/>
        </p:nvGraphicFramePr>
        <p:xfrm>
          <a:off x="5772274" y="1541747"/>
          <a:ext cx="3000000" cy="3000000"/>
        </p:xfrm>
        <a:graphic>
          <a:graphicData uri="http://schemas.openxmlformats.org/drawingml/2006/table">
            <a:tbl>
              <a:tblPr bandRow="1" firstRow="1">
                <a:noFill/>
                <a:tableStyleId>{EDD6E753-2930-40FE-A78C-5DBA94F34718}</a:tableStyleId>
              </a:tblPr>
              <a:tblGrid>
                <a:gridCol w="506775"/>
                <a:gridCol w="482700"/>
                <a:gridCol w="654250"/>
                <a:gridCol w="687375"/>
                <a:gridCol w="716975"/>
              </a:tblGrid>
              <a:tr h="361725">
                <a:tc>
                  <a:txBody>
                    <a:bodyPr/>
                    <a:lstStyle/>
                    <a:p>
                      <a:pPr indent="0" lvl="0" marL="0" marR="0" rtl="0" algn="ctr">
                        <a:spcBef>
                          <a:spcPts val="0"/>
                        </a:spcBef>
                        <a:spcAft>
                          <a:spcPts val="0"/>
                        </a:spcAft>
                        <a:buNone/>
                      </a:pPr>
                      <a:r>
                        <a:t/>
                      </a:r>
                      <a:endParaRPr b="0" sz="900" u="none" cap="none" strike="noStrike">
                        <a:solidFill>
                          <a:schemeClr val="lt1"/>
                        </a:solidFill>
                      </a:endParaRPr>
                    </a:p>
                  </a:txBody>
                  <a:tcPr marT="45725" marB="45725" marR="91450" marL="91450" anchor="ctr">
                    <a:lnL cap="flat" cmpd="sng" w="9525">
                      <a:solidFill>
                        <a:srgbClr val="000000">
                          <a:alpha val="0"/>
                        </a:srgbClr>
                      </a:solidFill>
                      <a:prstDash val="solid"/>
                      <a:round/>
                      <a:headEnd len="sm" w="sm" type="none"/>
                      <a:tailEnd len="sm" w="sm" type="none"/>
                    </a:lnL>
                    <a:lnR cap="flat" cmpd="sng" w="12700">
                      <a:solidFill>
                        <a:schemeClr val="dk1"/>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12700">
                      <a:solidFill>
                        <a:schemeClr val="dk1"/>
                      </a:solidFill>
                      <a:prstDash val="solid"/>
                      <a:round/>
                      <a:headEnd len="sm" w="sm" type="none"/>
                      <a:tailEnd len="sm" w="sm" type="none"/>
                    </a:lnB>
                    <a:solidFill>
                      <a:srgbClr val="F2F2F2"/>
                    </a:solidFill>
                  </a:tcPr>
                </a:tc>
                <a:tc>
                  <a:txBody>
                    <a:bodyPr/>
                    <a:lstStyle/>
                    <a:p>
                      <a:pPr indent="0" lvl="0" marL="0" marR="0" rtl="0" algn="ctr">
                        <a:spcBef>
                          <a:spcPts val="0"/>
                        </a:spcBef>
                        <a:spcAft>
                          <a:spcPts val="0"/>
                        </a:spcAft>
                        <a:buNone/>
                      </a:pPr>
                      <a:r>
                        <a:rPr b="1" lang="ja-JP" sz="900" u="none" cap="none" strike="noStrike">
                          <a:solidFill>
                            <a:schemeClr val="lt1"/>
                          </a:solidFill>
                        </a:rPr>
                        <a:t>家族</a:t>
                      </a:r>
                      <a:endParaRPr/>
                    </a:p>
                  </a:txBody>
                  <a:tcPr marT="45725" marB="45725" marR="91450" marL="91450" anchor="ctr">
                    <a:lnL cap="flat" cmpd="sng" w="12700">
                      <a:solidFill>
                        <a:schemeClr val="dk1"/>
                      </a:solidFill>
                      <a:prstDash val="solid"/>
                      <a:round/>
                      <a:headEnd len="sm" w="sm" type="none"/>
                      <a:tailEnd len="sm" w="sm" type="none"/>
                    </a:lnL>
                    <a:lnR cap="flat" cmpd="sng" w="12700">
                      <a:solidFill>
                        <a:schemeClr val="lt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7F7F7F"/>
                    </a:solidFill>
                  </a:tcPr>
                </a:tc>
                <a:tc>
                  <a:txBody>
                    <a:bodyPr/>
                    <a:lstStyle/>
                    <a:p>
                      <a:pPr indent="0" lvl="0" marL="0" marR="0" rtl="0" algn="ctr">
                        <a:spcBef>
                          <a:spcPts val="0"/>
                        </a:spcBef>
                        <a:spcAft>
                          <a:spcPts val="0"/>
                        </a:spcAft>
                        <a:buNone/>
                      </a:pPr>
                      <a:r>
                        <a:rPr lang="ja-JP" sz="900" u="none" cap="none" strike="noStrike">
                          <a:solidFill>
                            <a:schemeClr val="lt1"/>
                          </a:solidFill>
                        </a:rPr>
                        <a:t>所得金額</a:t>
                      </a:r>
                      <a:endParaRPr b="0" sz="700" u="none" cap="none" strike="noStrike">
                        <a:solidFill>
                          <a:schemeClr val="lt1"/>
                        </a:solidFill>
                        <a:latin typeface="Arial"/>
                        <a:ea typeface="Arial"/>
                        <a:cs typeface="Arial"/>
                        <a:sym typeface="Arial"/>
                      </a:endParaRPr>
                    </a:p>
                  </a:txBody>
                  <a:tcPr marT="45725" marB="45725" marR="91450" marL="91450" anchor="ctr">
                    <a:lnL cap="flat" cmpd="sng" w="12700">
                      <a:solidFill>
                        <a:schemeClr val="lt1"/>
                      </a:solidFill>
                      <a:prstDash val="solid"/>
                      <a:round/>
                      <a:headEnd len="sm" w="sm" type="none"/>
                      <a:tailEnd len="sm" w="sm" type="none"/>
                    </a:lnL>
                    <a:lnR cap="flat" cmpd="sng" w="12700">
                      <a:solidFill>
                        <a:schemeClr val="lt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7F7F7F"/>
                    </a:solidFill>
                  </a:tcPr>
                </a:tc>
                <a:tc>
                  <a:txBody>
                    <a:bodyPr/>
                    <a:lstStyle/>
                    <a:p>
                      <a:pPr indent="0" lvl="0" marL="0" marR="0" rtl="0" algn="ctr">
                        <a:spcBef>
                          <a:spcPts val="0"/>
                        </a:spcBef>
                        <a:spcAft>
                          <a:spcPts val="0"/>
                        </a:spcAft>
                        <a:buNone/>
                      </a:pPr>
                      <a:r>
                        <a:rPr lang="ja-JP" sz="900" u="none" cap="none" strike="noStrike">
                          <a:solidFill>
                            <a:schemeClr val="lt1"/>
                          </a:solidFill>
                        </a:rPr>
                        <a:t>使用回数</a:t>
                      </a:r>
                      <a:endParaRPr>
                        <a:solidFill>
                          <a:schemeClr val="lt1"/>
                        </a:solidFill>
                      </a:endParaRPr>
                    </a:p>
                  </a:txBody>
                  <a:tcPr marT="45725" marB="45725" marR="91450" marL="91450" anchor="ctr">
                    <a:lnL cap="flat" cmpd="sng" w="12700">
                      <a:solidFill>
                        <a:schemeClr val="lt1"/>
                      </a:solidFill>
                      <a:prstDash val="solid"/>
                      <a:round/>
                      <a:headEnd len="sm" w="sm" type="none"/>
                      <a:tailEnd len="sm" w="sm" type="none"/>
                    </a:lnL>
                    <a:lnR cap="flat" cmpd="sng" w="12700">
                      <a:solidFill>
                        <a:schemeClr val="lt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7F7F7F"/>
                    </a:solidFill>
                  </a:tcPr>
                </a:tc>
                <a:tc>
                  <a:txBody>
                    <a:bodyPr/>
                    <a:lstStyle/>
                    <a:p>
                      <a:pPr indent="0" lvl="0" marL="0" marR="0" rtl="0" algn="ctr">
                        <a:spcBef>
                          <a:spcPts val="0"/>
                        </a:spcBef>
                        <a:spcAft>
                          <a:spcPts val="0"/>
                        </a:spcAft>
                        <a:buNone/>
                      </a:pPr>
                      <a:r>
                        <a:rPr lang="ja-JP" sz="900" u="none" cap="none" strike="noStrike">
                          <a:solidFill>
                            <a:schemeClr val="lt1"/>
                          </a:solidFill>
                        </a:rPr>
                        <a:t>負担金額</a:t>
                      </a:r>
                      <a:endParaRPr>
                        <a:solidFill>
                          <a:schemeClr val="lt1"/>
                        </a:solidFill>
                      </a:endParaRPr>
                    </a:p>
                  </a:txBody>
                  <a:tcPr marT="45725" marB="45725" marR="91450" marL="91450" anchor="ctr">
                    <a:lnL cap="flat" cmpd="sng" w="12700">
                      <a:solidFill>
                        <a:schemeClr val="lt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7F7F7F"/>
                    </a:solidFill>
                  </a:tcPr>
                </a:tc>
              </a:tr>
              <a:tr h="288000">
                <a:tc>
                  <a:txBody>
                    <a:bodyPr/>
                    <a:lstStyle/>
                    <a:p>
                      <a:pPr indent="0" lvl="0" marL="0" marR="0" rtl="0" algn="ctr">
                        <a:spcBef>
                          <a:spcPts val="0"/>
                        </a:spcBef>
                        <a:spcAft>
                          <a:spcPts val="0"/>
                        </a:spcAft>
                        <a:buNone/>
                      </a:pPr>
                      <a:r>
                        <a:rPr b="1" lang="ja-JP" sz="900" u="none" cap="none" strike="noStrike">
                          <a:latin typeface="Arial"/>
                          <a:ea typeface="Arial"/>
                          <a:cs typeface="Arial"/>
                          <a:sym typeface="Arial"/>
                        </a:rPr>
                        <a:t>Ａ家</a:t>
                      </a:r>
                      <a:endParaRPr/>
                    </a:p>
                  </a:txBody>
                  <a:tcPr marT="45725" marB="45725" marR="91450" marL="91450" anchor="ctr">
                    <a:lnL cap="flat" cmpd="sng" w="12700">
                      <a:solidFill>
                        <a:schemeClr val="dk1"/>
                      </a:solidFill>
                      <a:prstDash val="solid"/>
                      <a:round/>
                      <a:headEnd len="sm" w="sm" type="none"/>
                      <a:tailEnd len="sm" w="sm" type="none"/>
                    </a:lnL>
                    <a:lnR cap="flat" cmpd="sng" w="9525">
                      <a:solidFill>
                        <a:schemeClr val="dk1"/>
                      </a:solidFill>
                      <a:prstDash val="dash"/>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ctr">
                        <a:spcBef>
                          <a:spcPts val="0"/>
                        </a:spcBef>
                        <a:spcAft>
                          <a:spcPts val="0"/>
                        </a:spcAft>
                        <a:buNone/>
                      </a:pPr>
                      <a:r>
                        <a:rPr b="1" lang="ja-JP" sz="900" u="none" cap="none" strike="noStrike">
                          <a:latin typeface="Arial"/>
                          <a:ea typeface="Arial"/>
                          <a:cs typeface="Arial"/>
                          <a:sym typeface="Arial"/>
                        </a:rPr>
                        <a:t>４人</a:t>
                      </a:r>
                      <a:endParaRPr/>
                    </a:p>
                  </a:txBody>
                  <a:tcPr marT="45725" marB="45725" marR="91450" marL="91450" anchor="ctr">
                    <a:lnL cap="flat" cmpd="sng" w="9525">
                      <a:solidFill>
                        <a:schemeClr val="dk1"/>
                      </a:solidFill>
                      <a:prstDash val="dash"/>
                      <a:round/>
                      <a:headEnd len="sm" w="sm" type="none"/>
                      <a:tailEnd len="sm" w="sm" type="none"/>
                    </a:lnL>
                    <a:lnR cap="flat" cmpd="sng" w="9525">
                      <a:solidFill>
                        <a:schemeClr val="dk1"/>
                      </a:solidFill>
                      <a:prstDash val="dash"/>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ctr">
                        <a:spcBef>
                          <a:spcPts val="0"/>
                        </a:spcBef>
                        <a:spcAft>
                          <a:spcPts val="0"/>
                        </a:spcAft>
                        <a:buNone/>
                      </a:pPr>
                      <a:r>
                        <a:rPr b="1" lang="ja-JP" sz="900" u="none" cap="none" strike="noStrike">
                          <a:latin typeface="Arial"/>
                          <a:ea typeface="Arial"/>
                          <a:cs typeface="Arial"/>
                          <a:sym typeface="Arial"/>
                        </a:rPr>
                        <a:t>500万円</a:t>
                      </a:r>
                      <a:endParaRPr/>
                    </a:p>
                  </a:txBody>
                  <a:tcPr marT="45725" marB="45725" marR="91450" marL="91450" anchor="ctr">
                    <a:lnL cap="flat" cmpd="sng" w="9525">
                      <a:solidFill>
                        <a:schemeClr val="dk1"/>
                      </a:solidFill>
                      <a:prstDash val="dash"/>
                      <a:round/>
                      <a:headEnd len="sm" w="sm" type="none"/>
                      <a:tailEnd len="sm" w="sm" type="none"/>
                    </a:lnL>
                    <a:lnR cap="flat" cmpd="sng" w="9525">
                      <a:solidFill>
                        <a:schemeClr val="dk1"/>
                      </a:solidFill>
                      <a:prstDash val="dash"/>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ctr">
                        <a:spcBef>
                          <a:spcPts val="0"/>
                        </a:spcBef>
                        <a:spcAft>
                          <a:spcPts val="0"/>
                        </a:spcAft>
                        <a:buNone/>
                      </a:pPr>
                      <a:r>
                        <a:rPr b="1" lang="ja-JP" sz="900" u="none" cap="none" strike="noStrike">
                          <a:latin typeface="Arial"/>
                          <a:ea typeface="Arial"/>
                          <a:cs typeface="Arial"/>
                          <a:sym typeface="Arial"/>
                        </a:rPr>
                        <a:t>月10回</a:t>
                      </a:r>
                      <a:endParaRPr/>
                    </a:p>
                  </a:txBody>
                  <a:tcPr marT="45725" marB="45725" marR="91450" marL="91450" anchor="ctr">
                    <a:lnL cap="flat" cmpd="sng" w="9525">
                      <a:solidFill>
                        <a:schemeClr val="dk1"/>
                      </a:solidFill>
                      <a:prstDash val="dash"/>
                      <a:round/>
                      <a:headEnd len="sm" w="sm" type="none"/>
                      <a:tailEnd len="sm" w="sm" type="none"/>
                    </a:lnL>
                    <a:lnR cap="flat" cmpd="sng" w="9525">
                      <a:solidFill>
                        <a:schemeClr val="dk1"/>
                      </a:solidFill>
                      <a:prstDash val="dash"/>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ctr">
                        <a:spcBef>
                          <a:spcPts val="0"/>
                        </a:spcBef>
                        <a:spcAft>
                          <a:spcPts val="0"/>
                        </a:spcAft>
                        <a:buNone/>
                      </a:pPr>
                      <a:r>
                        <a:rPr b="1" lang="ja-JP" sz="900" u="none" cap="none" strike="noStrike">
                          <a:latin typeface="Arial"/>
                          <a:ea typeface="Arial"/>
                          <a:cs typeface="Arial"/>
                          <a:sym typeface="Arial"/>
                        </a:rPr>
                        <a:t>100万円</a:t>
                      </a:r>
                      <a:endParaRPr/>
                    </a:p>
                  </a:txBody>
                  <a:tcPr marT="45725" marB="45725" marR="91450" marL="91450" anchor="ctr">
                    <a:lnL cap="flat" cmpd="sng" w="9525">
                      <a:solidFill>
                        <a:schemeClr val="dk1"/>
                      </a:solidFill>
                      <a:prstDash val="dash"/>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r>
              <a:tr h="288000">
                <a:tc>
                  <a:txBody>
                    <a:bodyPr/>
                    <a:lstStyle/>
                    <a:p>
                      <a:pPr indent="0" lvl="0" marL="0" marR="0" rtl="0" algn="ctr">
                        <a:spcBef>
                          <a:spcPts val="0"/>
                        </a:spcBef>
                        <a:spcAft>
                          <a:spcPts val="0"/>
                        </a:spcAft>
                        <a:buNone/>
                      </a:pPr>
                      <a:r>
                        <a:rPr b="1" lang="ja-JP" sz="900" u="none" cap="none" strike="noStrike">
                          <a:latin typeface="Arial"/>
                          <a:ea typeface="Arial"/>
                          <a:cs typeface="Arial"/>
                          <a:sym typeface="Arial"/>
                        </a:rPr>
                        <a:t>Ｂ家</a:t>
                      </a:r>
                      <a:endParaRPr/>
                    </a:p>
                  </a:txBody>
                  <a:tcPr marT="45725" marB="45725" marR="91450" marL="91450" anchor="ctr">
                    <a:lnL cap="flat" cmpd="sng" w="12700">
                      <a:solidFill>
                        <a:schemeClr val="dk1"/>
                      </a:solidFill>
                      <a:prstDash val="solid"/>
                      <a:round/>
                      <a:headEnd len="sm" w="sm" type="none"/>
                      <a:tailEnd len="sm" w="sm" type="none"/>
                    </a:lnL>
                    <a:lnR cap="flat" cmpd="sng" w="9525">
                      <a:solidFill>
                        <a:schemeClr val="dk1"/>
                      </a:solidFill>
                      <a:prstDash val="dash"/>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ctr">
                        <a:spcBef>
                          <a:spcPts val="0"/>
                        </a:spcBef>
                        <a:spcAft>
                          <a:spcPts val="0"/>
                        </a:spcAft>
                        <a:buNone/>
                      </a:pPr>
                      <a:r>
                        <a:rPr b="1" lang="ja-JP" sz="900" u="none" cap="none" strike="noStrike">
                          <a:latin typeface="Arial"/>
                          <a:ea typeface="Arial"/>
                          <a:cs typeface="Arial"/>
                          <a:sym typeface="Arial"/>
                        </a:rPr>
                        <a:t>４人</a:t>
                      </a:r>
                      <a:endParaRPr/>
                    </a:p>
                  </a:txBody>
                  <a:tcPr marT="45725" marB="45725" marR="91450" marL="91450" anchor="ctr">
                    <a:lnL cap="flat" cmpd="sng" w="9525">
                      <a:solidFill>
                        <a:schemeClr val="dk1"/>
                      </a:solidFill>
                      <a:prstDash val="dash"/>
                      <a:round/>
                      <a:headEnd len="sm" w="sm" type="none"/>
                      <a:tailEnd len="sm" w="sm" type="none"/>
                    </a:lnL>
                    <a:lnR cap="flat" cmpd="sng" w="9525">
                      <a:solidFill>
                        <a:schemeClr val="dk1"/>
                      </a:solidFill>
                      <a:prstDash val="dash"/>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ctr">
                        <a:spcBef>
                          <a:spcPts val="0"/>
                        </a:spcBef>
                        <a:spcAft>
                          <a:spcPts val="0"/>
                        </a:spcAft>
                        <a:buNone/>
                      </a:pPr>
                      <a:r>
                        <a:rPr b="1" lang="ja-JP" sz="900" u="none" cap="none" strike="noStrike">
                          <a:latin typeface="Arial"/>
                          <a:ea typeface="Arial"/>
                          <a:cs typeface="Arial"/>
                          <a:sym typeface="Arial"/>
                        </a:rPr>
                        <a:t>500万円</a:t>
                      </a:r>
                      <a:endParaRPr/>
                    </a:p>
                  </a:txBody>
                  <a:tcPr marT="45725" marB="45725" marR="91450" marL="91450" anchor="ctr">
                    <a:lnL cap="flat" cmpd="sng" w="9525">
                      <a:solidFill>
                        <a:schemeClr val="dk1"/>
                      </a:solidFill>
                      <a:prstDash val="dash"/>
                      <a:round/>
                      <a:headEnd len="sm" w="sm" type="none"/>
                      <a:tailEnd len="sm" w="sm" type="none"/>
                    </a:lnL>
                    <a:lnR cap="flat" cmpd="sng" w="9525">
                      <a:solidFill>
                        <a:schemeClr val="dk1"/>
                      </a:solidFill>
                      <a:prstDash val="dash"/>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ctr">
                        <a:spcBef>
                          <a:spcPts val="0"/>
                        </a:spcBef>
                        <a:spcAft>
                          <a:spcPts val="0"/>
                        </a:spcAft>
                        <a:buNone/>
                      </a:pPr>
                      <a:r>
                        <a:rPr b="1" lang="ja-JP" sz="900" u="none" cap="none" strike="noStrike">
                          <a:latin typeface="Arial"/>
                          <a:ea typeface="Arial"/>
                          <a:cs typeface="Arial"/>
                          <a:sym typeface="Arial"/>
                        </a:rPr>
                        <a:t>月10回</a:t>
                      </a:r>
                      <a:endParaRPr/>
                    </a:p>
                  </a:txBody>
                  <a:tcPr marT="45725" marB="45725" marR="91450" marL="91450" anchor="ctr">
                    <a:lnL cap="flat" cmpd="sng" w="9525">
                      <a:solidFill>
                        <a:schemeClr val="dk1"/>
                      </a:solidFill>
                      <a:prstDash val="dash"/>
                      <a:round/>
                      <a:headEnd len="sm" w="sm" type="none"/>
                      <a:tailEnd len="sm" w="sm" type="none"/>
                    </a:lnL>
                    <a:lnR cap="flat" cmpd="sng" w="9525">
                      <a:solidFill>
                        <a:schemeClr val="dk1"/>
                      </a:solidFill>
                      <a:prstDash val="dash"/>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ctr">
                        <a:spcBef>
                          <a:spcPts val="0"/>
                        </a:spcBef>
                        <a:spcAft>
                          <a:spcPts val="0"/>
                        </a:spcAft>
                        <a:buNone/>
                      </a:pPr>
                      <a:r>
                        <a:rPr b="1" lang="ja-JP" sz="900" u="none" cap="none" strike="noStrike">
                          <a:latin typeface="Arial"/>
                          <a:ea typeface="Arial"/>
                          <a:cs typeface="Arial"/>
                          <a:sym typeface="Arial"/>
                        </a:rPr>
                        <a:t>100万円</a:t>
                      </a:r>
                      <a:endParaRPr/>
                    </a:p>
                  </a:txBody>
                  <a:tcPr marT="45725" marB="45725" marR="91450" marL="91450" anchor="ctr">
                    <a:lnL cap="flat" cmpd="sng" w="9525">
                      <a:solidFill>
                        <a:schemeClr val="dk1"/>
                      </a:solidFill>
                      <a:prstDash val="dash"/>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r>
              <a:tr h="288000">
                <a:tc>
                  <a:txBody>
                    <a:bodyPr/>
                    <a:lstStyle/>
                    <a:p>
                      <a:pPr indent="0" lvl="0" marL="0" marR="0" rtl="0" algn="ctr">
                        <a:spcBef>
                          <a:spcPts val="0"/>
                        </a:spcBef>
                        <a:spcAft>
                          <a:spcPts val="0"/>
                        </a:spcAft>
                        <a:buNone/>
                      </a:pPr>
                      <a:r>
                        <a:rPr b="1" lang="ja-JP" sz="900" u="none" cap="none" strike="noStrike">
                          <a:latin typeface="Arial"/>
                          <a:ea typeface="Arial"/>
                          <a:cs typeface="Arial"/>
                          <a:sym typeface="Arial"/>
                        </a:rPr>
                        <a:t>Ｃ家</a:t>
                      </a:r>
                      <a:endParaRPr/>
                    </a:p>
                  </a:txBody>
                  <a:tcPr marT="45725" marB="45725" marR="91450" marL="91450" anchor="ctr">
                    <a:lnL cap="flat" cmpd="sng" w="12700">
                      <a:solidFill>
                        <a:schemeClr val="dk1"/>
                      </a:solidFill>
                      <a:prstDash val="solid"/>
                      <a:round/>
                      <a:headEnd len="sm" w="sm" type="none"/>
                      <a:tailEnd len="sm" w="sm" type="none"/>
                    </a:lnL>
                    <a:lnR cap="flat" cmpd="sng" w="9525">
                      <a:solidFill>
                        <a:schemeClr val="dk1"/>
                      </a:solidFill>
                      <a:prstDash val="dash"/>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ctr">
                        <a:spcBef>
                          <a:spcPts val="0"/>
                        </a:spcBef>
                        <a:spcAft>
                          <a:spcPts val="0"/>
                        </a:spcAft>
                        <a:buNone/>
                      </a:pPr>
                      <a:r>
                        <a:rPr b="1" lang="ja-JP" sz="900" u="none" cap="none" strike="noStrike">
                          <a:latin typeface="Arial"/>
                          <a:ea typeface="Arial"/>
                          <a:cs typeface="Arial"/>
                          <a:sym typeface="Arial"/>
                        </a:rPr>
                        <a:t>４人</a:t>
                      </a:r>
                      <a:endParaRPr/>
                    </a:p>
                  </a:txBody>
                  <a:tcPr marT="45725" marB="45725" marR="91450" marL="91450" anchor="ctr">
                    <a:lnL cap="flat" cmpd="sng" w="9525">
                      <a:solidFill>
                        <a:schemeClr val="dk1"/>
                      </a:solidFill>
                      <a:prstDash val="dash"/>
                      <a:round/>
                      <a:headEnd len="sm" w="sm" type="none"/>
                      <a:tailEnd len="sm" w="sm" type="none"/>
                    </a:lnL>
                    <a:lnR cap="flat" cmpd="sng" w="9525">
                      <a:solidFill>
                        <a:schemeClr val="dk1"/>
                      </a:solidFill>
                      <a:prstDash val="dash"/>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ctr">
                        <a:spcBef>
                          <a:spcPts val="0"/>
                        </a:spcBef>
                        <a:spcAft>
                          <a:spcPts val="0"/>
                        </a:spcAft>
                        <a:buNone/>
                      </a:pPr>
                      <a:r>
                        <a:rPr b="1" lang="ja-JP" sz="900" u="none" cap="none" strike="noStrike">
                          <a:latin typeface="Arial"/>
                          <a:ea typeface="Arial"/>
                          <a:cs typeface="Arial"/>
                          <a:sym typeface="Arial"/>
                        </a:rPr>
                        <a:t>500万円</a:t>
                      </a:r>
                      <a:endParaRPr/>
                    </a:p>
                  </a:txBody>
                  <a:tcPr marT="45725" marB="45725" marR="91450" marL="91450" anchor="ctr">
                    <a:lnL cap="flat" cmpd="sng" w="9525">
                      <a:solidFill>
                        <a:schemeClr val="dk1"/>
                      </a:solidFill>
                      <a:prstDash val="dash"/>
                      <a:round/>
                      <a:headEnd len="sm" w="sm" type="none"/>
                      <a:tailEnd len="sm" w="sm" type="none"/>
                    </a:lnL>
                    <a:lnR cap="flat" cmpd="sng" w="9525">
                      <a:solidFill>
                        <a:schemeClr val="dk1"/>
                      </a:solidFill>
                      <a:prstDash val="dash"/>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ctr">
                        <a:spcBef>
                          <a:spcPts val="0"/>
                        </a:spcBef>
                        <a:spcAft>
                          <a:spcPts val="0"/>
                        </a:spcAft>
                        <a:buNone/>
                      </a:pPr>
                      <a:r>
                        <a:rPr b="1" lang="ja-JP" sz="900" u="none" cap="none" strike="noStrike">
                          <a:latin typeface="Arial"/>
                          <a:ea typeface="Arial"/>
                          <a:cs typeface="Arial"/>
                          <a:sym typeface="Arial"/>
                        </a:rPr>
                        <a:t>月10回</a:t>
                      </a:r>
                      <a:endParaRPr/>
                    </a:p>
                  </a:txBody>
                  <a:tcPr marT="45725" marB="45725" marR="91450" marL="91450" anchor="ctr">
                    <a:lnL cap="flat" cmpd="sng" w="9525">
                      <a:solidFill>
                        <a:schemeClr val="dk1"/>
                      </a:solidFill>
                      <a:prstDash val="dash"/>
                      <a:round/>
                      <a:headEnd len="sm" w="sm" type="none"/>
                      <a:tailEnd len="sm" w="sm" type="none"/>
                    </a:lnL>
                    <a:lnR cap="flat" cmpd="sng" w="9525">
                      <a:solidFill>
                        <a:schemeClr val="dk1"/>
                      </a:solidFill>
                      <a:prstDash val="dash"/>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ctr">
                        <a:spcBef>
                          <a:spcPts val="0"/>
                        </a:spcBef>
                        <a:spcAft>
                          <a:spcPts val="0"/>
                        </a:spcAft>
                        <a:buNone/>
                      </a:pPr>
                      <a:r>
                        <a:rPr b="1" lang="ja-JP" sz="900" u="none" cap="none" strike="noStrike">
                          <a:latin typeface="Arial"/>
                          <a:ea typeface="Arial"/>
                          <a:cs typeface="Arial"/>
                          <a:sym typeface="Arial"/>
                        </a:rPr>
                        <a:t>100万円</a:t>
                      </a:r>
                      <a:endParaRPr/>
                    </a:p>
                  </a:txBody>
                  <a:tcPr marT="45725" marB="45725" marR="91450" marL="91450" anchor="ctr">
                    <a:lnL cap="flat" cmpd="sng" w="9525">
                      <a:solidFill>
                        <a:schemeClr val="dk1"/>
                      </a:solidFill>
                      <a:prstDash val="dash"/>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r>
              <a:tr h="288000">
                <a:tc>
                  <a:txBody>
                    <a:bodyPr/>
                    <a:lstStyle/>
                    <a:p>
                      <a:pPr indent="0" lvl="0" marL="0" marR="0" rtl="0" algn="ctr">
                        <a:spcBef>
                          <a:spcPts val="0"/>
                        </a:spcBef>
                        <a:spcAft>
                          <a:spcPts val="0"/>
                        </a:spcAft>
                        <a:buNone/>
                      </a:pPr>
                      <a:r>
                        <a:rPr b="1" lang="ja-JP" sz="900" u="none" cap="none" strike="noStrike">
                          <a:latin typeface="Arial"/>
                          <a:ea typeface="Arial"/>
                          <a:cs typeface="Arial"/>
                          <a:sym typeface="Arial"/>
                        </a:rPr>
                        <a:t>Ｄ家</a:t>
                      </a:r>
                      <a:endParaRPr/>
                    </a:p>
                  </a:txBody>
                  <a:tcPr marT="45725" marB="45725" marR="91450" marL="91450" anchor="ctr">
                    <a:lnL cap="flat" cmpd="sng" w="12700">
                      <a:solidFill>
                        <a:schemeClr val="dk1"/>
                      </a:solidFill>
                      <a:prstDash val="solid"/>
                      <a:round/>
                      <a:headEnd len="sm" w="sm" type="none"/>
                      <a:tailEnd len="sm" w="sm" type="none"/>
                    </a:lnL>
                    <a:lnR cap="flat" cmpd="sng" w="9525">
                      <a:solidFill>
                        <a:schemeClr val="dk1"/>
                      </a:solidFill>
                      <a:prstDash val="dash"/>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ctr">
                        <a:spcBef>
                          <a:spcPts val="0"/>
                        </a:spcBef>
                        <a:spcAft>
                          <a:spcPts val="0"/>
                        </a:spcAft>
                        <a:buNone/>
                      </a:pPr>
                      <a:r>
                        <a:rPr b="1" lang="ja-JP" sz="900" u="none" cap="none" strike="noStrike">
                          <a:latin typeface="Arial"/>
                          <a:ea typeface="Arial"/>
                          <a:cs typeface="Arial"/>
                          <a:sym typeface="Arial"/>
                        </a:rPr>
                        <a:t>４人</a:t>
                      </a:r>
                      <a:endParaRPr/>
                    </a:p>
                  </a:txBody>
                  <a:tcPr marT="45725" marB="45725" marR="91450" marL="91450" anchor="ctr">
                    <a:lnL cap="flat" cmpd="sng" w="9525">
                      <a:solidFill>
                        <a:schemeClr val="dk1"/>
                      </a:solidFill>
                      <a:prstDash val="dash"/>
                      <a:round/>
                      <a:headEnd len="sm" w="sm" type="none"/>
                      <a:tailEnd len="sm" w="sm" type="none"/>
                    </a:lnL>
                    <a:lnR cap="flat" cmpd="sng" w="9525">
                      <a:solidFill>
                        <a:schemeClr val="dk1"/>
                      </a:solidFill>
                      <a:prstDash val="dash"/>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ctr">
                        <a:spcBef>
                          <a:spcPts val="0"/>
                        </a:spcBef>
                        <a:spcAft>
                          <a:spcPts val="0"/>
                        </a:spcAft>
                        <a:buNone/>
                      </a:pPr>
                      <a:r>
                        <a:rPr b="1" lang="ja-JP" sz="900" u="none" cap="none" strike="noStrike">
                          <a:latin typeface="Arial"/>
                          <a:ea typeface="Arial"/>
                          <a:cs typeface="Arial"/>
                          <a:sym typeface="Arial"/>
                        </a:rPr>
                        <a:t>500万円</a:t>
                      </a:r>
                      <a:endParaRPr/>
                    </a:p>
                  </a:txBody>
                  <a:tcPr marT="45725" marB="45725" marR="91450" marL="91450" anchor="ctr">
                    <a:lnL cap="flat" cmpd="sng" w="9525">
                      <a:solidFill>
                        <a:schemeClr val="dk1"/>
                      </a:solidFill>
                      <a:prstDash val="dash"/>
                      <a:round/>
                      <a:headEnd len="sm" w="sm" type="none"/>
                      <a:tailEnd len="sm" w="sm" type="none"/>
                    </a:lnL>
                    <a:lnR cap="flat" cmpd="sng" w="9525">
                      <a:solidFill>
                        <a:schemeClr val="dk1"/>
                      </a:solidFill>
                      <a:prstDash val="dash"/>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ctr">
                        <a:spcBef>
                          <a:spcPts val="0"/>
                        </a:spcBef>
                        <a:spcAft>
                          <a:spcPts val="0"/>
                        </a:spcAft>
                        <a:buNone/>
                      </a:pPr>
                      <a:r>
                        <a:rPr b="1" lang="ja-JP" sz="900" u="none" cap="none" strike="noStrike">
                          <a:latin typeface="Arial"/>
                          <a:ea typeface="Arial"/>
                          <a:cs typeface="Arial"/>
                          <a:sym typeface="Arial"/>
                        </a:rPr>
                        <a:t>月10回</a:t>
                      </a:r>
                      <a:endParaRPr/>
                    </a:p>
                  </a:txBody>
                  <a:tcPr marT="45725" marB="45725" marR="91450" marL="91450" anchor="ctr">
                    <a:lnL cap="flat" cmpd="sng" w="9525">
                      <a:solidFill>
                        <a:schemeClr val="dk1"/>
                      </a:solidFill>
                      <a:prstDash val="dash"/>
                      <a:round/>
                      <a:headEnd len="sm" w="sm" type="none"/>
                      <a:tailEnd len="sm" w="sm" type="none"/>
                    </a:lnL>
                    <a:lnR cap="flat" cmpd="sng" w="9525">
                      <a:solidFill>
                        <a:schemeClr val="dk1"/>
                      </a:solidFill>
                      <a:prstDash val="dash"/>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ctr">
                        <a:spcBef>
                          <a:spcPts val="0"/>
                        </a:spcBef>
                        <a:spcAft>
                          <a:spcPts val="0"/>
                        </a:spcAft>
                        <a:buNone/>
                      </a:pPr>
                      <a:r>
                        <a:rPr b="1" lang="ja-JP" sz="900" u="none" cap="none" strike="noStrike">
                          <a:latin typeface="Arial"/>
                          <a:ea typeface="Arial"/>
                          <a:cs typeface="Arial"/>
                          <a:sym typeface="Arial"/>
                        </a:rPr>
                        <a:t>100万円</a:t>
                      </a:r>
                      <a:endParaRPr/>
                    </a:p>
                  </a:txBody>
                  <a:tcPr marT="45725" marB="45725" marR="91450" marL="91450" anchor="ctr">
                    <a:lnL cap="flat" cmpd="sng" w="9525">
                      <a:solidFill>
                        <a:schemeClr val="dk1"/>
                      </a:solidFill>
                      <a:prstDash val="dash"/>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r>
              <a:tr h="114300">
                <a:tc gridSpan="4">
                  <a:txBody>
                    <a:bodyPr/>
                    <a:lstStyle/>
                    <a:p>
                      <a:pPr indent="0" lvl="0" marL="0" marR="0" rtl="0" algn="ctr">
                        <a:spcBef>
                          <a:spcPts val="0"/>
                        </a:spcBef>
                        <a:spcAft>
                          <a:spcPts val="0"/>
                        </a:spcAft>
                        <a:buNone/>
                      </a:pPr>
                      <a:r>
                        <a:rPr b="1" lang="ja-JP" sz="900" u="none" cap="none" strike="noStrike">
                          <a:latin typeface="Arial"/>
                          <a:ea typeface="Arial"/>
                          <a:cs typeface="Arial"/>
                          <a:sym typeface="Arial"/>
                        </a:rPr>
                        <a:t>合計</a:t>
                      </a:r>
                      <a:endParaRPr/>
                    </a:p>
                  </a:txBody>
                  <a:tcPr marT="45725" marB="45725" marR="91450" marL="91450" anchor="ctr">
                    <a:lnL cap="flat" cmpd="sng" w="12700">
                      <a:solidFill>
                        <a:schemeClr val="dk1"/>
                      </a:solidFill>
                      <a:prstDash val="solid"/>
                      <a:round/>
                      <a:headEnd len="sm" w="sm" type="none"/>
                      <a:tailEnd len="sm" w="sm" type="none"/>
                    </a:lnL>
                    <a:lnR cap="flat" cmpd="sng" w="9525">
                      <a:solidFill>
                        <a:schemeClr val="dk1"/>
                      </a:solidFill>
                      <a:prstDash val="dash"/>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hMerge="1"/>
                <a:tc hMerge="1"/>
                <a:tc hMerge="1"/>
                <a:tc>
                  <a:txBody>
                    <a:bodyPr/>
                    <a:lstStyle/>
                    <a:p>
                      <a:pPr indent="0" lvl="0" marL="0" marR="0" rtl="0" algn="ctr">
                        <a:spcBef>
                          <a:spcPts val="0"/>
                        </a:spcBef>
                        <a:spcAft>
                          <a:spcPts val="0"/>
                        </a:spcAft>
                        <a:buNone/>
                      </a:pPr>
                      <a:r>
                        <a:rPr b="1" lang="ja-JP" sz="900" u="none" cap="none" strike="noStrike">
                          <a:latin typeface="Arial"/>
                          <a:ea typeface="Arial"/>
                          <a:cs typeface="Arial"/>
                          <a:sym typeface="Arial"/>
                        </a:rPr>
                        <a:t>400万円</a:t>
                      </a:r>
                      <a:endParaRPr/>
                    </a:p>
                  </a:txBody>
                  <a:tcPr marT="45725" marB="45725" marR="91450" marL="91450" anchor="ctr">
                    <a:lnL cap="flat" cmpd="sng" w="9525">
                      <a:solidFill>
                        <a:schemeClr val="dk1"/>
                      </a:solidFill>
                      <a:prstDash val="dash"/>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r>
            </a:tbl>
          </a:graphicData>
        </a:graphic>
      </p:graphicFrame>
    </p:spTree>
  </p:cSld>
  <p:clrMapOvr>
    <a:masterClrMapping/>
  </p:clrMapOvr>
  <p:extLst>
    <p:ext uri="{DCECCB84-F9BA-43D5-87BE-67443E8EF086}">
      <p15:sldGuideLst>
        <p15:guide id="1" orient="horz">
          <p15:clr>
            <a:srgbClr val="FBAE40"/>
          </p15:clr>
        </p15:guide>
        <p15:guide id="2" pos="5760">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4_白紙">
  <p:cSld name="4_白紙">
    <p:spTree>
      <p:nvGrpSpPr>
        <p:cNvPr id="14" name="Shape 14"/>
        <p:cNvGrpSpPr/>
        <p:nvPr/>
      </p:nvGrpSpPr>
      <p:grpSpPr>
        <a:xfrm>
          <a:off x="0" y="0"/>
          <a:ext cx="0" cy="0"/>
          <a:chOff x="0" y="0"/>
          <a:chExt cx="0" cy="0"/>
        </a:xfrm>
      </p:grpSpPr>
      <p:sp>
        <p:nvSpPr>
          <p:cNvPr id="15" name="Google Shape;15;p4"/>
          <p:cNvSpPr/>
          <p:nvPr/>
        </p:nvSpPr>
        <p:spPr>
          <a:xfrm>
            <a:off x="-1" y="705417"/>
            <a:ext cx="9144001" cy="58673"/>
          </a:xfrm>
          <a:prstGeom prst="rect">
            <a:avLst/>
          </a:prstGeom>
          <a:solidFill>
            <a:srgbClr val="0088CC"/>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2400"/>
              <a:buFont typeface="Arial"/>
              <a:buNone/>
            </a:pPr>
            <a:r>
              <a:t/>
            </a:r>
            <a:endParaRPr b="0" i="0" sz="2400" u="none" cap="none" strike="noStrike">
              <a:solidFill>
                <a:srgbClr val="000000"/>
              </a:solidFill>
              <a:latin typeface="Arial"/>
              <a:ea typeface="Arial"/>
              <a:cs typeface="Arial"/>
              <a:sym typeface="Arial"/>
            </a:endParaRPr>
          </a:p>
        </p:txBody>
      </p:sp>
      <p:sp>
        <p:nvSpPr>
          <p:cNvPr id="16" name="Google Shape;16;p4"/>
          <p:cNvSpPr txBox="1"/>
          <p:nvPr>
            <p:ph idx="12" type="sldNum"/>
          </p:nvPr>
        </p:nvSpPr>
        <p:spPr>
          <a:xfrm>
            <a:off x="8769893" y="6443281"/>
            <a:ext cx="374107" cy="298426"/>
          </a:xfrm>
          <a:prstGeom prst="rect">
            <a:avLst/>
          </a:prstGeom>
          <a:noFill/>
          <a:ln>
            <a:noFill/>
          </a:ln>
        </p:spPr>
        <p:txBody>
          <a:bodyPr anchorCtr="0" anchor="ctr" bIns="45700" lIns="91425" spcFirstLastPara="1" rIns="91425" wrap="square" tIns="45700">
            <a:noAutofit/>
          </a:bodyPr>
          <a:lstStyle>
            <a:lvl1pPr indent="0" lvl="0" marL="0" marR="0" rtl="0" algn="ctr">
              <a:spcBef>
                <a:spcPts val="0"/>
              </a:spcBef>
              <a:buNone/>
              <a:defRPr b="1" sz="1200">
                <a:solidFill>
                  <a:schemeClr val="dk1"/>
                </a:solidFill>
                <a:latin typeface="Arial"/>
                <a:ea typeface="Arial"/>
                <a:cs typeface="Arial"/>
                <a:sym typeface="Arial"/>
              </a:defRPr>
            </a:lvl1pPr>
            <a:lvl2pPr indent="0" lvl="1" marL="0" marR="0" rtl="0" algn="ctr">
              <a:spcBef>
                <a:spcPts val="0"/>
              </a:spcBef>
              <a:buNone/>
              <a:defRPr b="1" sz="1200">
                <a:solidFill>
                  <a:schemeClr val="dk1"/>
                </a:solidFill>
                <a:latin typeface="Arial"/>
                <a:ea typeface="Arial"/>
                <a:cs typeface="Arial"/>
                <a:sym typeface="Arial"/>
              </a:defRPr>
            </a:lvl2pPr>
            <a:lvl3pPr indent="0" lvl="2" marL="0" marR="0" rtl="0" algn="ctr">
              <a:spcBef>
                <a:spcPts val="0"/>
              </a:spcBef>
              <a:buNone/>
              <a:defRPr b="1" sz="1200">
                <a:solidFill>
                  <a:schemeClr val="dk1"/>
                </a:solidFill>
                <a:latin typeface="Arial"/>
                <a:ea typeface="Arial"/>
                <a:cs typeface="Arial"/>
                <a:sym typeface="Arial"/>
              </a:defRPr>
            </a:lvl3pPr>
            <a:lvl4pPr indent="0" lvl="3" marL="0" marR="0" rtl="0" algn="ctr">
              <a:spcBef>
                <a:spcPts val="0"/>
              </a:spcBef>
              <a:buNone/>
              <a:defRPr b="1" sz="1200">
                <a:solidFill>
                  <a:schemeClr val="dk1"/>
                </a:solidFill>
                <a:latin typeface="Arial"/>
                <a:ea typeface="Arial"/>
                <a:cs typeface="Arial"/>
                <a:sym typeface="Arial"/>
              </a:defRPr>
            </a:lvl4pPr>
            <a:lvl5pPr indent="0" lvl="4" marL="0" marR="0" rtl="0" algn="ctr">
              <a:spcBef>
                <a:spcPts val="0"/>
              </a:spcBef>
              <a:buNone/>
              <a:defRPr b="1" sz="1200">
                <a:solidFill>
                  <a:schemeClr val="dk1"/>
                </a:solidFill>
                <a:latin typeface="Arial"/>
                <a:ea typeface="Arial"/>
                <a:cs typeface="Arial"/>
                <a:sym typeface="Arial"/>
              </a:defRPr>
            </a:lvl5pPr>
            <a:lvl6pPr indent="0" lvl="5" marL="0" marR="0" rtl="0" algn="ctr">
              <a:spcBef>
                <a:spcPts val="0"/>
              </a:spcBef>
              <a:buNone/>
              <a:defRPr b="1" sz="1200">
                <a:solidFill>
                  <a:schemeClr val="dk1"/>
                </a:solidFill>
                <a:latin typeface="Arial"/>
                <a:ea typeface="Arial"/>
                <a:cs typeface="Arial"/>
                <a:sym typeface="Arial"/>
              </a:defRPr>
            </a:lvl6pPr>
            <a:lvl7pPr indent="0" lvl="6" marL="0" marR="0" rtl="0" algn="ctr">
              <a:spcBef>
                <a:spcPts val="0"/>
              </a:spcBef>
              <a:buNone/>
              <a:defRPr b="1" sz="1200">
                <a:solidFill>
                  <a:schemeClr val="dk1"/>
                </a:solidFill>
                <a:latin typeface="Arial"/>
                <a:ea typeface="Arial"/>
                <a:cs typeface="Arial"/>
                <a:sym typeface="Arial"/>
              </a:defRPr>
            </a:lvl7pPr>
            <a:lvl8pPr indent="0" lvl="7" marL="0" marR="0" rtl="0" algn="ctr">
              <a:spcBef>
                <a:spcPts val="0"/>
              </a:spcBef>
              <a:buNone/>
              <a:defRPr b="1" sz="1200">
                <a:solidFill>
                  <a:schemeClr val="dk1"/>
                </a:solidFill>
                <a:latin typeface="Arial"/>
                <a:ea typeface="Arial"/>
                <a:cs typeface="Arial"/>
                <a:sym typeface="Arial"/>
              </a:defRPr>
            </a:lvl8pPr>
            <a:lvl9pPr indent="0" lvl="8" marL="0" marR="0" rtl="0" algn="ctr">
              <a:spcBef>
                <a:spcPts val="0"/>
              </a:spcBef>
              <a:buNone/>
              <a:defRPr b="1" sz="1200">
                <a:solidFill>
                  <a:schemeClr val="dk1"/>
                </a:solidFill>
                <a:latin typeface="Arial"/>
                <a:ea typeface="Arial"/>
                <a:cs typeface="Arial"/>
                <a:sym typeface="Arial"/>
              </a:defRPr>
            </a:lvl9pPr>
          </a:lstStyle>
          <a:p>
            <a:pPr indent="0" lvl="0" marL="0" rtl="0" algn="ctr">
              <a:spcBef>
                <a:spcPts val="0"/>
              </a:spcBef>
              <a:spcAft>
                <a:spcPts val="0"/>
              </a:spcAft>
              <a:buNone/>
            </a:pPr>
            <a:fld id="{00000000-1234-1234-1234-123412341234}" type="slidenum">
              <a:rPr lang="ja-JP"/>
              <a:t>‹#›</a:t>
            </a:fld>
            <a:endParaRPr/>
          </a:p>
        </p:txBody>
      </p:sp>
    </p:spTree>
  </p:cSld>
  <p:clrMapOvr>
    <a:masterClrMapping/>
  </p:clrMapOvr>
  <p:extLst>
    <p:ext uri="{DCECCB84-F9BA-43D5-87BE-67443E8EF086}">
      <p15:sldGuideLst>
        <p15:guide id="1" orient="horz">
          <p15:clr>
            <a:srgbClr val="FBAE40"/>
          </p15:clr>
        </p15:guide>
        <p15:guide id="2" pos="5760">
          <p15:clr>
            <a:srgbClr val="FBAE40"/>
          </p15:clr>
        </p15:guide>
      </p15:sldGuideLst>
    </p:ext>
  </p:extLst>
</p:sldLayout>
</file>

<file path=ppt/slideLayouts/slideLayout3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白紙">
  <p:cSld name="1_白紙">
    <p:bg>
      <p:bgPr>
        <a:blipFill>
          <a:blip r:embed="rId2">
            <a:alphaModFix/>
          </a:blip>
          <a:stretch>
            <a:fillRect/>
          </a:stretch>
        </a:blipFill>
      </p:bgPr>
    </p:bg>
    <p:spTree>
      <p:nvGrpSpPr>
        <p:cNvPr id="328" name="Shape 328"/>
        <p:cNvGrpSpPr/>
        <p:nvPr/>
      </p:nvGrpSpPr>
      <p:grpSpPr>
        <a:xfrm>
          <a:off x="0" y="0"/>
          <a:ext cx="0" cy="0"/>
          <a:chOff x="0" y="0"/>
          <a:chExt cx="0" cy="0"/>
        </a:xfrm>
      </p:grpSpPr>
    </p:spTree>
  </p:cSld>
  <p:clrMapOvr>
    <a:masterClrMapping/>
  </p:clrMapOvr>
  <p:extLst>
    <p:ext uri="{DCECCB84-F9BA-43D5-87BE-67443E8EF086}">
      <p15:sldGuideLst>
        <p15:guide id="1" orient="horz">
          <p15:clr>
            <a:srgbClr val="FBAE40"/>
          </p15:clr>
        </p15:guide>
        <p15:guide id="2" pos="5760">
          <p15:clr>
            <a:srgbClr val="FBAE40"/>
          </p15:clr>
        </p15:guide>
      </p15:sldGuideLst>
    </p:ext>
  </p:extLst>
</p:sldLayout>
</file>

<file path=ppt/slideLayouts/slideLayout3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タイトル スライド">
  <p:cSld name="タイトル スライド">
    <p:spTree>
      <p:nvGrpSpPr>
        <p:cNvPr id="330" name="Shape 330"/>
        <p:cNvGrpSpPr/>
        <p:nvPr/>
      </p:nvGrpSpPr>
      <p:grpSpPr>
        <a:xfrm>
          <a:off x="0" y="0"/>
          <a:ext cx="0" cy="0"/>
          <a:chOff x="0" y="0"/>
          <a:chExt cx="0" cy="0"/>
        </a:xfrm>
      </p:grpSpPr>
    </p:spTree>
  </p:cSld>
  <p:clrMapOvr>
    <a:masterClrMapping/>
  </p:clrMapOvr>
</p:sldLayout>
</file>

<file path=ppt/slideLayouts/slideLayout3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白紙" type="blank">
  <p:cSld name="BLANK">
    <p:spTree>
      <p:nvGrpSpPr>
        <p:cNvPr id="331" name="Shape 331"/>
        <p:cNvGrpSpPr/>
        <p:nvPr/>
      </p:nvGrpSpPr>
      <p:grpSpPr>
        <a:xfrm>
          <a:off x="0" y="0"/>
          <a:ext cx="0" cy="0"/>
          <a:chOff x="0" y="0"/>
          <a:chExt cx="0" cy="0"/>
        </a:xfrm>
      </p:grpSpPr>
      <p:sp>
        <p:nvSpPr>
          <p:cNvPr id="332" name="Google Shape;332;p38"/>
          <p:cNvSpPr/>
          <p:nvPr/>
        </p:nvSpPr>
        <p:spPr>
          <a:xfrm>
            <a:off x="-1" y="705417"/>
            <a:ext cx="9144000" cy="58800"/>
          </a:xfrm>
          <a:prstGeom prst="rect">
            <a:avLst/>
          </a:prstGeom>
          <a:solidFill>
            <a:srgbClr val="005BAD"/>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2400"/>
              <a:buFont typeface="Arial"/>
              <a:buNone/>
            </a:pPr>
            <a:r>
              <a:t/>
            </a:r>
            <a:endParaRPr b="0" i="0" sz="2400" u="none" cap="none" strike="noStrike">
              <a:solidFill>
                <a:srgbClr val="000000"/>
              </a:solidFill>
              <a:latin typeface="Arial"/>
              <a:ea typeface="Arial"/>
              <a:cs typeface="Arial"/>
              <a:sym typeface="Arial"/>
            </a:endParaRPr>
          </a:p>
        </p:txBody>
      </p:sp>
      <p:sp>
        <p:nvSpPr>
          <p:cNvPr id="333" name="Google Shape;333;p38"/>
          <p:cNvSpPr txBox="1"/>
          <p:nvPr>
            <p:ph idx="12" type="sldNum"/>
          </p:nvPr>
        </p:nvSpPr>
        <p:spPr>
          <a:xfrm>
            <a:off x="8769893" y="6443281"/>
            <a:ext cx="374100" cy="298500"/>
          </a:xfrm>
          <a:prstGeom prst="rect">
            <a:avLst/>
          </a:prstGeom>
          <a:noFill/>
          <a:ln>
            <a:noFill/>
          </a:ln>
        </p:spPr>
        <p:txBody>
          <a:bodyPr anchorCtr="0" anchor="ctr" bIns="45700" lIns="91425" spcFirstLastPara="1" rIns="91425" wrap="square" tIns="45700">
            <a:noAutofit/>
          </a:bodyPr>
          <a:lstStyle>
            <a:lvl1pPr indent="0" lvl="0" marL="0" marR="0" algn="ctr">
              <a:spcBef>
                <a:spcPts val="0"/>
              </a:spcBef>
              <a:buNone/>
              <a:defRPr b="1" i="0" sz="1200" u="none" cap="none" strike="noStrike">
                <a:solidFill>
                  <a:schemeClr val="dk1"/>
                </a:solidFill>
                <a:latin typeface="Arial"/>
                <a:ea typeface="Arial"/>
                <a:cs typeface="Arial"/>
                <a:sym typeface="Arial"/>
              </a:defRPr>
            </a:lvl1pPr>
            <a:lvl2pPr indent="0" lvl="1" marL="0" marR="0" algn="ctr">
              <a:spcBef>
                <a:spcPts val="0"/>
              </a:spcBef>
              <a:buNone/>
              <a:defRPr b="1" i="0" sz="1200" u="none" cap="none" strike="noStrike">
                <a:solidFill>
                  <a:schemeClr val="dk1"/>
                </a:solidFill>
                <a:latin typeface="Arial"/>
                <a:ea typeface="Arial"/>
                <a:cs typeface="Arial"/>
                <a:sym typeface="Arial"/>
              </a:defRPr>
            </a:lvl2pPr>
            <a:lvl3pPr indent="0" lvl="2" marL="0" marR="0" algn="ctr">
              <a:spcBef>
                <a:spcPts val="0"/>
              </a:spcBef>
              <a:buNone/>
              <a:defRPr b="1" i="0" sz="1200" u="none" cap="none" strike="noStrike">
                <a:solidFill>
                  <a:schemeClr val="dk1"/>
                </a:solidFill>
                <a:latin typeface="Arial"/>
                <a:ea typeface="Arial"/>
                <a:cs typeface="Arial"/>
                <a:sym typeface="Arial"/>
              </a:defRPr>
            </a:lvl3pPr>
            <a:lvl4pPr indent="0" lvl="3" marL="0" marR="0" algn="ctr">
              <a:spcBef>
                <a:spcPts val="0"/>
              </a:spcBef>
              <a:buNone/>
              <a:defRPr b="1" i="0" sz="1200" u="none" cap="none" strike="noStrike">
                <a:solidFill>
                  <a:schemeClr val="dk1"/>
                </a:solidFill>
                <a:latin typeface="Arial"/>
                <a:ea typeface="Arial"/>
                <a:cs typeface="Arial"/>
                <a:sym typeface="Arial"/>
              </a:defRPr>
            </a:lvl4pPr>
            <a:lvl5pPr indent="0" lvl="4" marL="0" marR="0" algn="ctr">
              <a:spcBef>
                <a:spcPts val="0"/>
              </a:spcBef>
              <a:buNone/>
              <a:defRPr b="1" i="0" sz="1200" u="none" cap="none" strike="noStrike">
                <a:solidFill>
                  <a:schemeClr val="dk1"/>
                </a:solidFill>
                <a:latin typeface="Arial"/>
                <a:ea typeface="Arial"/>
                <a:cs typeface="Arial"/>
                <a:sym typeface="Arial"/>
              </a:defRPr>
            </a:lvl5pPr>
            <a:lvl6pPr indent="0" lvl="5" marL="0" marR="0" algn="ctr">
              <a:spcBef>
                <a:spcPts val="0"/>
              </a:spcBef>
              <a:buNone/>
              <a:defRPr b="1" i="0" sz="1200" u="none" cap="none" strike="noStrike">
                <a:solidFill>
                  <a:schemeClr val="dk1"/>
                </a:solidFill>
                <a:latin typeface="Arial"/>
                <a:ea typeface="Arial"/>
                <a:cs typeface="Arial"/>
                <a:sym typeface="Arial"/>
              </a:defRPr>
            </a:lvl6pPr>
            <a:lvl7pPr indent="0" lvl="6" marL="0" marR="0" algn="ctr">
              <a:spcBef>
                <a:spcPts val="0"/>
              </a:spcBef>
              <a:buNone/>
              <a:defRPr b="1" i="0" sz="1200" u="none" cap="none" strike="noStrike">
                <a:solidFill>
                  <a:schemeClr val="dk1"/>
                </a:solidFill>
                <a:latin typeface="Arial"/>
                <a:ea typeface="Arial"/>
                <a:cs typeface="Arial"/>
                <a:sym typeface="Arial"/>
              </a:defRPr>
            </a:lvl7pPr>
            <a:lvl8pPr indent="0" lvl="7" marL="0" marR="0" algn="ctr">
              <a:spcBef>
                <a:spcPts val="0"/>
              </a:spcBef>
              <a:buNone/>
              <a:defRPr b="1" i="0" sz="1200" u="none" cap="none" strike="noStrike">
                <a:solidFill>
                  <a:schemeClr val="dk1"/>
                </a:solidFill>
                <a:latin typeface="Arial"/>
                <a:ea typeface="Arial"/>
                <a:cs typeface="Arial"/>
                <a:sym typeface="Arial"/>
              </a:defRPr>
            </a:lvl8pPr>
            <a:lvl9pPr indent="0" lvl="8" marL="0" marR="0" algn="ctr">
              <a:spcBef>
                <a:spcPts val="0"/>
              </a:spcBef>
              <a:buNone/>
              <a:defRPr b="1" i="0" sz="1200" u="none" cap="none" strike="noStrike">
                <a:solidFill>
                  <a:schemeClr val="dk1"/>
                </a:solidFill>
                <a:latin typeface="Arial"/>
                <a:ea typeface="Arial"/>
                <a:cs typeface="Arial"/>
                <a:sym typeface="Arial"/>
              </a:defRPr>
            </a:lvl9pPr>
          </a:lstStyle>
          <a:p>
            <a:pPr indent="0" lvl="0" marL="0" rtl="0" algn="ctr">
              <a:spcBef>
                <a:spcPts val="0"/>
              </a:spcBef>
              <a:spcAft>
                <a:spcPts val="0"/>
              </a:spcAft>
              <a:buNone/>
            </a:pPr>
            <a:fld id="{00000000-1234-1234-1234-123412341234}" type="slidenum">
              <a:rPr lang="ja-JP"/>
              <a:t>‹#›</a:t>
            </a:fld>
            <a:endParaRPr/>
          </a:p>
        </p:txBody>
      </p:sp>
    </p:spTree>
  </p:cSld>
  <p:clrMapOvr>
    <a:masterClrMapping/>
  </p:clrMapOvr>
  <p:extLst>
    <p:ext uri="{DCECCB84-F9BA-43D5-87BE-67443E8EF086}">
      <p15:sldGuideLst>
        <p15:guide id="1" orient="horz">
          <p15:clr>
            <a:srgbClr val="FBAE40"/>
          </p15:clr>
        </p15:guide>
        <p15:guide id="2" pos="5760">
          <p15:clr>
            <a:srgbClr val="FBAE40"/>
          </p15:clr>
        </p15:guide>
      </p15:sldGuideLst>
    </p:ext>
  </p:extLst>
</p:sldLayout>
</file>

<file path=ppt/slideLayouts/slideLayout3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4_白紙">
  <p:cSld name="4_白紙">
    <p:spTree>
      <p:nvGrpSpPr>
        <p:cNvPr id="334" name="Shape 334"/>
        <p:cNvGrpSpPr/>
        <p:nvPr/>
      </p:nvGrpSpPr>
      <p:grpSpPr>
        <a:xfrm>
          <a:off x="0" y="0"/>
          <a:ext cx="0" cy="0"/>
          <a:chOff x="0" y="0"/>
          <a:chExt cx="0" cy="0"/>
        </a:xfrm>
      </p:grpSpPr>
      <p:sp>
        <p:nvSpPr>
          <p:cNvPr id="335" name="Google Shape;335;p39"/>
          <p:cNvSpPr/>
          <p:nvPr/>
        </p:nvSpPr>
        <p:spPr>
          <a:xfrm>
            <a:off x="-1" y="705417"/>
            <a:ext cx="9144000" cy="58800"/>
          </a:xfrm>
          <a:prstGeom prst="rect">
            <a:avLst/>
          </a:prstGeom>
          <a:solidFill>
            <a:srgbClr val="0088CC"/>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2400"/>
              <a:buFont typeface="Arial"/>
              <a:buNone/>
            </a:pPr>
            <a:r>
              <a:t/>
            </a:r>
            <a:endParaRPr b="0" i="0" sz="2400" u="none" cap="none" strike="noStrike">
              <a:solidFill>
                <a:srgbClr val="000000"/>
              </a:solidFill>
              <a:latin typeface="Arial"/>
              <a:ea typeface="Arial"/>
              <a:cs typeface="Arial"/>
              <a:sym typeface="Arial"/>
            </a:endParaRPr>
          </a:p>
        </p:txBody>
      </p:sp>
      <p:sp>
        <p:nvSpPr>
          <p:cNvPr id="336" name="Google Shape;336;p39"/>
          <p:cNvSpPr txBox="1"/>
          <p:nvPr>
            <p:ph idx="12" type="sldNum"/>
          </p:nvPr>
        </p:nvSpPr>
        <p:spPr>
          <a:xfrm>
            <a:off x="8769893" y="6443281"/>
            <a:ext cx="374100" cy="298500"/>
          </a:xfrm>
          <a:prstGeom prst="rect">
            <a:avLst/>
          </a:prstGeom>
          <a:noFill/>
          <a:ln>
            <a:noFill/>
          </a:ln>
        </p:spPr>
        <p:txBody>
          <a:bodyPr anchorCtr="0" anchor="ctr" bIns="45700" lIns="91425" spcFirstLastPara="1" rIns="91425" wrap="square" tIns="45700">
            <a:noAutofit/>
          </a:bodyPr>
          <a:lstStyle>
            <a:lvl1pPr indent="0" lvl="0" marL="0" marR="0" algn="ctr">
              <a:spcBef>
                <a:spcPts val="0"/>
              </a:spcBef>
              <a:buNone/>
              <a:defRPr b="1" sz="1200">
                <a:solidFill>
                  <a:schemeClr val="dk1"/>
                </a:solidFill>
                <a:latin typeface="Arial"/>
                <a:ea typeface="Arial"/>
                <a:cs typeface="Arial"/>
                <a:sym typeface="Arial"/>
              </a:defRPr>
            </a:lvl1pPr>
            <a:lvl2pPr indent="0" lvl="1" marL="0" marR="0" algn="ctr">
              <a:spcBef>
                <a:spcPts val="0"/>
              </a:spcBef>
              <a:buNone/>
              <a:defRPr b="1" sz="1200">
                <a:solidFill>
                  <a:schemeClr val="dk1"/>
                </a:solidFill>
                <a:latin typeface="Arial"/>
                <a:ea typeface="Arial"/>
                <a:cs typeface="Arial"/>
                <a:sym typeface="Arial"/>
              </a:defRPr>
            </a:lvl2pPr>
            <a:lvl3pPr indent="0" lvl="2" marL="0" marR="0" algn="ctr">
              <a:spcBef>
                <a:spcPts val="0"/>
              </a:spcBef>
              <a:buNone/>
              <a:defRPr b="1" sz="1200">
                <a:solidFill>
                  <a:schemeClr val="dk1"/>
                </a:solidFill>
                <a:latin typeface="Arial"/>
                <a:ea typeface="Arial"/>
                <a:cs typeface="Arial"/>
                <a:sym typeface="Arial"/>
              </a:defRPr>
            </a:lvl3pPr>
            <a:lvl4pPr indent="0" lvl="3" marL="0" marR="0" algn="ctr">
              <a:spcBef>
                <a:spcPts val="0"/>
              </a:spcBef>
              <a:buNone/>
              <a:defRPr b="1" sz="1200">
                <a:solidFill>
                  <a:schemeClr val="dk1"/>
                </a:solidFill>
                <a:latin typeface="Arial"/>
                <a:ea typeface="Arial"/>
                <a:cs typeface="Arial"/>
                <a:sym typeface="Arial"/>
              </a:defRPr>
            </a:lvl4pPr>
            <a:lvl5pPr indent="0" lvl="4" marL="0" marR="0" algn="ctr">
              <a:spcBef>
                <a:spcPts val="0"/>
              </a:spcBef>
              <a:buNone/>
              <a:defRPr b="1" sz="1200">
                <a:solidFill>
                  <a:schemeClr val="dk1"/>
                </a:solidFill>
                <a:latin typeface="Arial"/>
                <a:ea typeface="Arial"/>
                <a:cs typeface="Arial"/>
                <a:sym typeface="Arial"/>
              </a:defRPr>
            </a:lvl5pPr>
            <a:lvl6pPr indent="0" lvl="5" marL="0" marR="0" algn="ctr">
              <a:spcBef>
                <a:spcPts val="0"/>
              </a:spcBef>
              <a:buNone/>
              <a:defRPr b="1" sz="1200">
                <a:solidFill>
                  <a:schemeClr val="dk1"/>
                </a:solidFill>
                <a:latin typeface="Arial"/>
                <a:ea typeface="Arial"/>
                <a:cs typeface="Arial"/>
                <a:sym typeface="Arial"/>
              </a:defRPr>
            </a:lvl6pPr>
            <a:lvl7pPr indent="0" lvl="6" marL="0" marR="0" algn="ctr">
              <a:spcBef>
                <a:spcPts val="0"/>
              </a:spcBef>
              <a:buNone/>
              <a:defRPr b="1" sz="1200">
                <a:solidFill>
                  <a:schemeClr val="dk1"/>
                </a:solidFill>
                <a:latin typeface="Arial"/>
                <a:ea typeface="Arial"/>
                <a:cs typeface="Arial"/>
                <a:sym typeface="Arial"/>
              </a:defRPr>
            </a:lvl7pPr>
            <a:lvl8pPr indent="0" lvl="7" marL="0" marR="0" algn="ctr">
              <a:spcBef>
                <a:spcPts val="0"/>
              </a:spcBef>
              <a:buNone/>
              <a:defRPr b="1" sz="1200">
                <a:solidFill>
                  <a:schemeClr val="dk1"/>
                </a:solidFill>
                <a:latin typeface="Arial"/>
                <a:ea typeface="Arial"/>
                <a:cs typeface="Arial"/>
                <a:sym typeface="Arial"/>
              </a:defRPr>
            </a:lvl8pPr>
            <a:lvl9pPr indent="0" lvl="8" marL="0" marR="0" algn="ctr">
              <a:spcBef>
                <a:spcPts val="0"/>
              </a:spcBef>
              <a:buNone/>
              <a:defRPr b="1" sz="1200">
                <a:solidFill>
                  <a:schemeClr val="dk1"/>
                </a:solidFill>
                <a:latin typeface="Arial"/>
                <a:ea typeface="Arial"/>
                <a:cs typeface="Arial"/>
                <a:sym typeface="Arial"/>
              </a:defRPr>
            </a:lvl9pPr>
          </a:lstStyle>
          <a:p>
            <a:pPr indent="0" lvl="0" marL="0" rtl="0" algn="ctr">
              <a:spcBef>
                <a:spcPts val="0"/>
              </a:spcBef>
              <a:spcAft>
                <a:spcPts val="0"/>
              </a:spcAft>
              <a:buNone/>
            </a:pPr>
            <a:fld id="{00000000-1234-1234-1234-123412341234}" type="slidenum">
              <a:rPr lang="ja-JP"/>
              <a:t>‹#›</a:t>
            </a:fld>
            <a:endParaRPr/>
          </a:p>
        </p:txBody>
      </p:sp>
    </p:spTree>
  </p:cSld>
  <p:clrMapOvr>
    <a:masterClrMapping/>
  </p:clrMapOvr>
  <p:extLst>
    <p:ext uri="{DCECCB84-F9BA-43D5-87BE-67443E8EF086}">
      <p15:sldGuideLst>
        <p15:guide id="1" orient="horz">
          <p15:clr>
            <a:srgbClr val="FBAE40"/>
          </p15:clr>
        </p15:guide>
        <p15:guide id="2" pos="5760">
          <p15:clr>
            <a:srgbClr val="FBAE40"/>
          </p15:clr>
        </p15:guide>
      </p15:sldGuideLst>
    </p:ext>
  </p:extLst>
</p:sldLayout>
</file>

<file path=ppt/slideLayouts/slideLayout3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2_白紙">
  <p:cSld name="2_白紙">
    <p:spTree>
      <p:nvGrpSpPr>
        <p:cNvPr id="337" name="Shape 337"/>
        <p:cNvGrpSpPr/>
        <p:nvPr/>
      </p:nvGrpSpPr>
      <p:grpSpPr>
        <a:xfrm>
          <a:off x="0" y="0"/>
          <a:ext cx="0" cy="0"/>
          <a:chOff x="0" y="0"/>
          <a:chExt cx="0" cy="0"/>
        </a:xfrm>
      </p:grpSpPr>
      <p:sp>
        <p:nvSpPr>
          <p:cNvPr id="338" name="Google Shape;338;p40"/>
          <p:cNvSpPr/>
          <p:nvPr/>
        </p:nvSpPr>
        <p:spPr>
          <a:xfrm>
            <a:off x="5772274" y="1541748"/>
            <a:ext cx="3048000" cy="1877700"/>
          </a:xfrm>
          <a:prstGeom prst="rect">
            <a:avLst/>
          </a:prstGeom>
          <a:solidFill>
            <a:srgbClr val="F2F2F2"/>
          </a:solidFill>
          <a:ln>
            <a:noFill/>
          </a:ln>
        </p:spPr>
        <p:txBody>
          <a:bodyPr anchorCtr="0" anchor="t" bIns="45700" lIns="91425" spcFirstLastPara="1" rIns="91425" wrap="square" tIns="90000">
            <a:noAutofit/>
          </a:bodyPr>
          <a:lstStyle/>
          <a:p>
            <a:pPr indent="0" lvl="0" marL="0" marR="0" rtl="0" algn="l">
              <a:lnSpc>
                <a:spcPct val="114000"/>
              </a:lnSpc>
              <a:spcBef>
                <a:spcPts val="0"/>
              </a:spcBef>
              <a:spcAft>
                <a:spcPts val="0"/>
              </a:spcAft>
              <a:buClr>
                <a:schemeClr val="dk1"/>
              </a:buClr>
              <a:buSzPts val="1100"/>
              <a:buFont typeface="Arial"/>
              <a:buNone/>
            </a:pPr>
            <a:r>
              <a:t/>
            </a:r>
            <a:endParaRPr sz="1100">
              <a:solidFill>
                <a:schemeClr val="dk1"/>
              </a:solidFill>
              <a:latin typeface="Arial"/>
              <a:ea typeface="Arial"/>
              <a:cs typeface="Arial"/>
              <a:sym typeface="Arial"/>
            </a:endParaRPr>
          </a:p>
        </p:txBody>
      </p:sp>
      <p:sp>
        <p:nvSpPr>
          <p:cNvPr id="339" name="Google Shape;339;p40"/>
          <p:cNvSpPr/>
          <p:nvPr/>
        </p:nvSpPr>
        <p:spPr>
          <a:xfrm>
            <a:off x="-1" y="705417"/>
            <a:ext cx="9144000" cy="58800"/>
          </a:xfrm>
          <a:prstGeom prst="rect">
            <a:avLst/>
          </a:prstGeom>
          <a:solidFill>
            <a:srgbClr val="005BAD"/>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2400"/>
              <a:buFont typeface="Arial"/>
              <a:buNone/>
            </a:pPr>
            <a:r>
              <a:t/>
            </a:r>
            <a:endParaRPr b="0" i="0" sz="2400" u="none" cap="none" strike="noStrike">
              <a:solidFill>
                <a:srgbClr val="000000"/>
              </a:solidFill>
              <a:latin typeface="Arial"/>
              <a:ea typeface="Arial"/>
              <a:cs typeface="Arial"/>
              <a:sym typeface="Arial"/>
            </a:endParaRPr>
          </a:p>
        </p:txBody>
      </p:sp>
      <p:sp>
        <p:nvSpPr>
          <p:cNvPr id="340" name="Google Shape;340;p40"/>
          <p:cNvSpPr txBox="1"/>
          <p:nvPr>
            <p:ph idx="12" type="sldNum"/>
          </p:nvPr>
        </p:nvSpPr>
        <p:spPr>
          <a:xfrm>
            <a:off x="8769893" y="6443281"/>
            <a:ext cx="374100" cy="298500"/>
          </a:xfrm>
          <a:prstGeom prst="rect">
            <a:avLst/>
          </a:prstGeom>
          <a:noFill/>
          <a:ln>
            <a:noFill/>
          </a:ln>
        </p:spPr>
        <p:txBody>
          <a:bodyPr anchorCtr="0" anchor="ctr" bIns="45700" lIns="91425" spcFirstLastPara="1" rIns="91425" wrap="square" tIns="45700">
            <a:noAutofit/>
          </a:bodyPr>
          <a:lstStyle>
            <a:lvl1pPr indent="0" lvl="0" marL="0" marR="0" algn="ctr">
              <a:spcBef>
                <a:spcPts val="0"/>
              </a:spcBef>
              <a:buNone/>
              <a:defRPr b="1" sz="1200">
                <a:solidFill>
                  <a:schemeClr val="dk1"/>
                </a:solidFill>
                <a:latin typeface="Arial"/>
                <a:ea typeface="Arial"/>
                <a:cs typeface="Arial"/>
                <a:sym typeface="Arial"/>
              </a:defRPr>
            </a:lvl1pPr>
            <a:lvl2pPr indent="0" lvl="1" marL="0" marR="0" algn="ctr">
              <a:spcBef>
                <a:spcPts val="0"/>
              </a:spcBef>
              <a:buNone/>
              <a:defRPr b="1" sz="1200">
                <a:solidFill>
                  <a:schemeClr val="dk1"/>
                </a:solidFill>
                <a:latin typeface="Arial"/>
                <a:ea typeface="Arial"/>
                <a:cs typeface="Arial"/>
                <a:sym typeface="Arial"/>
              </a:defRPr>
            </a:lvl2pPr>
            <a:lvl3pPr indent="0" lvl="2" marL="0" marR="0" algn="ctr">
              <a:spcBef>
                <a:spcPts val="0"/>
              </a:spcBef>
              <a:buNone/>
              <a:defRPr b="1" sz="1200">
                <a:solidFill>
                  <a:schemeClr val="dk1"/>
                </a:solidFill>
                <a:latin typeface="Arial"/>
                <a:ea typeface="Arial"/>
                <a:cs typeface="Arial"/>
                <a:sym typeface="Arial"/>
              </a:defRPr>
            </a:lvl3pPr>
            <a:lvl4pPr indent="0" lvl="3" marL="0" marR="0" algn="ctr">
              <a:spcBef>
                <a:spcPts val="0"/>
              </a:spcBef>
              <a:buNone/>
              <a:defRPr b="1" sz="1200">
                <a:solidFill>
                  <a:schemeClr val="dk1"/>
                </a:solidFill>
                <a:latin typeface="Arial"/>
                <a:ea typeface="Arial"/>
                <a:cs typeface="Arial"/>
                <a:sym typeface="Arial"/>
              </a:defRPr>
            </a:lvl4pPr>
            <a:lvl5pPr indent="0" lvl="4" marL="0" marR="0" algn="ctr">
              <a:spcBef>
                <a:spcPts val="0"/>
              </a:spcBef>
              <a:buNone/>
              <a:defRPr b="1" sz="1200">
                <a:solidFill>
                  <a:schemeClr val="dk1"/>
                </a:solidFill>
                <a:latin typeface="Arial"/>
                <a:ea typeface="Arial"/>
                <a:cs typeface="Arial"/>
                <a:sym typeface="Arial"/>
              </a:defRPr>
            </a:lvl5pPr>
            <a:lvl6pPr indent="0" lvl="5" marL="0" marR="0" algn="ctr">
              <a:spcBef>
                <a:spcPts val="0"/>
              </a:spcBef>
              <a:buNone/>
              <a:defRPr b="1" sz="1200">
                <a:solidFill>
                  <a:schemeClr val="dk1"/>
                </a:solidFill>
                <a:latin typeface="Arial"/>
                <a:ea typeface="Arial"/>
                <a:cs typeface="Arial"/>
                <a:sym typeface="Arial"/>
              </a:defRPr>
            </a:lvl6pPr>
            <a:lvl7pPr indent="0" lvl="6" marL="0" marR="0" algn="ctr">
              <a:spcBef>
                <a:spcPts val="0"/>
              </a:spcBef>
              <a:buNone/>
              <a:defRPr b="1" sz="1200">
                <a:solidFill>
                  <a:schemeClr val="dk1"/>
                </a:solidFill>
                <a:latin typeface="Arial"/>
                <a:ea typeface="Arial"/>
                <a:cs typeface="Arial"/>
                <a:sym typeface="Arial"/>
              </a:defRPr>
            </a:lvl7pPr>
            <a:lvl8pPr indent="0" lvl="7" marL="0" marR="0" algn="ctr">
              <a:spcBef>
                <a:spcPts val="0"/>
              </a:spcBef>
              <a:buNone/>
              <a:defRPr b="1" sz="1200">
                <a:solidFill>
                  <a:schemeClr val="dk1"/>
                </a:solidFill>
                <a:latin typeface="Arial"/>
                <a:ea typeface="Arial"/>
                <a:cs typeface="Arial"/>
                <a:sym typeface="Arial"/>
              </a:defRPr>
            </a:lvl8pPr>
            <a:lvl9pPr indent="0" lvl="8" marL="0" marR="0" algn="ctr">
              <a:spcBef>
                <a:spcPts val="0"/>
              </a:spcBef>
              <a:buNone/>
              <a:defRPr b="1" sz="1200">
                <a:solidFill>
                  <a:schemeClr val="dk1"/>
                </a:solidFill>
                <a:latin typeface="Arial"/>
                <a:ea typeface="Arial"/>
                <a:cs typeface="Arial"/>
                <a:sym typeface="Arial"/>
              </a:defRPr>
            </a:lvl9pPr>
          </a:lstStyle>
          <a:p>
            <a:pPr indent="0" lvl="0" marL="0" rtl="0" algn="ctr">
              <a:spcBef>
                <a:spcPts val="0"/>
              </a:spcBef>
              <a:spcAft>
                <a:spcPts val="0"/>
              </a:spcAft>
              <a:buNone/>
            </a:pPr>
            <a:fld id="{00000000-1234-1234-1234-123412341234}" type="slidenum">
              <a:rPr lang="ja-JP"/>
              <a:t>‹#›</a:t>
            </a:fld>
            <a:endParaRPr/>
          </a:p>
        </p:txBody>
      </p:sp>
      <p:sp>
        <p:nvSpPr>
          <p:cNvPr id="341" name="Google Shape;341;p40"/>
          <p:cNvSpPr/>
          <p:nvPr/>
        </p:nvSpPr>
        <p:spPr>
          <a:xfrm>
            <a:off x="323851" y="1257115"/>
            <a:ext cx="831300" cy="226800"/>
          </a:xfrm>
          <a:prstGeom prst="rect">
            <a:avLst/>
          </a:prstGeom>
          <a:noFill/>
          <a:ln cap="flat" cmpd="sng" w="19050">
            <a:solidFill>
              <a:srgbClr val="262626"/>
            </a:solidFill>
            <a:prstDash val="solid"/>
            <a:round/>
            <a:headEnd len="sm" w="sm" type="none"/>
            <a:tailEnd len="sm" w="sm" type="none"/>
          </a:ln>
        </p:spPr>
        <p:txBody>
          <a:bodyPr anchorCtr="0" anchor="ctr" bIns="36000" lIns="72000" spcFirstLastPara="1" rIns="72000" wrap="square" tIns="36000">
            <a:noAutofit/>
          </a:bodyPr>
          <a:lstStyle/>
          <a:p>
            <a:pPr indent="0" lvl="0" marL="0" marR="0" rtl="0" algn="ctr">
              <a:lnSpc>
                <a:spcPct val="100000"/>
              </a:lnSpc>
              <a:spcBef>
                <a:spcPts val="0"/>
              </a:spcBef>
              <a:spcAft>
                <a:spcPts val="0"/>
              </a:spcAft>
              <a:buClr>
                <a:schemeClr val="dk1"/>
              </a:buClr>
              <a:buSzPts val="1300"/>
              <a:buFont typeface="Arial"/>
              <a:buNone/>
            </a:pPr>
            <a:r>
              <a:rPr b="0" i="0" lang="ja-JP" sz="1300" u="none" cap="none" strike="noStrike">
                <a:solidFill>
                  <a:schemeClr val="dk1"/>
                </a:solidFill>
                <a:latin typeface="Arial"/>
                <a:ea typeface="Arial"/>
                <a:cs typeface="Arial"/>
                <a:sym typeface="Arial"/>
              </a:rPr>
              <a:t>前提条件</a:t>
            </a:r>
            <a:endParaRPr/>
          </a:p>
        </p:txBody>
      </p:sp>
      <p:sp>
        <p:nvSpPr>
          <p:cNvPr id="342" name="Google Shape;342;p40"/>
          <p:cNvSpPr/>
          <p:nvPr/>
        </p:nvSpPr>
        <p:spPr>
          <a:xfrm>
            <a:off x="323850" y="3614850"/>
            <a:ext cx="1655100" cy="226800"/>
          </a:xfrm>
          <a:prstGeom prst="rect">
            <a:avLst/>
          </a:prstGeom>
          <a:noFill/>
          <a:ln cap="flat" cmpd="sng" w="19050">
            <a:solidFill>
              <a:srgbClr val="005BAD"/>
            </a:solidFill>
            <a:prstDash val="solid"/>
            <a:round/>
            <a:headEnd len="sm" w="sm" type="none"/>
            <a:tailEnd len="sm" w="sm" type="none"/>
          </a:ln>
        </p:spPr>
        <p:txBody>
          <a:bodyPr anchorCtr="0" anchor="ctr" bIns="36000" lIns="72000" spcFirstLastPara="1" rIns="72000" wrap="square" tIns="36000">
            <a:noAutofit/>
          </a:bodyPr>
          <a:lstStyle/>
          <a:p>
            <a:pPr indent="0" lvl="0" marL="0" marR="0" rtl="0" algn="ctr">
              <a:lnSpc>
                <a:spcPct val="100000"/>
              </a:lnSpc>
              <a:spcBef>
                <a:spcPts val="0"/>
              </a:spcBef>
              <a:spcAft>
                <a:spcPts val="0"/>
              </a:spcAft>
              <a:buClr>
                <a:srgbClr val="005BAD"/>
              </a:buClr>
              <a:buSzPts val="1300"/>
              <a:buFont typeface="Arial"/>
              <a:buNone/>
            </a:pPr>
            <a:r>
              <a:rPr b="0" i="0" lang="ja-JP" sz="1300" u="none" cap="none" strike="noStrike">
                <a:solidFill>
                  <a:srgbClr val="005BAD"/>
                </a:solidFill>
                <a:latin typeface="Arial"/>
                <a:ea typeface="Arial"/>
                <a:cs typeface="Arial"/>
                <a:sym typeface="Arial"/>
              </a:rPr>
              <a:t>討議</a:t>
            </a:r>
            <a:r>
              <a:rPr b="0" i="0" lang="ja-JP" sz="1300" u="none" cap="none" strike="noStrike">
                <a:solidFill>
                  <a:schemeClr val="dk1"/>
                </a:solidFill>
                <a:latin typeface="Arial"/>
                <a:ea typeface="Arial"/>
                <a:cs typeface="Arial"/>
                <a:sym typeface="Arial"/>
              </a:rPr>
              <a:t>　パターン２</a:t>
            </a:r>
            <a:endParaRPr/>
          </a:p>
        </p:txBody>
      </p:sp>
      <p:sp>
        <p:nvSpPr>
          <p:cNvPr id="343" name="Google Shape;343;p40"/>
          <p:cNvSpPr/>
          <p:nvPr/>
        </p:nvSpPr>
        <p:spPr>
          <a:xfrm>
            <a:off x="324417" y="1541748"/>
            <a:ext cx="3455400" cy="1877700"/>
          </a:xfrm>
          <a:prstGeom prst="rect">
            <a:avLst/>
          </a:prstGeom>
          <a:solidFill>
            <a:srgbClr val="F2F2F2"/>
          </a:solidFill>
          <a:ln>
            <a:noFill/>
          </a:ln>
        </p:spPr>
        <p:txBody>
          <a:bodyPr anchorCtr="0" anchor="ctr" bIns="45700" lIns="91425" spcFirstLastPara="1" rIns="91425" wrap="square" tIns="45700">
            <a:noAutofit/>
          </a:bodyPr>
          <a:lstStyle/>
          <a:p>
            <a:pPr indent="0" lvl="0" marL="0" marR="0" rtl="0" algn="l">
              <a:lnSpc>
                <a:spcPct val="114000"/>
              </a:lnSpc>
              <a:spcBef>
                <a:spcPts val="0"/>
              </a:spcBef>
              <a:spcAft>
                <a:spcPts val="0"/>
              </a:spcAft>
              <a:buClr>
                <a:schemeClr val="dk1"/>
              </a:buClr>
              <a:buSzPts val="1100"/>
              <a:buFont typeface="Arial"/>
              <a:buNone/>
            </a:pPr>
            <a:r>
              <a:rPr lang="ja-JP" sz="1100">
                <a:solidFill>
                  <a:schemeClr val="dk1"/>
                </a:solidFill>
                <a:latin typeface="Arial"/>
                <a:ea typeface="Arial"/>
                <a:cs typeface="Arial"/>
                <a:sym typeface="Arial"/>
              </a:rPr>
              <a:t>みなさんはメタバタウンの住人です。</a:t>
            </a:r>
            <a:endParaRPr sz="1100">
              <a:solidFill>
                <a:schemeClr val="dk1"/>
              </a:solidFill>
              <a:latin typeface="Arial"/>
              <a:ea typeface="Arial"/>
              <a:cs typeface="Arial"/>
              <a:sym typeface="Arial"/>
            </a:endParaRPr>
          </a:p>
          <a:p>
            <a:pPr indent="0" lvl="0" marL="0" marR="0" rtl="0" algn="l">
              <a:lnSpc>
                <a:spcPct val="114000"/>
              </a:lnSpc>
              <a:spcBef>
                <a:spcPts val="0"/>
              </a:spcBef>
              <a:spcAft>
                <a:spcPts val="0"/>
              </a:spcAft>
              <a:buClr>
                <a:schemeClr val="dk1"/>
              </a:buClr>
              <a:buSzPts val="1100"/>
              <a:buFont typeface="Arial"/>
              <a:buNone/>
            </a:pPr>
            <a:r>
              <a:rPr lang="ja-JP" sz="1100">
                <a:solidFill>
                  <a:schemeClr val="dk1"/>
                </a:solidFill>
                <a:latin typeface="Arial"/>
                <a:ea typeface="Arial"/>
                <a:cs typeface="Arial"/>
                <a:sym typeface="Arial"/>
              </a:rPr>
              <a:t>メタバタウンには家が４軒あり、町の真ん中を町が管理する川が流れています。</a:t>
            </a:r>
            <a:endParaRPr/>
          </a:p>
          <a:p>
            <a:pPr indent="0" lvl="0" marL="0" marR="0" rtl="0" algn="l">
              <a:lnSpc>
                <a:spcPct val="114000"/>
              </a:lnSpc>
              <a:spcBef>
                <a:spcPts val="0"/>
              </a:spcBef>
              <a:spcAft>
                <a:spcPts val="0"/>
              </a:spcAft>
              <a:buClr>
                <a:schemeClr val="dk1"/>
              </a:buClr>
              <a:buSzPts val="1100"/>
              <a:buFont typeface="Arial"/>
              <a:buNone/>
            </a:pPr>
            <a:r>
              <a:rPr lang="ja-JP" sz="1100">
                <a:solidFill>
                  <a:schemeClr val="dk1"/>
                </a:solidFill>
                <a:latin typeface="Arial"/>
                <a:ea typeface="Arial"/>
                <a:cs typeface="Arial"/>
                <a:sym typeface="Arial"/>
              </a:rPr>
              <a:t>行き来には渡し船を使っていますが、</a:t>
            </a:r>
            <a:endParaRPr sz="1100">
              <a:solidFill>
                <a:schemeClr val="dk1"/>
              </a:solidFill>
              <a:latin typeface="Arial"/>
              <a:ea typeface="Arial"/>
              <a:cs typeface="Arial"/>
              <a:sym typeface="Arial"/>
            </a:endParaRPr>
          </a:p>
          <a:p>
            <a:pPr indent="0" lvl="0" marL="0" marR="0" rtl="0" algn="l">
              <a:lnSpc>
                <a:spcPct val="114000"/>
              </a:lnSpc>
              <a:spcBef>
                <a:spcPts val="0"/>
              </a:spcBef>
              <a:spcAft>
                <a:spcPts val="0"/>
              </a:spcAft>
              <a:buClr>
                <a:schemeClr val="dk1"/>
              </a:buClr>
              <a:buSzPts val="1100"/>
              <a:buFont typeface="Arial"/>
              <a:buNone/>
            </a:pPr>
            <a:r>
              <a:rPr lang="ja-JP" sz="1100">
                <a:solidFill>
                  <a:schemeClr val="dk1"/>
                </a:solidFill>
                <a:latin typeface="Arial"/>
                <a:ea typeface="Arial"/>
                <a:cs typeface="Arial"/>
                <a:sym typeface="Arial"/>
              </a:rPr>
              <a:t>雨で増水すると運航できず不便でした。</a:t>
            </a:r>
            <a:endParaRPr/>
          </a:p>
          <a:p>
            <a:pPr indent="0" lvl="0" marL="0" marR="0" rtl="0" algn="l">
              <a:lnSpc>
                <a:spcPct val="114000"/>
              </a:lnSpc>
              <a:spcBef>
                <a:spcPts val="0"/>
              </a:spcBef>
              <a:spcAft>
                <a:spcPts val="0"/>
              </a:spcAft>
              <a:buClr>
                <a:schemeClr val="dk1"/>
              </a:buClr>
              <a:buSzPts val="1100"/>
              <a:buFont typeface="Arial"/>
              <a:buNone/>
            </a:pPr>
            <a:r>
              <a:rPr lang="ja-JP" sz="1100">
                <a:solidFill>
                  <a:schemeClr val="dk1"/>
                </a:solidFill>
                <a:latin typeface="Arial"/>
                <a:ea typeface="Arial"/>
                <a:cs typeface="Arial"/>
                <a:sym typeface="Arial"/>
              </a:rPr>
              <a:t>今回、</a:t>
            </a:r>
            <a:r>
              <a:rPr lang="ja-JP" sz="1100">
                <a:solidFill>
                  <a:srgbClr val="C00000"/>
                </a:solidFill>
                <a:latin typeface="Arial"/>
                <a:ea typeface="Arial"/>
                <a:cs typeface="Arial"/>
                <a:sym typeface="Arial"/>
              </a:rPr>
              <a:t> メタバタウンの全ての住人の希望 </a:t>
            </a:r>
            <a:r>
              <a:rPr lang="ja-JP" sz="1100">
                <a:solidFill>
                  <a:schemeClr val="dk1"/>
                </a:solidFill>
                <a:latin typeface="Arial"/>
                <a:ea typeface="Arial"/>
                <a:cs typeface="Arial"/>
                <a:sym typeface="Arial"/>
              </a:rPr>
              <a:t>により</a:t>
            </a:r>
            <a:endParaRPr sz="1100">
              <a:solidFill>
                <a:schemeClr val="dk1"/>
              </a:solidFill>
              <a:latin typeface="Arial"/>
              <a:ea typeface="Arial"/>
              <a:cs typeface="Arial"/>
              <a:sym typeface="Arial"/>
            </a:endParaRPr>
          </a:p>
          <a:p>
            <a:pPr indent="0" lvl="0" marL="0" marR="0" rtl="0" algn="l">
              <a:lnSpc>
                <a:spcPct val="114000"/>
              </a:lnSpc>
              <a:spcBef>
                <a:spcPts val="0"/>
              </a:spcBef>
              <a:spcAft>
                <a:spcPts val="0"/>
              </a:spcAft>
              <a:buClr>
                <a:schemeClr val="dk1"/>
              </a:buClr>
              <a:buSzPts val="1100"/>
              <a:buFont typeface="Arial"/>
              <a:buNone/>
            </a:pPr>
            <a:r>
              <a:rPr lang="ja-JP" sz="1100">
                <a:solidFill>
                  <a:schemeClr val="dk1"/>
                </a:solidFill>
                <a:latin typeface="Arial"/>
                <a:ea typeface="Arial"/>
                <a:cs typeface="Arial"/>
                <a:sym typeface="Arial"/>
              </a:rPr>
              <a:t>橋を建設することになりました。</a:t>
            </a:r>
            <a:endParaRPr/>
          </a:p>
          <a:p>
            <a:pPr indent="0" lvl="0" marL="0" marR="0" rtl="0" algn="l">
              <a:lnSpc>
                <a:spcPct val="114000"/>
              </a:lnSpc>
              <a:spcBef>
                <a:spcPts val="0"/>
              </a:spcBef>
              <a:spcAft>
                <a:spcPts val="0"/>
              </a:spcAft>
              <a:buClr>
                <a:schemeClr val="dk1"/>
              </a:buClr>
              <a:buSzPts val="1100"/>
              <a:buFont typeface="Arial"/>
              <a:buNone/>
            </a:pPr>
            <a:r>
              <a:rPr lang="ja-JP" sz="1100">
                <a:solidFill>
                  <a:schemeClr val="dk1"/>
                </a:solidFill>
                <a:latin typeface="Arial"/>
                <a:ea typeface="Arial"/>
                <a:cs typeface="Arial"/>
                <a:sym typeface="Arial"/>
              </a:rPr>
              <a:t>橋の建設費用は400万円です。</a:t>
            </a:r>
            <a:endParaRPr sz="1100">
              <a:solidFill>
                <a:schemeClr val="dk1"/>
              </a:solidFill>
              <a:latin typeface="Arial"/>
              <a:ea typeface="Arial"/>
              <a:cs typeface="Arial"/>
              <a:sym typeface="Arial"/>
            </a:endParaRPr>
          </a:p>
          <a:p>
            <a:pPr indent="0" lvl="0" marL="0" marR="0" rtl="0" algn="l">
              <a:lnSpc>
                <a:spcPct val="114000"/>
              </a:lnSpc>
              <a:spcBef>
                <a:spcPts val="0"/>
              </a:spcBef>
              <a:spcAft>
                <a:spcPts val="0"/>
              </a:spcAft>
              <a:buClr>
                <a:schemeClr val="dk1"/>
              </a:buClr>
              <a:buSzPts val="1100"/>
              <a:buFont typeface="Arial"/>
              <a:buNone/>
            </a:pPr>
            <a:r>
              <a:rPr lang="ja-JP" sz="1100">
                <a:solidFill>
                  <a:schemeClr val="dk1"/>
                </a:solidFill>
                <a:latin typeface="Arial"/>
                <a:ea typeface="Arial"/>
                <a:cs typeface="Arial"/>
                <a:sym typeface="Arial"/>
              </a:rPr>
              <a:t>どのように負担すればいいと思いますか。</a:t>
            </a:r>
            <a:endParaRPr/>
          </a:p>
        </p:txBody>
      </p:sp>
      <p:sp>
        <p:nvSpPr>
          <p:cNvPr id="344" name="Google Shape;344;p40"/>
          <p:cNvSpPr/>
          <p:nvPr/>
        </p:nvSpPr>
        <p:spPr>
          <a:xfrm>
            <a:off x="811524" y="2583500"/>
            <a:ext cx="2220900" cy="177600"/>
          </a:xfrm>
          <a:prstGeom prst="rect">
            <a:avLst/>
          </a:prstGeom>
          <a:noFill/>
          <a:ln cap="flat" cmpd="sng" w="12700">
            <a:solidFill>
              <a:srgbClr val="C00000"/>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2400"/>
              <a:buFont typeface="Arial"/>
              <a:buNone/>
            </a:pPr>
            <a:r>
              <a:t/>
            </a:r>
            <a:endParaRPr b="0" i="0" sz="2400" u="none" cap="none" strike="noStrike">
              <a:solidFill>
                <a:schemeClr val="dk1"/>
              </a:solidFill>
              <a:latin typeface="Arial"/>
              <a:ea typeface="Arial"/>
              <a:cs typeface="Arial"/>
              <a:sym typeface="Arial"/>
            </a:endParaRPr>
          </a:p>
        </p:txBody>
      </p:sp>
      <p:sp>
        <p:nvSpPr>
          <p:cNvPr id="345" name="Google Shape;345;p40"/>
          <p:cNvSpPr/>
          <p:nvPr/>
        </p:nvSpPr>
        <p:spPr>
          <a:xfrm>
            <a:off x="324417" y="3888724"/>
            <a:ext cx="2829000" cy="2831400"/>
          </a:xfrm>
          <a:prstGeom prst="rect">
            <a:avLst/>
          </a:prstGeom>
          <a:solidFill>
            <a:srgbClr val="EBFAFF"/>
          </a:solidFill>
          <a:ln>
            <a:noFill/>
          </a:ln>
        </p:spPr>
        <p:txBody>
          <a:bodyPr anchorCtr="0" anchor="ctr" bIns="45700" lIns="91425" spcFirstLastPara="1" rIns="91425" wrap="square" tIns="45700">
            <a:noAutofit/>
          </a:bodyPr>
          <a:lstStyle/>
          <a:p>
            <a:pPr indent="0" lvl="0" marL="0" marR="0" rtl="0" algn="l">
              <a:lnSpc>
                <a:spcPct val="114000"/>
              </a:lnSpc>
              <a:spcBef>
                <a:spcPts val="0"/>
              </a:spcBef>
              <a:spcAft>
                <a:spcPts val="0"/>
              </a:spcAft>
              <a:buClr>
                <a:schemeClr val="dk1"/>
              </a:buClr>
              <a:buSzPts val="1100"/>
              <a:buFont typeface="Arial"/>
              <a:buNone/>
            </a:pPr>
            <a:r>
              <a:t/>
            </a:r>
            <a:endParaRPr sz="1100">
              <a:solidFill>
                <a:schemeClr val="dk1"/>
              </a:solidFill>
              <a:latin typeface="Arial"/>
              <a:ea typeface="Arial"/>
              <a:cs typeface="Arial"/>
              <a:sym typeface="Arial"/>
            </a:endParaRPr>
          </a:p>
        </p:txBody>
      </p:sp>
      <p:sp>
        <p:nvSpPr>
          <p:cNvPr id="346" name="Google Shape;346;p40"/>
          <p:cNvSpPr/>
          <p:nvPr/>
        </p:nvSpPr>
        <p:spPr>
          <a:xfrm>
            <a:off x="3928375" y="1541750"/>
            <a:ext cx="2074500" cy="1877700"/>
          </a:xfrm>
          <a:prstGeom prst="rect">
            <a:avLst/>
          </a:prstGeom>
          <a:solidFill>
            <a:srgbClr val="F2F2F2"/>
          </a:solidFill>
          <a:ln>
            <a:noFill/>
          </a:ln>
        </p:spPr>
        <p:txBody>
          <a:bodyPr anchorCtr="0" anchor="t" bIns="45700" lIns="91425" spcFirstLastPara="1" rIns="91425" wrap="square" tIns="90000">
            <a:noAutofit/>
          </a:bodyPr>
          <a:lstStyle/>
          <a:p>
            <a:pPr indent="0" lvl="0" marL="0" marR="0" rtl="0" algn="l">
              <a:lnSpc>
                <a:spcPct val="114000"/>
              </a:lnSpc>
              <a:spcBef>
                <a:spcPts val="0"/>
              </a:spcBef>
              <a:spcAft>
                <a:spcPts val="0"/>
              </a:spcAft>
              <a:buClr>
                <a:schemeClr val="dk1"/>
              </a:buClr>
              <a:buSzPts val="1100"/>
              <a:buFont typeface="Arial"/>
              <a:buNone/>
            </a:pPr>
            <a:r>
              <a:rPr lang="ja-JP" sz="1050">
                <a:solidFill>
                  <a:schemeClr val="dk1"/>
                </a:solidFill>
                <a:latin typeface="Arial"/>
                <a:ea typeface="Arial"/>
                <a:cs typeface="Arial"/>
                <a:sym typeface="Arial"/>
              </a:rPr>
              <a:t>各家の家族構成・所得金額・使用回数が同じ場合</a:t>
            </a:r>
            <a:endParaRPr sz="1050">
              <a:solidFill>
                <a:schemeClr val="dk1"/>
              </a:solidFill>
              <a:latin typeface="Arial"/>
              <a:ea typeface="Arial"/>
              <a:cs typeface="Arial"/>
              <a:sym typeface="Arial"/>
            </a:endParaRPr>
          </a:p>
          <a:p>
            <a:pPr indent="0" lvl="0" marL="0" marR="0" rtl="0" algn="l">
              <a:lnSpc>
                <a:spcPct val="114000"/>
              </a:lnSpc>
              <a:spcBef>
                <a:spcPts val="0"/>
              </a:spcBef>
              <a:spcAft>
                <a:spcPts val="0"/>
              </a:spcAft>
              <a:buClr>
                <a:schemeClr val="dk1"/>
              </a:buClr>
              <a:buSzPts val="1100"/>
              <a:buFont typeface="Arial"/>
              <a:buNone/>
            </a:pPr>
            <a:r>
              <a:t/>
            </a:r>
            <a:endParaRPr sz="1050">
              <a:solidFill>
                <a:schemeClr val="dk1"/>
              </a:solidFill>
              <a:latin typeface="Arial"/>
              <a:ea typeface="Arial"/>
              <a:cs typeface="Arial"/>
              <a:sym typeface="Arial"/>
            </a:endParaRPr>
          </a:p>
          <a:p>
            <a:pPr indent="-168275" lvl="0" marL="171450" marR="0" rtl="0" algn="l">
              <a:lnSpc>
                <a:spcPct val="114000"/>
              </a:lnSpc>
              <a:spcBef>
                <a:spcPts val="0"/>
              </a:spcBef>
              <a:spcAft>
                <a:spcPts val="0"/>
              </a:spcAft>
              <a:buClr>
                <a:schemeClr val="dk1"/>
              </a:buClr>
              <a:buSzPts val="1050"/>
              <a:buFont typeface="Noto Sans Symbols"/>
              <a:buChar char="●"/>
            </a:pPr>
            <a:r>
              <a:rPr b="1" lang="ja-JP" sz="1050">
                <a:solidFill>
                  <a:schemeClr val="dk1"/>
                </a:solidFill>
                <a:latin typeface="Arial"/>
                <a:ea typeface="Arial"/>
                <a:cs typeface="Arial"/>
                <a:sym typeface="Arial"/>
              </a:rPr>
              <a:t>ヒント</a:t>
            </a:r>
            <a:endParaRPr b="1" sz="1050">
              <a:solidFill>
                <a:schemeClr val="dk1"/>
              </a:solidFill>
              <a:latin typeface="Arial"/>
              <a:ea typeface="Arial"/>
              <a:cs typeface="Arial"/>
              <a:sym typeface="Arial"/>
            </a:endParaRPr>
          </a:p>
          <a:p>
            <a:pPr indent="0" lvl="0" marL="0" marR="0" rtl="0" algn="l">
              <a:lnSpc>
                <a:spcPct val="114000"/>
              </a:lnSpc>
              <a:spcBef>
                <a:spcPts val="0"/>
              </a:spcBef>
              <a:spcAft>
                <a:spcPts val="0"/>
              </a:spcAft>
              <a:buClr>
                <a:schemeClr val="dk1"/>
              </a:buClr>
              <a:buSzPts val="1100"/>
              <a:buFont typeface="Noto Sans Symbols"/>
              <a:buNone/>
            </a:pPr>
            <a:r>
              <a:rPr lang="ja-JP" sz="1050">
                <a:solidFill>
                  <a:schemeClr val="dk1"/>
                </a:solidFill>
                <a:latin typeface="Arial"/>
                <a:ea typeface="Arial"/>
                <a:cs typeface="Arial"/>
                <a:sym typeface="Arial"/>
              </a:rPr>
              <a:t>    ４軒とも同じ条件だから、</a:t>
            </a:r>
            <a:endParaRPr sz="1050">
              <a:solidFill>
                <a:schemeClr val="dk1"/>
              </a:solidFill>
              <a:latin typeface="Arial"/>
              <a:ea typeface="Arial"/>
              <a:cs typeface="Arial"/>
              <a:sym typeface="Arial"/>
            </a:endParaRPr>
          </a:p>
          <a:p>
            <a:pPr indent="0" lvl="0" marL="0" marR="0" rtl="0" algn="l">
              <a:lnSpc>
                <a:spcPct val="114000"/>
              </a:lnSpc>
              <a:spcBef>
                <a:spcPts val="0"/>
              </a:spcBef>
              <a:spcAft>
                <a:spcPts val="0"/>
              </a:spcAft>
              <a:buClr>
                <a:schemeClr val="dk1"/>
              </a:buClr>
              <a:buSzPts val="1100"/>
              <a:buFont typeface="Noto Sans Symbols"/>
              <a:buNone/>
            </a:pPr>
            <a:r>
              <a:rPr lang="ja-JP" sz="1050">
                <a:solidFill>
                  <a:schemeClr val="dk1"/>
                </a:solidFill>
                <a:latin typeface="Arial"/>
                <a:ea typeface="Arial"/>
                <a:cs typeface="Arial"/>
                <a:sym typeface="Arial"/>
              </a:rPr>
              <a:t>    公平に負担すると…</a:t>
            </a:r>
            <a:endParaRPr sz="1050">
              <a:solidFill>
                <a:schemeClr val="dk1"/>
              </a:solidFill>
              <a:latin typeface="Arial"/>
              <a:ea typeface="Arial"/>
              <a:cs typeface="Arial"/>
              <a:sym typeface="Arial"/>
            </a:endParaRPr>
          </a:p>
        </p:txBody>
      </p:sp>
      <p:graphicFrame>
        <p:nvGraphicFramePr>
          <p:cNvPr id="347" name="Google Shape;347;p40"/>
          <p:cNvGraphicFramePr/>
          <p:nvPr/>
        </p:nvGraphicFramePr>
        <p:xfrm>
          <a:off x="3153508" y="3900331"/>
          <a:ext cx="3000000" cy="3000000"/>
        </p:xfrm>
        <a:graphic>
          <a:graphicData uri="http://schemas.openxmlformats.org/drawingml/2006/table">
            <a:tbl>
              <a:tblPr bandRow="1" firstRow="1">
                <a:noFill/>
                <a:tableStyleId>{EDD6E753-2930-40FE-A78C-5DBA94F34718}</a:tableStyleId>
              </a:tblPr>
              <a:tblGrid>
                <a:gridCol w="942175"/>
                <a:gridCol w="897400"/>
                <a:gridCol w="1216350"/>
                <a:gridCol w="1277950"/>
                <a:gridCol w="1332975"/>
              </a:tblGrid>
              <a:tr h="482225">
                <a:tc>
                  <a:txBody>
                    <a:bodyPr/>
                    <a:lstStyle/>
                    <a:p>
                      <a:pPr indent="0" lvl="0" marL="0" marR="0" rtl="0" algn="ctr">
                        <a:spcBef>
                          <a:spcPts val="0"/>
                        </a:spcBef>
                        <a:spcAft>
                          <a:spcPts val="0"/>
                        </a:spcAft>
                        <a:buNone/>
                      </a:pPr>
                      <a:r>
                        <a:t/>
                      </a:r>
                      <a:endParaRPr b="0" sz="1400" u="none" cap="none" strike="noStrike">
                        <a:solidFill>
                          <a:schemeClr val="lt1"/>
                        </a:solidFill>
                      </a:endParaRPr>
                    </a:p>
                  </a:txBody>
                  <a:tcPr marT="45725" marB="45725" marR="91450" marL="91450" anchor="ctr">
                    <a:lnL cap="flat" cmpd="sng" w="12700">
                      <a:solidFill>
                        <a:schemeClr val="lt1"/>
                      </a:solidFill>
                      <a:prstDash val="solid"/>
                      <a:round/>
                      <a:headEnd len="sm" w="sm" type="none"/>
                      <a:tailEnd len="sm" w="sm" type="none"/>
                    </a:lnL>
                    <a:lnR cap="flat" cmpd="sng" w="12700">
                      <a:solidFill>
                        <a:srgbClr val="005BAD"/>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12700">
                      <a:solidFill>
                        <a:srgbClr val="005BAD"/>
                      </a:solidFill>
                      <a:prstDash val="solid"/>
                      <a:round/>
                      <a:headEnd len="sm" w="sm" type="none"/>
                      <a:tailEnd len="sm" w="sm" type="none"/>
                    </a:lnB>
                    <a:solidFill>
                      <a:srgbClr val="EBFAFF"/>
                    </a:solidFill>
                  </a:tcPr>
                </a:tc>
                <a:tc>
                  <a:txBody>
                    <a:bodyPr/>
                    <a:lstStyle/>
                    <a:p>
                      <a:pPr indent="0" lvl="0" marL="0" marR="0" rtl="0" algn="ctr">
                        <a:spcBef>
                          <a:spcPts val="0"/>
                        </a:spcBef>
                        <a:spcAft>
                          <a:spcPts val="0"/>
                        </a:spcAft>
                        <a:buNone/>
                      </a:pPr>
                      <a:r>
                        <a:rPr b="1" lang="ja-JP" sz="1400" u="none" cap="none" strike="noStrike">
                          <a:solidFill>
                            <a:schemeClr val="lt1"/>
                          </a:solidFill>
                        </a:rPr>
                        <a:t>家族</a:t>
                      </a:r>
                      <a:endParaRPr/>
                    </a:p>
                  </a:txBody>
                  <a:tcPr marT="45725" marB="45725" marR="91450" marL="91450" anchor="ctr">
                    <a:lnL cap="flat" cmpd="sng" w="12700">
                      <a:solidFill>
                        <a:srgbClr val="005BAD"/>
                      </a:solidFill>
                      <a:prstDash val="solid"/>
                      <a:round/>
                      <a:headEnd len="sm" w="sm" type="none"/>
                      <a:tailEnd len="sm" w="sm" type="none"/>
                    </a:lnL>
                    <a:lnR cap="flat" cmpd="sng" w="12700">
                      <a:solidFill>
                        <a:schemeClr val="lt1"/>
                      </a:solidFill>
                      <a:prstDash val="solid"/>
                      <a:round/>
                      <a:headEnd len="sm" w="sm" type="none"/>
                      <a:tailEnd len="sm" w="sm" type="none"/>
                    </a:lnR>
                    <a:lnT cap="flat" cmpd="sng" w="12700">
                      <a:solidFill>
                        <a:srgbClr val="005BAD"/>
                      </a:solidFill>
                      <a:prstDash val="solid"/>
                      <a:round/>
                      <a:headEnd len="sm" w="sm" type="none"/>
                      <a:tailEnd len="sm" w="sm" type="none"/>
                    </a:lnT>
                    <a:lnB cap="flat" cmpd="sng" w="12700">
                      <a:solidFill>
                        <a:srgbClr val="005BAD"/>
                      </a:solidFill>
                      <a:prstDash val="solid"/>
                      <a:round/>
                      <a:headEnd len="sm" w="sm" type="none"/>
                      <a:tailEnd len="sm" w="sm" type="none"/>
                    </a:lnB>
                    <a:solidFill>
                      <a:srgbClr val="005BAD"/>
                    </a:solidFill>
                  </a:tcPr>
                </a:tc>
                <a:tc>
                  <a:txBody>
                    <a:bodyPr/>
                    <a:lstStyle/>
                    <a:p>
                      <a:pPr indent="0" lvl="0" marL="0" marR="0" rtl="0" algn="ctr">
                        <a:spcBef>
                          <a:spcPts val="0"/>
                        </a:spcBef>
                        <a:spcAft>
                          <a:spcPts val="0"/>
                        </a:spcAft>
                        <a:buNone/>
                      </a:pPr>
                      <a:r>
                        <a:rPr lang="ja-JP" sz="1400" u="none" cap="none" strike="noStrike">
                          <a:solidFill>
                            <a:schemeClr val="lt1"/>
                          </a:solidFill>
                        </a:rPr>
                        <a:t>所得金額</a:t>
                      </a:r>
                      <a:endParaRPr b="0" sz="1100" u="none" cap="none" strike="noStrike">
                        <a:solidFill>
                          <a:schemeClr val="lt1"/>
                        </a:solidFill>
                        <a:latin typeface="Arial"/>
                        <a:ea typeface="Arial"/>
                        <a:cs typeface="Arial"/>
                        <a:sym typeface="Arial"/>
                      </a:endParaRPr>
                    </a:p>
                  </a:txBody>
                  <a:tcPr marT="45725" marB="45725" marR="91450" marL="91450" anchor="ctr">
                    <a:lnL cap="flat" cmpd="sng" w="12700">
                      <a:solidFill>
                        <a:schemeClr val="lt1"/>
                      </a:solidFill>
                      <a:prstDash val="solid"/>
                      <a:round/>
                      <a:headEnd len="sm" w="sm" type="none"/>
                      <a:tailEnd len="sm" w="sm" type="none"/>
                    </a:lnL>
                    <a:lnR cap="flat" cmpd="sng" w="12700">
                      <a:solidFill>
                        <a:schemeClr val="lt1"/>
                      </a:solidFill>
                      <a:prstDash val="solid"/>
                      <a:round/>
                      <a:headEnd len="sm" w="sm" type="none"/>
                      <a:tailEnd len="sm" w="sm" type="none"/>
                    </a:lnR>
                    <a:lnT cap="flat" cmpd="sng" w="12700">
                      <a:solidFill>
                        <a:srgbClr val="005BAD"/>
                      </a:solidFill>
                      <a:prstDash val="solid"/>
                      <a:round/>
                      <a:headEnd len="sm" w="sm" type="none"/>
                      <a:tailEnd len="sm" w="sm" type="none"/>
                    </a:lnT>
                    <a:lnB cap="flat" cmpd="sng" w="12700">
                      <a:solidFill>
                        <a:srgbClr val="005BAD"/>
                      </a:solidFill>
                      <a:prstDash val="solid"/>
                      <a:round/>
                      <a:headEnd len="sm" w="sm" type="none"/>
                      <a:tailEnd len="sm" w="sm" type="none"/>
                    </a:lnB>
                    <a:solidFill>
                      <a:srgbClr val="005BAD"/>
                    </a:solidFill>
                  </a:tcPr>
                </a:tc>
                <a:tc>
                  <a:txBody>
                    <a:bodyPr/>
                    <a:lstStyle/>
                    <a:p>
                      <a:pPr indent="0" lvl="0" marL="0" marR="0" rtl="0" algn="ctr">
                        <a:spcBef>
                          <a:spcPts val="0"/>
                        </a:spcBef>
                        <a:spcAft>
                          <a:spcPts val="0"/>
                        </a:spcAft>
                        <a:buNone/>
                      </a:pPr>
                      <a:r>
                        <a:rPr lang="ja-JP" sz="1400" u="none" cap="none" strike="noStrike">
                          <a:solidFill>
                            <a:schemeClr val="lt1"/>
                          </a:solidFill>
                        </a:rPr>
                        <a:t>使用回数</a:t>
                      </a:r>
                      <a:endParaRPr>
                        <a:solidFill>
                          <a:schemeClr val="lt1"/>
                        </a:solidFill>
                      </a:endParaRPr>
                    </a:p>
                  </a:txBody>
                  <a:tcPr marT="45725" marB="45725" marR="91450" marL="91450" anchor="ctr">
                    <a:lnL cap="flat" cmpd="sng" w="12700">
                      <a:solidFill>
                        <a:schemeClr val="lt1"/>
                      </a:solidFill>
                      <a:prstDash val="solid"/>
                      <a:round/>
                      <a:headEnd len="sm" w="sm" type="none"/>
                      <a:tailEnd len="sm" w="sm" type="none"/>
                    </a:lnL>
                    <a:lnR cap="flat" cmpd="sng" w="12700">
                      <a:solidFill>
                        <a:schemeClr val="lt1"/>
                      </a:solidFill>
                      <a:prstDash val="solid"/>
                      <a:round/>
                      <a:headEnd len="sm" w="sm" type="none"/>
                      <a:tailEnd len="sm" w="sm" type="none"/>
                    </a:lnR>
                    <a:lnT cap="flat" cmpd="sng" w="12700">
                      <a:solidFill>
                        <a:srgbClr val="005BAD"/>
                      </a:solidFill>
                      <a:prstDash val="solid"/>
                      <a:round/>
                      <a:headEnd len="sm" w="sm" type="none"/>
                      <a:tailEnd len="sm" w="sm" type="none"/>
                    </a:lnT>
                    <a:lnB cap="flat" cmpd="sng" w="12700">
                      <a:solidFill>
                        <a:srgbClr val="005BAD"/>
                      </a:solidFill>
                      <a:prstDash val="solid"/>
                      <a:round/>
                      <a:headEnd len="sm" w="sm" type="none"/>
                      <a:tailEnd len="sm" w="sm" type="none"/>
                    </a:lnB>
                    <a:solidFill>
                      <a:srgbClr val="005BAD"/>
                    </a:solidFill>
                  </a:tcPr>
                </a:tc>
                <a:tc>
                  <a:txBody>
                    <a:bodyPr/>
                    <a:lstStyle/>
                    <a:p>
                      <a:pPr indent="0" lvl="0" marL="0" marR="0" rtl="0" algn="ctr">
                        <a:spcBef>
                          <a:spcPts val="0"/>
                        </a:spcBef>
                        <a:spcAft>
                          <a:spcPts val="0"/>
                        </a:spcAft>
                        <a:buNone/>
                      </a:pPr>
                      <a:r>
                        <a:rPr lang="ja-JP" sz="1400" u="none" cap="none" strike="noStrike">
                          <a:solidFill>
                            <a:schemeClr val="lt1"/>
                          </a:solidFill>
                        </a:rPr>
                        <a:t>負担金額</a:t>
                      </a:r>
                      <a:endParaRPr>
                        <a:solidFill>
                          <a:schemeClr val="lt1"/>
                        </a:solidFill>
                      </a:endParaRPr>
                    </a:p>
                  </a:txBody>
                  <a:tcPr marT="45725" marB="45725" marR="91450" marL="91450" anchor="ctr">
                    <a:lnL cap="flat" cmpd="sng" w="12700">
                      <a:solidFill>
                        <a:schemeClr val="lt1"/>
                      </a:solidFill>
                      <a:prstDash val="solid"/>
                      <a:round/>
                      <a:headEnd len="sm" w="sm" type="none"/>
                      <a:tailEnd len="sm" w="sm" type="none"/>
                    </a:lnL>
                    <a:lnR cap="flat" cmpd="sng" w="12700">
                      <a:solidFill>
                        <a:srgbClr val="005BAD"/>
                      </a:solidFill>
                      <a:prstDash val="solid"/>
                      <a:round/>
                      <a:headEnd len="sm" w="sm" type="none"/>
                      <a:tailEnd len="sm" w="sm" type="none"/>
                    </a:lnR>
                    <a:lnT cap="flat" cmpd="sng" w="12700">
                      <a:solidFill>
                        <a:srgbClr val="005BAD"/>
                      </a:solidFill>
                      <a:prstDash val="solid"/>
                      <a:round/>
                      <a:headEnd len="sm" w="sm" type="none"/>
                      <a:tailEnd len="sm" w="sm" type="none"/>
                    </a:lnT>
                    <a:lnB cap="flat" cmpd="sng" w="12700">
                      <a:solidFill>
                        <a:srgbClr val="005BAD"/>
                      </a:solidFill>
                      <a:prstDash val="solid"/>
                      <a:round/>
                      <a:headEnd len="sm" w="sm" type="none"/>
                      <a:tailEnd len="sm" w="sm" type="none"/>
                    </a:lnB>
                    <a:solidFill>
                      <a:srgbClr val="005BAD"/>
                    </a:solidFill>
                  </a:tcPr>
                </a:tc>
              </a:tr>
              <a:tr h="468050">
                <a:tc>
                  <a:txBody>
                    <a:bodyPr/>
                    <a:lstStyle/>
                    <a:p>
                      <a:pPr indent="0" lvl="0" marL="0" marR="0" rtl="0" algn="ctr">
                        <a:spcBef>
                          <a:spcPts val="0"/>
                        </a:spcBef>
                        <a:spcAft>
                          <a:spcPts val="0"/>
                        </a:spcAft>
                        <a:buNone/>
                      </a:pPr>
                      <a:r>
                        <a:rPr b="1" lang="ja-JP" sz="1200" u="none" cap="none" strike="noStrike">
                          <a:latin typeface="Arial"/>
                          <a:ea typeface="Arial"/>
                          <a:cs typeface="Arial"/>
                          <a:sym typeface="Arial"/>
                        </a:rPr>
                        <a:t>Ａ家</a:t>
                      </a:r>
                      <a:endParaRPr/>
                    </a:p>
                  </a:txBody>
                  <a:tcPr marT="45725" marB="45725" marR="91450" marL="91450" anchor="ctr">
                    <a:lnL cap="flat" cmpd="sng" w="12700">
                      <a:solidFill>
                        <a:srgbClr val="005BAD"/>
                      </a:solidFill>
                      <a:prstDash val="solid"/>
                      <a:round/>
                      <a:headEnd len="sm" w="sm" type="none"/>
                      <a:tailEnd len="sm" w="sm" type="none"/>
                    </a:lnL>
                    <a:lnR cap="flat" cmpd="sng" w="12700">
                      <a:solidFill>
                        <a:srgbClr val="005BAD"/>
                      </a:solidFill>
                      <a:prstDash val="solid"/>
                      <a:round/>
                      <a:headEnd len="sm" w="sm" type="none"/>
                      <a:tailEnd len="sm" w="sm" type="none"/>
                    </a:lnR>
                    <a:lnT cap="flat" cmpd="sng" w="12700">
                      <a:solidFill>
                        <a:srgbClr val="005BAD"/>
                      </a:solidFill>
                      <a:prstDash val="solid"/>
                      <a:round/>
                      <a:headEnd len="sm" w="sm" type="none"/>
                      <a:tailEnd len="sm" w="sm" type="none"/>
                    </a:lnT>
                    <a:lnB cap="flat" cmpd="sng" w="12700">
                      <a:solidFill>
                        <a:srgbClr val="005BAD"/>
                      </a:solidFill>
                      <a:prstDash val="solid"/>
                      <a:round/>
                      <a:headEnd len="sm" w="sm" type="none"/>
                      <a:tailEnd len="sm" w="sm" type="none"/>
                    </a:lnB>
                    <a:solidFill>
                      <a:schemeClr val="lt1"/>
                    </a:solidFill>
                  </a:tcPr>
                </a:tc>
                <a:tc>
                  <a:txBody>
                    <a:bodyPr/>
                    <a:lstStyle/>
                    <a:p>
                      <a:pPr indent="0" lvl="0" marL="0" marR="0" rtl="0" algn="ctr">
                        <a:spcBef>
                          <a:spcPts val="0"/>
                        </a:spcBef>
                        <a:spcAft>
                          <a:spcPts val="0"/>
                        </a:spcAft>
                        <a:buNone/>
                      </a:pPr>
                      <a:r>
                        <a:rPr b="1" lang="ja-JP" sz="1200" u="none" cap="none" strike="noStrike">
                          <a:latin typeface="Arial"/>
                          <a:ea typeface="Arial"/>
                          <a:cs typeface="Arial"/>
                          <a:sym typeface="Arial"/>
                        </a:rPr>
                        <a:t>４人</a:t>
                      </a:r>
                      <a:endParaRPr/>
                    </a:p>
                  </a:txBody>
                  <a:tcPr marT="45725" marB="45725" marR="91450" marL="91450" anchor="ctr">
                    <a:lnL cap="flat" cmpd="sng" w="12700">
                      <a:solidFill>
                        <a:srgbClr val="005BAD"/>
                      </a:solidFill>
                      <a:prstDash val="solid"/>
                      <a:round/>
                      <a:headEnd len="sm" w="sm" type="none"/>
                      <a:tailEnd len="sm" w="sm" type="none"/>
                    </a:lnL>
                    <a:lnR cap="flat" cmpd="sng" w="12700">
                      <a:solidFill>
                        <a:srgbClr val="005BAD"/>
                      </a:solidFill>
                      <a:prstDash val="solid"/>
                      <a:round/>
                      <a:headEnd len="sm" w="sm" type="none"/>
                      <a:tailEnd len="sm" w="sm" type="none"/>
                    </a:lnR>
                    <a:lnT cap="flat" cmpd="sng" w="12700">
                      <a:solidFill>
                        <a:srgbClr val="005BAD"/>
                      </a:solidFill>
                      <a:prstDash val="solid"/>
                      <a:round/>
                      <a:headEnd len="sm" w="sm" type="none"/>
                      <a:tailEnd len="sm" w="sm" type="none"/>
                    </a:lnT>
                    <a:lnB cap="flat" cmpd="sng" w="12700">
                      <a:solidFill>
                        <a:srgbClr val="005BAD"/>
                      </a:solidFill>
                      <a:prstDash val="solid"/>
                      <a:round/>
                      <a:headEnd len="sm" w="sm" type="none"/>
                      <a:tailEnd len="sm" w="sm" type="none"/>
                    </a:lnB>
                    <a:solidFill>
                      <a:schemeClr val="lt1"/>
                    </a:solidFill>
                  </a:tcPr>
                </a:tc>
                <a:tc>
                  <a:txBody>
                    <a:bodyPr/>
                    <a:lstStyle/>
                    <a:p>
                      <a:pPr indent="0" lvl="0" marL="0" marR="0" rtl="0" algn="ctr">
                        <a:spcBef>
                          <a:spcPts val="0"/>
                        </a:spcBef>
                        <a:spcAft>
                          <a:spcPts val="0"/>
                        </a:spcAft>
                        <a:buNone/>
                      </a:pPr>
                      <a:r>
                        <a:rPr b="1" lang="ja-JP" sz="1200" u="none" cap="none" strike="noStrike">
                          <a:latin typeface="Arial"/>
                          <a:ea typeface="Arial"/>
                          <a:cs typeface="Arial"/>
                          <a:sym typeface="Arial"/>
                        </a:rPr>
                        <a:t>1,000万円</a:t>
                      </a:r>
                      <a:endParaRPr/>
                    </a:p>
                  </a:txBody>
                  <a:tcPr marT="45725" marB="45725" marR="91450" marL="91450" anchor="ctr">
                    <a:lnL cap="flat" cmpd="sng" w="12700">
                      <a:solidFill>
                        <a:srgbClr val="005BAD"/>
                      </a:solidFill>
                      <a:prstDash val="solid"/>
                      <a:round/>
                      <a:headEnd len="sm" w="sm" type="none"/>
                      <a:tailEnd len="sm" w="sm" type="none"/>
                    </a:lnL>
                    <a:lnR cap="flat" cmpd="sng" w="12700">
                      <a:solidFill>
                        <a:srgbClr val="005BAD"/>
                      </a:solidFill>
                      <a:prstDash val="solid"/>
                      <a:round/>
                      <a:headEnd len="sm" w="sm" type="none"/>
                      <a:tailEnd len="sm" w="sm" type="none"/>
                    </a:lnR>
                    <a:lnT cap="flat" cmpd="sng" w="12700">
                      <a:solidFill>
                        <a:srgbClr val="005BAD"/>
                      </a:solidFill>
                      <a:prstDash val="solid"/>
                      <a:round/>
                      <a:headEnd len="sm" w="sm" type="none"/>
                      <a:tailEnd len="sm" w="sm" type="none"/>
                    </a:lnT>
                    <a:lnB cap="flat" cmpd="sng" w="12700">
                      <a:solidFill>
                        <a:srgbClr val="005BAD"/>
                      </a:solidFill>
                      <a:prstDash val="solid"/>
                      <a:round/>
                      <a:headEnd len="sm" w="sm" type="none"/>
                      <a:tailEnd len="sm" w="sm" type="none"/>
                    </a:lnB>
                    <a:solidFill>
                      <a:schemeClr val="lt1"/>
                    </a:solidFill>
                  </a:tcPr>
                </a:tc>
                <a:tc>
                  <a:txBody>
                    <a:bodyPr/>
                    <a:lstStyle/>
                    <a:p>
                      <a:pPr indent="0" lvl="0" marL="0" marR="0" rtl="0" algn="ctr">
                        <a:spcBef>
                          <a:spcPts val="0"/>
                        </a:spcBef>
                        <a:spcAft>
                          <a:spcPts val="0"/>
                        </a:spcAft>
                        <a:buNone/>
                      </a:pPr>
                      <a:r>
                        <a:rPr b="1" lang="ja-JP" sz="1200" u="none" cap="none" strike="noStrike">
                          <a:latin typeface="Arial"/>
                          <a:ea typeface="Arial"/>
                          <a:cs typeface="Arial"/>
                          <a:sym typeface="Arial"/>
                        </a:rPr>
                        <a:t>月１0回</a:t>
                      </a:r>
                      <a:endParaRPr/>
                    </a:p>
                  </a:txBody>
                  <a:tcPr marT="45725" marB="45725" marR="91450" marL="91450" anchor="ctr">
                    <a:lnL cap="flat" cmpd="sng" w="12700">
                      <a:solidFill>
                        <a:srgbClr val="005BAD"/>
                      </a:solidFill>
                      <a:prstDash val="solid"/>
                      <a:round/>
                      <a:headEnd len="sm" w="sm" type="none"/>
                      <a:tailEnd len="sm" w="sm" type="none"/>
                    </a:lnL>
                    <a:lnR cap="flat" cmpd="sng" w="12700">
                      <a:solidFill>
                        <a:srgbClr val="005BAD"/>
                      </a:solidFill>
                      <a:prstDash val="solid"/>
                      <a:round/>
                      <a:headEnd len="sm" w="sm" type="none"/>
                      <a:tailEnd len="sm" w="sm" type="none"/>
                    </a:lnR>
                    <a:lnT cap="flat" cmpd="sng" w="12700">
                      <a:solidFill>
                        <a:srgbClr val="005BAD"/>
                      </a:solidFill>
                      <a:prstDash val="solid"/>
                      <a:round/>
                      <a:headEnd len="sm" w="sm" type="none"/>
                      <a:tailEnd len="sm" w="sm" type="none"/>
                    </a:lnT>
                    <a:lnB cap="flat" cmpd="sng" w="12700">
                      <a:solidFill>
                        <a:srgbClr val="005BAD"/>
                      </a:solidFill>
                      <a:prstDash val="solid"/>
                      <a:round/>
                      <a:headEnd len="sm" w="sm" type="none"/>
                      <a:tailEnd len="sm" w="sm" type="none"/>
                    </a:lnB>
                    <a:solidFill>
                      <a:schemeClr val="lt1"/>
                    </a:solidFill>
                  </a:tcPr>
                </a:tc>
                <a:tc>
                  <a:txBody>
                    <a:bodyPr/>
                    <a:lstStyle/>
                    <a:p>
                      <a:pPr indent="0" lvl="0" marL="0" marR="0" rtl="0" algn="r">
                        <a:spcBef>
                          <a:spcPts val="0"/>
                        </a:spcBef>
                        <a:spcAft>
                          <a:spcPts val="0"/>
                        </a:spcAft>
                        <a:buNone/>
                      </a:pPr>
                      <a:r>
                        <a:rPr b="1" lang="ja-JP" sz="1200" u="none" cap="none" strike="noStrike">
                          <a:latin typeface="Arial"/>
                          <a:ea typeface="Arial"/>
                          <a:cs typeface="Arial"/>
                          <a:sym typeface="Arial"/>
                        </a:rPr>
                        <a:t>万円</a:t>
                      </a:r>
                      <a:endParaRPr/>
                    </a:p>
                  </a:txBody>
                  <a:tcPr marT="45725" marB="45725" marR="91450" marL="91450" anchor="ctr">
                    <a:lnL cap="flat" cmpd="sng" w="12700">
                      <a:solidFill>
                        <a:srgbClr val="005BAD"/>
                      </a:solidFill>
                      <a:prstDash val="solid"/>
                      <a:round/>
                      <a:headEnd len="sm" w="sm" type="none"/>
                      <a:tailEnd len="sm" w="sm" type="none"/>
                    </a:lnL>
                    <a:lnR cap="flat" cmpd="sng" w="12700">
                      <a:solidFill>
                        <a:srgbClr val="005BAD"/>
                      </a:solidFill>
                      <a:prstDash val="solid"/>
                      <a:round/>
                      <a:headEnd len="sm" w="sm" type="none"/>
                      <a:tailEnd len="sm" w="sm" type="none"/>
                    </a:lnR>
                    <a:lnT cap="flat" cmpd="sng" w="12700">
                      <a:solidFill>
                        <a:srgbClr val="005BAD"/>
                      </a:solidFill>
                      <a:prstDash val="solid"/>
                      <a:round/>
                      <a:headEnd len="sm" w="sm" type="none"/>
                      <a:tailEnd len="sm" w="sm" type="none"/>
                    </a:lnT>
                    <a:lnB cap="flat" cmpd="sng" w="12700">
                      <a:solidFill>
                        <a:srgbClr val="005BAD"/>
                      </a:solidFill>
                      <a:prstDash val="solid"/>
                      <a:round/>
                      <a:headEnd len="sm" w="sm" type="none"/>
                      <a:tailEnd len="sm" w="sm" type="none"/>
                    </a:lnB>
                    <a:solidFill>
                      <a:srgbClr val="EBFFFC"/>
                    </a:solidFill>
                  </a:tcPr>
                </a:tc>
              </a:tr>
              <a:tr h="468050">
                <a:tc>
                  <a:txBody>
                    <a:bodyPr/>
                    <a:lstStyle/>
                    <a:p>
                      <a:pPr indent="0" lvl="0" marL="0" marR="0" rtl="0" algn="ctr">
                        <a:spcBef>
                          <a:spcPts val="0"/>
                        </a:spcBef>
                        <a:spcAft>
                          <a:spcPts val="0"/>
                        </a:spcAft>
                        <a:buNone/>
                      </a:pPr>
                      <a:r>
                        <a:rPr b="1" lang="ja-JP" sz="1200" u="none" cap="none" strike="noStrike">
                          <a:latin typeface="Arial"/>
                          <a:ea typeface="Arial"/>
                          <a:cs typeface="Arial"/>
                          <a:sym typeface="Arial"/>
                        </a:rPr>
                        <a:t>Ｂ家</a:t>
                      </a:r>
                      <a:endParaRPr/>
                    </a:p>
                  </a:txBody>
                  <a:tcPr marT="45725" marB="45725" marR="91450" marL="91450" anchor="ctr">
                    <a:lnL cap="flat" cmpd="sng" w="12700">
                      <a:solidFill>
                        <a:srgbClr val="005BAD"/>
                      </a:solidFill>
                      <a:prstDash val="solid"/>
                      <a:round/>
                      <a:headEnd len="sm" w="sm" type="none"/>
                      <a:tailEnd len="sm" w="sm" type="none"/>
                    </a:lnL>
                    <a:lnR cap="flat" cmpd="sng" w="12700">
                      <a:solidFill>
                        <a:srgbClr val="005BAD"/>
                      </a:solidFill>
                      <a:prstDash val="solid"/>
                      <a:round/>
                      <a:headEnd len="sm" w="sm" type="none"/>
                      <a:tailEnd len="sm" w="sm" type="none"/>
                    </a:lnR>
                    <a:lnT cap="flat" cmpd="sng" w="12700">
                      <a:solidFill>
                        <a:srgbClr val="005BAD"/>
                      </a:solidFill>
                      <a:prstDash val="solid"/>
                      <a:round/>
                      <a:headEnd len="sm" w="sm" type="none"/>
                      <a:tailEnd len="sm" w="sm" type="none"/>
                    </a:lnT>
                    <a:lnB cap="flat" cmpd="sng" w="12700">
                      <a:solidFill>
                        <a:srgbClr val="005BAD"/>
                      </a:solidFill>
                      <a:prstDash val="solid"/>
                      <a:round/>
                      <a:headEnd len="sm" w="sm" type="none"/>
                      <a:tailEnd len="sm" w="sm" type="none"/>
                    </a:lnB>
                    <a:solidFill>
                      <a:schemeClr val="lt1"/>
                    </a:solidFill>
                  </a:tcPr>
                </a:tc>
                <a:tc>
                  <a:txBody>
                    <a:bodyPr/>
                    <a:lstStyle/>
                    <a:p>
                      <a:pPr indent="0" lvl="0" marL="0" marR="0" rtl="0" algn="ctr">
                        <a:spcBef>
                          <a:spcPts val="0"/>
                        </a:spcBef>
                        <a:spcAft>
                          <a:spcPts val="0"/>
                        </a:spcAft>
                        <a:buNone/>
                      </a:pPr>
                      <a:r>
                        <a:rPr b="1" lang="ja-JP" sz="1200" u="none" cap="none" strike="noStrike">
                          <a:latin typeface="Arial"/>
                          <a:ea typeface="Arial"/>
                          <a:cs typeface="Arial"/>
                          <a:sym typeface="Arial"/>
                        </a:rPr>
                        <a:t>４人</a:t>
                      </a:r>
                      <a:endParaRPr/>
                    </a:p>
                  </a:txBody>
                  <a:tcPr marT="45725" marB="45725" marR="91450" marL="91450" anchor="ctr">
                    <a:lnL cap="flat" cmpd="sng" w="12700">
                      <a:solidFill>
                        <a:srgbClr val="005BAD"/>
                      </a:solidFill>
                      <a:prstDash val="solid"/>
                      <a:round/>
                      <a:headEnd len="sm" w="sm" type="none"/>
                      <a:tailEnd len="sm" w="sm" type="none"/>
                    </a:lnL>
                    <a:lnR cap="flat" cmpd="sng" w="12700">
                      <a:solidFill>
                        <a:srgbClr val="005BAD"/>
                      </a:solidFill>
                      <a:prstDash val="solid"/>
                      <a:round/>
                      <a:headEnd len="sm" w="sm" type="none"/>
                      <a:tailEnd len="sm" w="sm" type="none"/>
                    </a:lnR>
                    <a:lnT cap="flat" cmpd="sng" w="12700">
                      <a:solidFill>
                        <a:srgbClr val="005BAD"/>
                      </a:solidFill>
                      <a:prstDash val="solid"/>
                      <a:round/>
                      <a:headEnd len="sm" w="sm" type="none"/>
                      <a:tailEnd len="sm" w="sm" type="none"/>
                    </a:lnT>
                    <a:lnB cap="flat" cmpd="sng" w="12700">
                      <a:solidFill>
                        <a:srgbClr val="005BAD"/>
                      </a:solidFill>
                      <a:prstDash val="solid"/>
                      <a:round/>
                      <a:headEnd len="sm" w="sm" type="none"/>
                      <a:tailEnd len="sm" w="sm" type="none"/>
                    </a:lnB>
                    <a:solidFill>
                      <a:schemeClr val="lt1"/>
                    </a:solidFill>
                  </a:tcPr>
                </a:tc>
                <a:tc>
                  <a:txBody>
                    <a:bodyPr/>
                    <a:lstStyle/>
                    <a:p>
                      <a:pPr indent="0" lvl="0" marL="0" marR="0" rtl="0" algn="ctr">
                        <a:spcBef>
                          <a:spcPts val="0"/>
                        </a:spcBef>
                        <a:spcAft>
                          <a:spcPts val="0"/>
                        </a:spcAft>
                        <a:buNone/>
                      </a:pPr>
                      <a:r>
                        <a:rPr b="1" lang="ja-JP" sz="1200" u="none" cap="none" strike="noStrike">
                          <a:latin typeface="Arial"/>
                          <a:ea typeface="Arial"/>
                          <a:cs typeface="Arial"/>
                          <a:sym typeface="Arial"/>
                        </a:rPr>
                        <a:t>600万円</a:t>
                      </a:r>
                      <a:endParaRPr/>
                    </a:p>
                  </a:txBody>
                  <a:tcPr marT="45725" marB="45725" marR="91450" marL="91450" anchor="ctr">
                    <a:lnL cap="flat" cmpd="sng" w="12700">
                      <a:solidFill>
                        <a:srgbClr val="005BAD"/>
                      </a:solidFill>
                      <a:prstDash val="solid"/>
                      <a:round/>
                      <a:headEnd len="sm" w="sm" type="none"/>
                      <a:tailEnd len="sm" w="sm" type="none"/>
                    </a:lnL>
                    <a:lnR cap="flat" cmpd="sng" w="12700">
                      <a:solidFill>
                        <a:srgbClr val="005BAD"/>
                      </a:solidFill>
                      <a:prstDash val="solid"/>
                      <a:round/>
                      <a:headEnd len="sm" w="sm" type="none"/>
                      <a:tailEnd len="sm" w="sm" type="none"/>
                    </a:lnR>
                    <a:lnT cap="flat" cmpd="sng" w="12700">
                      <a:solidFill>
                        <a:srgbClr val="005BAD"/>
                      </a:solidFill>
                      <a:prstDash val="solid"/>
                      <a:round/>
                      <a:headEnd len="sm" w="sm" type="none"/>
                      <a:tailEnd len="sm" w="sm" type="none"/>
                    </a:lnT>
                    <a:lnB cap="flat" cmpd="sng" w="12700">
                      <a:solidFill>
                        <a:srgbClr val="005BAD"/>
                      </a:solidFill>
                      <a:prstDash val="solid"/>
                      <a:round/>
                      <a:headEnd len="sm" w="sm" type="none"/>
                      <a:tailEnd len="sm" w="sm" type="none"/>
                    </a:lnB>
                    <a:solidFill>
                      <a:schemeClr val="lt1"/>
                    </a:solidFill>
                  </a:tcPr>
                </a:tc>
                <a:tc>
                  <a:txBody>
                    <a:bodyPr/>
                    <a:lstStyle/>
                    <a:p>
                      <a:pPr indent="0" lvl="0" marL="0" marR="0" rtl="0" algn="ctr">
                        <a:spcBef>
                          <a:spcPts val="0"/>
                        </a:spcBef>
                        <a:spcAft>
                          <a:spcPts val="0"/>
                        </a:spcAft>
                        <a:buNone/>
                      </a:pPr>
                      <a:r>
                        <a:rPr b="1" lang="ja-JP" sz="1200" u="none" cap="none" strike="noStrike">
                          <a:latin typeface="Arial"/>
                          <a:ea typeface="Arial"/>
                          <a:cs typeface="Arial"/>
                          <a:sym typeface="Arial"/>
                        </a:rPr>
                        <a:t>月10回</a:t>
                      </a:r>
                      <a:endParaRPr/>
                    </a:p>
                  </a:txBody>
                  <a:tcPr marT="45725" marB="45725" marR="91450" marL="91450" anchor="ctr">
                    <a:lnL cap="flat" cmpd="sng" w="12700">
                      <a:solidFill>
                        <a:srgbClr val="005BAD"/>
                      </a:solidFill>
                      <a:prstDash val="solid"/>
                      <a:round/>
                      <a:headEnd len="sm" w="sm" type="none"/>
                      <a:tailEnd len="sm" w="sm" type="none"/>
                    </a:lnL>
                    <a:lnR cap="flat" cmpd="sng" w="12700">
                      <a:solidFill>
                        <a:srgbClr val="005BAD"/>
                      </a:solidFill>
                      <a:prstDash val="solid"/>
                      <a:round/>
                      <a:headEnd len="sm" w="sm" type="none"/>
                      <a:tailEnd len="sm" w="sm" type="none"/>
                    </a:lnR>
                    <a:lnT cap="flat" cmpd="sng" w="12700">
                      <a:solidFill>
                        <a:srgbClr val="005BAD"/>
                      </a:solidFill>
                      <a:prstDash val="solid"/>
                      <a:round/>
                      <a:headEnd len="sm" w="sm" type="none"/>
                      <a:tailEnd len="sm" w="sm" type="none"/>
                    </a:lnT>
                    <a:lnB cap="flat" cmpd="sng" w="12700">
                      <a:solidFill>
                        <a:srgbClr val="005BAD"/>
                      </a:solidFill>
                      <a:prstDash val="solid"/>
                      <a:round/>
                      <a:headEnd len="sm" w="sm" type="none"/>
                      <a:tailEnd len="sm" w="sm" type="none"/>
                    </a:lnB>
                    <a:solidFill>
                      <a:schemeClr val="lt1"/>
                    </a:solidFill>
                  </a:tcPr>
                </a:tc>
                <a:tc>
                  <a:txBody>
                    <a:bodyPr/>
                    <a:lstStyle/>
                    <a:p>
                      <a:pPr indent="0" lvl="0" marL="0" marR="0" rtl="0" algn="r">
                        <a:spcBef>
                          <a:spcPts val="0"/>
                        </a:spcBef>
                        <a:spcAft>
                          <a:spcPts val="0"/>
                        </a:spcAft>
                        <a:buNone/>
                      </a:pPr>
                      <a:r>
                        <a:rPr b="1" lang="ja-JP" sz="1200" u="none" cap="none" strike="noStrike">
                          <a:latin typeface="Arial"/>
                          <a:ea typeface="Arial"/>
                          <a:cs typeface="Arial"/>
                          <a:sym typeface="Arial"/>
                        </a:rPr>
                        <a:t>万円</a:t>
                      </a:r>
                      <a:endParaRPr/>
                    </a:p>
                  </a:txBody>
                  <a:tcPr marT="45725" marB="45725" marR="91450" marL="91450" anchor="ctr">
                    <a:lnL cap="flat" cmpd="sng" w="12700">
                      <a:solidFill>
                        <a:srgbClr val="005BAD"/>
                      </a:solidFill>
                      <a:prstDash val="solid"/>
                      <a:round/>
                      <a:headEnd len="sm" w="sm" type="none"/>
                      <a:tailEnd len="sm" w="sm" type="none"/>
                    </a:lnL>
                    <a:lnR cap="flat" cmpd="sng" w="12700">
                      <a:solidFill>
                        <a:srgbClr val="005BAD"/>
                      </a:solidFill>
                      <a:prstDash val="solid"/>
                      <a:round/>
                      <a:headEnd len="sm" w="sm" type="none"/>
                      <a:tailEnd len="sm" w="sm" type="none"/>
                    </a:lnR>
                    <a:lnT cap="flat" cmpd="sng" w="12700">
                      <a:solidFill>
                        <a:srgbClr val="005BAD"/>
                      </a:solidFill>
                      <a:prstDash val="solid"/>
                      <a:round/>
                      <a:headEnd len="sm" w="sm" type="none"/>
                      <a:tailEnd len="sm" w="sm" type="none"/>
                    </a:lnT>
                    <a:lnB cap="flat" cmpd="sng" w="12700">
                      <a:solidFill>
                        <a:srgbClr val="005BAD"/>
                      </a:solidFill>
                      <a:prstDash val="solid"/>
                      <a:round/>
                      <a:headEnd len="sm" w="sm" type="none"/>
                      <a:tailEnd len="sm" w="sm" type="none"/>
                    </a:lnB>
                    <a:solidFill>
                      <a:srgbClr val="EBFFFC"/>
                    </a:solidFill>
                  </a:tcPr>
                </a:tc>
              </a:tr>
              <a:tr h="468050">
                <a:tc>
                  <a:txBody>
                    <a:bodyPr/>
                    <a:lstStyle/>
                    <a:p>
                      <a:pPr indent="0" lvl="0" marL="0" marR="0" rtl="0" algn="ctr">
                        <a:spcBef>
                          <a:spcPts val="0"/>
                        </a:spcBef>
                        <a:spcAft>
                          <a:spcPts val="0"/>
                        </a:spcAft>
                        <a:buNone/>
                      </a:pPr>
                      <a:r>
                        <a:rPr b="1" lang="ja-JP" sz="1200" u="none" cap="none" strike="noStrike">
                          <a:latin typeface="Arial"/>
                          <a:ea typeface="Arial"/>
                          <a:cs typeface="Arial"/>
                          <a:sym typeface="Arial"/>
                        </a:rPr>
                        <a:t>Ｃ家</a:t>
                      </a:r>
                      <a:endParaRPr/>
                    </a:p>
                  </a:txBody>
                  <a:tcPr marT="45725" marB="45725" marR="91450" marL="91450" anchor="ctr">
                    <a:lnL cap="flat" cmpd="sng" w="12700">
                      <a:solidFill>
                        <a:srgbClr val="005BAD"/>
                      </a:solidFill>
                      <a:prstDash val="solid"/>
                      <a:round/>
                      <a:headEnd len="sm" w="sm" type="none"/>
                      <a:tailEnd len="sm" w="sm" type="none"/>
                    </a:lnL>
                    <a:lnR cap="flat" cmpd="sng" w="12700">
                      <a:solidFill>
                        <a:srgbClr val="005BAD"/>
                      </a:solidFill>
                      <a:prstDash val="solid"/>
                      <a:round/>
                      <a:headEnd len="sm" w="sm" type="none"/>
                      <a:tailEnd len="sm" w="sm" type="none"/>
                    </a:lnR>
                    <a:lnT cap="flat" cmpd="sng" w="12700">
                      <a:solidFill>
                        <a:srgbClr val="005BAD"/>
                      </a:solidFill>
                      <a:prstDash val="solid"/>
                      <a:round/>
                      <a:headEnd len="sm" w="sm" type="none"/>
                      <a:tailEnd len="sm" w="sm" type="none"/>
                    </a:lnT>
                    <a:lnB cap="flat" cmpd="sng" w="12700">
                      <a:solidFill>
                        <a:srgbClr val="005BAD"/>
                      </a:solidFill>
                      <a:prstDash val="solid"/>
                      <a:round/>
                      <a:headEnd len="sm" w="sm" type="none"/>
                      <a:tailEnd len="sm" w="sm" type="none"/>
                    </a:lnB>
                    <a:solidFill>
                      <a:schemeClr val="lt1"/>
                    </a:solidFill>
                  </a:tcPr>
                </a:tc>
                <a:tc>
                  <a:txBody>
                    <a:bodyPr/>
                    <a:lstStyle/>
                    <a:p>
                      <a:pPr indent="0" lvl="0" marL="0" marR="0" rtl="0" algn="ctr">
                        <a:spcBef>
                          <a:spcPts val="0"/>
                        </a:spcBef>
                        <a:spcAft>
                          <a:spcPts val="0"/>
                        </a:spcAft>
                        <a:buNone/>
                      </a:pPr>
                      <a:r>
                        <a:rPr b="1" lang="ja-JP" sz="1200" u="none" cap="none" strike="noStrike">
                          <a:latin typeface="Arial"/>
                          <a:ea typeface="Arial"/>
                          <a:cs typeface="Arial"/>
                          <a:sym typeface="Arial"/>
                        </a:rPr>
                        <a:t>４人</a:t>
                      </a:r>
                      <a:endParaRPr/>
                    </a:p>
                  </a:txBody>
                  <a:tcPr marT="45725" marB="45725" marR="91450" marL="91450" anchor="ctr">
                    <a:lnL cap="flat" cmpd="sng" w="12700">
                      <a:solidFill>
                        <a:srgbClr val="005BAD"/>
                      </a:solidFill>
                      <a:prstDash val="solid"/>
                      <a:round/>
                      <a:headEnd len="sm" w="sm" type="none"/>
                      <a:tailEnd len="sm" w="sm" type="none"/>
                    </a:lnL>
                    <a:lnR cap="flat" cmpd="sng" w="12700">
                      <a:solidFill>
                        <a:srgbClr val="005BAD"/>
                      </a:solidFill>
                      <a:prstDash val="solid"/>
                      <a:round/>
                      <a:headEnd len="sm" w="sm" type="none"/>
                      <a:tailEnd len="sm" w="sm" type="none"/>
                    </a:lnR>
                    <a:lnT cap="flat" cmpd="sng" w="12700">
                      <a:solidFill>
                        <a:srgbClr val="005BAD"/>
                      </a:solidFill>
                      <a:prstDash val="solid"/>
                      <a:round/>
                      <a:headEnd len="sm" w="sm" type="none"/>
                      <a:tailEnd len="sm" w="sm" type="none"/>
                    </a:lnT>
                    <a:lnB cap="flat" cmpd="sng" w="12700">
                      <a:solidFill>
                        <a:srgbClr val="005BAD"/>
                      </a:solidFill>
                      <a:prstDash val="solid"/>
                      <a:round/>
                      <a:headEnd len="sm" w="sm" type="none"/>
                      <a:tailEnd len="sm" w="sm" type="none"/>
                    </a:lnB>
                    <a:solidFill>
                      <a:schemeClr val="lt1"/>
                    </a:solidFill>
                  </a:tcPr>
                </a:tc>
                <a:tc>
                  <a:txBody>
                    <a:bodyPr/>
                    <a:lstStyle/>
                    <a:p>
                      <a:pPr indent="0" lvl="0" marL="0" marR="0" rtl="0" algn="ctr">
                        <a:spcBef>
                          <a:spcPts val="0"/>
                        </a:spcBef>
                        <a:spcAft>
                          <a:spcPts val="0"/>
                        </a:spcAft>
                        <a:buNone/>
                      </a:pPr>
                      <a:r>
                        <a:rPr b="1" lang="ja-JP" sz="1200" u="none" cap="none" strike="noStrike">
                          <a:latin typeface="Arial"/>
                          <a:ea typeface="Arial"/>
                          <a:cs typeface="Arial"/>
                          <a:sym typeface="Arial"/>
                        </a:rPr>
                        <a:t>300万円</a:t>
                      </a:r>
                      <a:endParaRPr/>
                    </a:p>
                  </a:txBody>
                  <a:tcPr marT="45725" marB="45725" marR="91450" marL="91450" anchor="ctr">
                    <a:lnL cap="flat" cmpd="sng" w="12700">
                      <a:solidFill>
                        <a:srgbClr val="005BAD"/>
                      </a:solidFill>
                      <a:prstDash val="solid"/>
                      <a:round/>
                      <a:headEnd len="sm" w="sm" type="none"/>
                      <a:tailEnd len="sm" w="sm" type="none"/>
                    </a:lnL>
                    <a:lnR cap="flat" cmpd="sng" w="12700">
                      <a:solidFill>
                        <a:srgbClr val="005BAD"/>
                      </a:solidFill>
                      <a:prstDash val="solid"/>
                      <a:round/>
                      <a:headEnd len="sm" w="sm" type="none"/>
                      <a:tailEnd len="sm" w="sm" type="none"/>
                    </a:lnR>
                    <a:lnT cap="flat" cmpd="sng" w="12700">
                      <a:solidFill>
                        <a:srgbClr val="005BAD"/>
                      </a:solidFill>
                      <a:prstDash val="solid"/>
                      <a:round/>
                      <a:headEnd len="sm" w="sm" type="none"/>
                      <a:tailEnd len="sm" w="sm" type="none"/>
                    </a:lnT>
                    <a:lnB cap="flat" cmpd="sng" w="12700">
                      <a:solidFill>
                        <a:srgbClr val="005BAD"/>
                      </a:solidFill>
                      <a:prstDash val="solid"/>
                      <a:round/>
                      <a:headEnd len="sm" w="sm" type="none"/>
                      <a:tailEnd len="sm" w="sm" type="none"/>
                    </a:lnB>
                    <a:solidFill>
                      <a:schemeClr val="lt1"/>
                    </a:solidFill>
                  </a:tcPr>
                </a:tc>
                <a:tc>
                  <a:txBody>
                    <a:bodyPr/>
                    <a:lstStyle/>
                    <a:p>
                      <a:pPr indent="0" lvl="0" marL="0" marR="0" rtl="0" algn="ctr">
                        <a:spcBef>
                          <a:spcPts val="0"/>
                        </a:spcBef>
                        <a:spcAft>
                          <a:spcPts val="0"/>
                        </a:spcAft>
                        <a:buNone/>
                      </a:pPr>
                      <a:r>
                        <a:rPr b="1" lang="ja-JP" sz="1200" u="none" cap="none" strike="noStrike">
                          <a:latin typeface="Arial"/>
                          <a:ea typeface="Arial"/>
                          <a:cs typeface="Arial"/>
                          <a:sym typeface="Arial"/>
                        </a:rPr>
                        <a:t>月10回</a:t>
                      </a:r>
                      <a:endParaRPr/>
                    </a:p>
                  </a:txBody>
                  <a:tcPr marT="45725" marB="45725" marR="91450" marL="91450" anchor="ctr">
                    <a:lnL cap="flat" cmpd="sng" w="12700">
                      <a:solidFill>
                        <a:srgbClr val="005BAD"/>
                      </a:solidFill>
                      <a:prstDash val="solid"/>
                      <a:round/>
                      <a:headEnd len="sm" w="sm" type="none"/>
                      <a:tailEnd len="sm" w="sm" type="none"/>
                    </a:lnL>
                    <a:lnR cap="flat" cmpd="sng" w="12700">
                      <a:solidFill>
                        <a:srgbClr val="005BAD"/>
                      </a:solidFill>
                      <a:prstDash val="solid"/>
                      <a:round/>
                      <a:headEnd len="sm" w="sm" type="none"/>
                      <a:tailEnd len="sm" w="sm" type="none"/>
                    </a:lnR>
                    <a:lnT cap="flat" cmpd="sng" w="12700">
                      <a:solidFill>
                        <a:srgbClr val="005BAD"/>
                      </a:solidFill>
                      <a:prstDash val="solid"/>
                      <a:round/>
                      <a:headEnd len="sm" w="sm" type="none"/>
                      <a:tailEnd len="sm" w="sm" type="none"/>
                    </a:lnT>
                    <a:lnB cap="flat" cmpd="sng" w="12700">
                      <a:solidFill>
                        <a:srgbClr val="005BAD"/>
                      </a:solidFill>
                      <a:prstDash val="solid"/>
                      <a:round/>
                      <a:headEnd len="sm" w="sm" type="none"/>
                      <a:tailEnd len="sm" w="sm" type="none"/>
                    </a:lnB>
                    <a:solidFill>
                      <a:schemeClr val="lt1"/>
                    </a:solidFill>
                  </a:tcPr>
                </a:tc>
                <a:tc>
                  <a:txBody>
                    <a:bodyPr/>
                    <a:lstStyle/>
                    <a:p>
                      <a:pPr indent="0" lvl="0" marL="0" marR="0" rtl="0" algn="r">
                        <a:spcBef>
                          <a:spcPts val="0"/>
                        </a:spcBef>
                        <a:spcAft>
                          <a:spcPts val="0"/>
                        </a:spcAft>
                        <a:buNone/>
                      </a:pPr>
                      <a:r>
                        <a:rPr b="1" lang="ja-JP" sz="1200" u="none" cap="none" strike="noStrike">
                          <a:latin typeface="Arial"/>
                          <a:ea typeface="Arial"/>
                          <a:cs typeface="Arial"/>
                          <a:sym typeface="Arial"/>
                        </a:rPr>
                        <a:t>万円</a:t>
                      </a:r>
                      <a:endParaRPr/>
                    </a:p>
                  </a:txBody>
                  <a:tcPr marT="45725" marB="45725" marR="91450" marL="91450" anchor="ctr">
                    <a:lnL cap="flat" cmpd="sng" w="12700">
                      <a:solidFill>
                        <a:srgbClr val="005BAD"/>
                      </a:solidFill>
                      <a:prstDash val="solid"/>
                      <a:round/>
                      <a:headEnd len="sm" w="sm" type="none"/>
                      <a:tailEnd len="sm" w="sm" type="none"/>
                    </a:lnL>
                    <a:lnR cap="flat" cmpd="sng" w="12700">
                      <a:solidFill>
                        <a:srgbClr val="005BAD"/>
                      </a:solidFill>
                      <a:prstDash val="solid"/>
                      <a:round/>
                      <a:headEnd len="sm" w="sm" type="none"/>
                      <a:tailEnd len="sm" w="sm" type="none"/>
                    </a:lnR>
                    <a:lnT cap="flat" cmpd="sng" w="12700">
                      <a:solidFill>
                        <a:srgbClr val="005BAD"/>
                      </a:solidFill>
                      <a:prstDash val="solid"/>
                      <a:round/>
                      <a:headEnd len="sm" w="sm" type="none"/>
                      <a:tailEnd len="sm" w="sm" type="none"/>
                    </a:lnT>
                    <a:lnB cap="flat" cmpd="sng" w="12700">
                      <a:solidFill>
                        <a:srgbClr val="005BAD"/>
                      </a:solidFill>
                      <a:prstDash val="solid"/>
                      <a:round/>
                      <a:headEnd len="sm" w="sm" type="none"/>
                      <a:tailEnd len="sm" w="sm" type="none"/>
                    </a:lnB>
                    <a:solidFill>
                      <a:srgbClr val="EBFFFC"/>
                    </a:solidFill>
                  </a:tcPr>
                </a:tc>
              </a:tr>
              <a:tr h="468050">
                <a:tc>
                  <a:txBody>
                    <a:bodyPr/>
                    <a:lstStyle/>
                    <a:p>
                      <a:pPr indent="0" lvl="0" marL="0" marR="0" rtl="0" algn="ctr">
                        <a:spcBef>
                          <a:spcPts val="0"/>
                        </a:spcBef>
                        <a:spcAft>
                          <a:spcPts val="0"/>
                        </a:spcAft>
                        <a:buNone/>
                      </a:pPr>
                      <a:r>
                        <a:rPr b="1" lang="ja-JP" sz="1200" u="none" cap="none" strike="noStrike">
                          <a:latin typeface="Arial"/>
                          <a:ea typeface="Arial"/>
                          <a:cs typeface="Arial"/>
                          <a:sym typeface="Arial"/>
                        </a:rPr>
                        <a:t>Ｄ家</a:t>
                      </a:r>
                      <a:endParaRPr/>
                    </a:p>
                  </a:txBody>
                  <a:tcPr marT="45725" marB="45725" marR="91450" marL="91450" anchor="ctr">
                    <a:lnL cap="flat" cmpd="sng" w="12700">
                      <a:solidFill>
                        <a:srgbClr val="005BAD"/>
                      </a:solidFill>
                      <a:prstDash val="solid"/>
                      <a:round/>
                      <a:headEnd len="sm" w="sm" type="none"/>
                      <a:tailEnd len="sm" w="sm" type="none"/>
                    </a:lnL>
                    <a:lnR cap="flat" cmpd="sng" w="12700">
                      <a:solidFill>
                        <a:srgbClr val="005BAD"/>
                      </a:solidFill>
                      <a:prstDash val="solid"/>
                      <a:round/>
                      <a:headEnd len="sm" w="sm" type="none"/>
                      <a:tailEnd len="sm" w="sm" type="none"/>
                    </a:lnR>
                    <a:lnT cap="flat" cmpd="sng" w="12700">
                      <a:solidFill>
                        <a:srgbClr val="005BAD"/>
                      </a:solidFill>
                      <a:prstDash val="solid"/>
                      <a:round/>
                      <a:headEnd len="sm" w="sm" type="none"/>
                      <a:tailEnd len="sm" w="sm" type="none"/>
                    </a:lnT>
                    <a:lnB cap="flat" cmpd="sng" w="12700">
                      <a:solidFill>
                        <a:srgbClr val="005BAD"/>
                      </a:solidFill>
                      <a:prstDash val="solid"/>
                      <a:round/>
                      <a:headEnd len="sm" w="sm" type="none"/>
                      <a:tailEnd len="sm" w="sm" type="none"/>
                    </a:lnB>
                    <a:solidFill>
                      <a:schemeClr val="lt1"/>
                    </a:solidFill>
                  </a:tcPr>
                </a:tc>
                <a:tc>
                  <a:txBody>
                    <a:bodyPr/>
                    <a:lstStyle/>
                    <a:p>
                      <a:pPr indent="0" lvl="0" marL="0" marR="0" rtl="0" algn="ctr">
                        <a:spcBef>
                          <a:spcPts val="0"/>
                        </a:spcBef>
                        <a:spcAft>
                          <a:spcPts val="0"/>
                        </a:spcAft>
                        <a:buNone/>
                      </a:pPr>
                      <a:r>
                        <a:rPr b="1" lang="ja-JP" sz="1200" u="none" cap="none" strike="noStrike">
                          <a:latin typeface="Arial"/>
                          <a:ea typeface="Arial"/>
                          <a:cs typeface="Arial"/>
                          <a:sym typeface="Arial"/>
                        </a:rPr>
                        <a:t>４人</a:t>
                      </a:r>
                      <a:endParaRPr/>
                    </a:p>
                  </a:txBody>
                  <a:tcPr marT="45725" marB="45725" marR="91450" marL="91450" anchor="ctr">
                    <a:lnL cap="flat" cmpd="sng" w="12700">
                      <a:solidFill>
                        <a:srgbClr val="005BAD"/>
                      </a:solidFill>
                      <a:prstDash val="solid"/>
                      <a:round/>
                      <a:headEnd len="sm" w="sm" type="none"/>
                      <a:tailEnd len="sm" w="sm" type="none"/>
                    </a:lnL>
                    <a:lnR cap="flat" cmpd="sng" w="12700">
                      <a:solidFill>
                        <a:srgbClr val="005BAD"/>
                      </a:solidFill>
                      <a:prstDash val="solid"/>
                      <a:round/>
                      <a:headEnd len="sm" w="sm" type="none"/>
                      <a:tailEnd len="sm" w="sm" type="none"/>
                    </a:lnR>
                    <a:lnT cap="flat" cmpd="sng" w="12700">
                      <a:solidFill>
                        <a:srgbClr val="005BAD"/>
                      </a:solidFill>
                      <a:prstDash val="solid"/>
                      <a:round/>
                      <a:headEnd len="sm" w="sm" type="none"/>
                      <a:tailEnd len="sm" w="sm" type="none"/>
                    </a:lnT>
                    <a:lnB cap="flat" cmpd="sng" w="12700">
                      <a:solidFill>
                        <a:srgbClr val="005BAD"/>
                      </a:solidFill>
                      <a:prstDash val="solid"/>
                      <a:round/>
                      <a:headEnd len="sm" w="sm" type="none"/>
                      <a:tailEnd len="sm" w="sm" type="none"/>
                    </a:lnB>
                    <a:solidFill>
                      <a:schemeClr val="lt1"/>
                    </a:solidFill>
                  </a:tcPr>
                </a:tc>
                <a:tc>
                  <a:txBody>
                    <a:bodyPr/>
                    <a:lstStyle/>
                    <a:p>
                      <a:pPr indent="0" lvl="0" marL="0" marR="0" rtl="0" algn="ctr">
                        <a:spcBef>
                          <a:spcPts val="0"/>
                        </a:spcBef>
                        <a:spcAft>
                          <a:spcPts val="0"/>
                        </a:spcAft>
                        <a:buNone/>
                      </a:pPr>
                      <a:r>
                        <a:rPr b="1" lang="ja-JP" sz="1200" u="none" cap="none" strike="noStrike">
                          <a:latin typeface="Arial"/>
                          <a:ea typeface="Arial"/>
                          <a:cs typeface="Arial"/>
                          <a:sym typeface="Arial"/>
                        </a:rPr>
                        <a:t>100万円</a:t>
                      </a:r>
                      <a:endParaRPr/>
                    </a:p>
                  </a:txBody>
                  <a:tcPr marT="45725" marB="45725" marR="91450" marL="91450" anchor="ctr">
                    <a:lnL cap="flat" cmpd="sng" w="12700">
                      <a:solidFill>
                        <a:srgbClr val="005BAD"/>
                      </a:solidFill>
                      <a:prstDash val="solid"/>
                      <a:round/>
                      <a:headEnd len="sm" w="sm" type="none"/>
                      <a:tailEnd len="sm" w="sm" type="none"/>
                    </a:lnL>
                    <a:lnR cap="flat" cmpd="sng" w="12700">
                      <a:solidFill>
                        <a:srgbClr val="005BAD"/>
                      </a:solidFill>
                      <a:prstDash val="solid"/>
                      <a:round/>
                      <a:headEnd len="sm" w="sm" type="none"/>
                      <a:tailEnd len="sm" w="sm" type="none"/>
                    </a:lnR>
                    <a:lnT cap="flat" cmpd="sng" w="12700">
                      <a:solidFill>
                        <a:srgbClr val="005BAD"/>
                      </a:solidFill>
                      <a:prstDash val="solid"/>
                      <a:round/>
                      <a:headEnd len="sm" w="sm" type="none"/>
                      <a:tailEnd len="sm" w="sm" type="none"/>
                    </a:lnT>
                    <a:lnB cap="flat" cmpd="sng" w="12700">
                      <a:solidFill>
                        <a:srgbClr val="005BAD"/>
                      </a:solidFill>
                      <a:prstDash val="solid"/>
                      <a:round/>
                      <a:headEnd len="sm" w="sm" type="none"/>
                      <a:tailEnd len="sm" w="sm" type="none"/>
                    </a:lnB>
                    <a:solidFill>
                      <a:schemeClr val="lt1"/>
                    </a:solidFill>
                  </a:tcPr>
                </a:tc>
                <a:tc>
                  <a:txBody>
                    <a:bodyPr/>
                    <a:lstStyle/>
                    <a:p>
                      <a:pPr indent="0" lvl="0" marL="0" marR="0" rtl="0" algn="ctr">
                        <a:spcBef>
                          <a:spcPts val="0"/>
                        </a:spcBef>
                        <a:spcAft>
                          <a:spcPts val="0"/>
                        </a:spcAft>
                        <a:buNone/>
                      </a:pPr>
                      <a:r>
                        <a:rPr b="1" lang="ja-JP" sz="1200" u="none" cap="none" strike="noStrike">
                          <a:latin typeface="Arial"/>
                          <a:ea typeface="Arial"/>
                          <a:cs typeface="Arial"/>
                          <a:sym typeface="Arial"/>
                        </a:rPr>
                        <a:t>月１0回</a:t>
                      </a:r>
                      <a:endParaRPr/>
                    </a:p>
                  </a:txBody>
                  <a:tcPr marT="45725" marB="45725" marR="91450" marL="91450" anchor="ctr">
                    <a:lnL cap="flat" cmpd="sng" w="12700">
                      <a:solidFill>
                        <a:srgbClr val="005BAD"/>
                      </a:solidFill>
                      <a:prstDash val="solid"/>
                      <a:round/>
                      <a:headEnd len="sm" w="sm" type="none"/>
                      <a:tailEnd len="sm" w="sm" type="none"/>
                    </a:lnL>
                    <a:lnR cap="flat" cmpd="sng" w="12700">
                      <a:solidFill>
                        <a:srgbClr val="005BAD"/>
                      </a:solidFill>
                      <a:prstDash val="solid"/>
                      <a:round/>
                      <a:headEnd len="sm" w="sm" type="none"/>
                      <a:tailEnd len="sm" w="sm" type="none"/>
                    </a:lnR>
                    <a:lnT cap="flat" cmpd="sng" w="12700">
                      <a:solidFill>
                        <a:srgbClr val="005BAD"/>
                      </a:solidFill>
                      <a:prstDash val="solid"/>
                      <a:round/>
                      <a:headEnd len="sm" w="sm" type="none"/>
                      <a:tailEnd len="sm" w="sm" type="none"/>
                    </a:lnT>
                    <a:lnB cap="flat" cmpd="sng" w="12700">
                      <a:solidFill>
                        <a:srgbClr val="005BAD"/>
                      </a:solidFill>
                      <a:prstDash val="solid"/>
                      <a:round/>
                      <a:headEnd len="sm" w="sm" type="none"/>
                      <a:tailEnd len="sm" w="sm" type="none"/>
                    </a:lnB>
                    <a:solidFill>
                      <a:schemeClr val="lt1"/>
                    </a:solidFill>
                  </a:tcPr>
                </a:tc>
                <a:tc>
                  <a:txBody>
                    <a:bodyPr/>
                    <a:lstStyle/>
                    <a:p>
                      <a:pPr indent="0" lvl="0" marL="0" marR="0" rtl="0" algn="r">
                        <a:spcBef>
                          <a:spcPts val="0"/>
                        </a:spcBef>
                        <a:spcAft>
                          <a:spcPts val="0"/>
                        </a:spcAft>
                        <a:buNone/>
                      </a:pPr>
                      <a:r>
                        <a:rPr b="1" lang="ja-JP" sz="1200" u="none" cap="none" strike="noStrike">
                          <a:latin typeface="Arial"/>
                          <a:ea typeface="Arial"/>
                          <a:cs typeface="Arial"/>
                          <a:sym typeface="Arial"/>
                        </a:rPr>
                        <a:t>万円</a:t>
                      </a:r>
                      <a:endParaRPr/>
                    </a:p>
                  </a:txBody>
                  <a:tcPr marT="45725" marB="45725" marR="91450" marL="91450" anchor="ctr">
                    <a:lnL cap="flat" cmpd="sng" w="12700">
                      <a:solidFill>
                        <a:srgbClr val="005BAD"/>
                      </a:solidFill>
                      <a:prstDash val="solid"/>
                      <a:round/>
                      <a:headEnd len="sm" w="sm" type="none"/>
                      <a:tailEnd len="sm" w="sm" type="none"/>
                    </a:lnL>
                    <a:lnR cap="flat" cmpd="sng" w="12700">
                      <a:solidFill>
                        <a:srgbClr val="005BAD"/>
                      </a:solidFill>
                      <a:prstDash val="solid"/>
                      <a:round/>
                      <a:headEnd len="sm" w="sm" type="none"/>
                      <a:tailEnd len="sm" w="sm" type="none"/>
                    </a:lnR>
                    <a:lnT cap="flat" cmpd="sng" w="12700">
                      <a:solidFill>
                        <a:srgbClr val="005BAD"/>
                      </a:solidFill>
                      <a:prstDash val="solid"/>
                      <a:round/>
                      <a:headEnd len="sm" w="sm" type="none"/>
                      <a:tailEnd len="sm" w="sm" type="none"/>
                    </a:lnT>
                    <a:lnB cap="flat" cmpd="sng" w="12700">
                      <a:solidFill>
                        <a:srgbClr val="005BAD"/>
                      </a:solidFill>
                      <a:prstDash val="solid"/>
                      <a:round/>
                      <a:headEnd len="sm" w="sm" type="none"/>
                      <a:tailEnd len="sm" w="sm" type="none"/>
                    </a:lnB>
                    <a:solidFill>
                      <a:srgbClr val="EBFFFC"/>
                    </a:solidFill>
                  </a:tcPr>
                </a:tc>
              </a:tr>
              <a:tr h="468050">
                <a:tc gridSpan="4">
                  <a:txBody>
                    <a:bodyPr/>
                    <a:lstStyle/>
                    <a:p>
                      <a:pPr indent="0" lvl="0" marL="0" marR="0" rtl="0" algn="ctr">
                        <a:spcBef>
                          <a:spcPts val="0"/>
                        </a:spcBef>
                        <a:spcAft>
                          <a:spcPts val="0"/>
                        </a:spcAft>
                        <a:buNone/>
                      </a:pPr>
                      <a:r>
                        <a:rPr b="1" lang="ja-JP" sz="1200" u="none" cap="none" strike="noStrike">
                          <a:latin typeface="Arial"/>
                          <a:ea typeface="Arial"/>
                          <a:cs typeface="Arial"/>
                          <a:sym typeface="Arial"/>
                        </a:rPr>
                        <a:t>合計</a:t>
                      </a:r>
                      <a:endParaRPr/>
                    </a:p>
                  </a:txBody>
                  <a:tcPr marT="45725" marB="45725" marR="91450" marL="91450" anchor="ctr">
                    <a:lnL cap="flat" cmpd="sng" w="12700">
                      <a:solidFill>
                        <a:srgbClr val="005BAD"/>
                      </a:solidFill>
                      <a:prstDash val="solid"/>
                      <a:round/>
                      <a:headEnd len="sm" w="sm" type="none"/>
                      <a:tailEnd len="sm" w="sm" type="none"/>
                    </a:lnL>
                    <a:lnR cap="flat" cmpd="sng" w="12700">
                      <a:solidFill>
                        <a:srgbClr val="005BAD"/>
                      </a:solidFill>
                      <a:prstDash val="solid"/>
                      <a:round/>
                      <a:headEnd len="sm" w="sm" type="none"/>
                      <a:tailEnd len="sm" w="sm" type="none"/>
                    </a:lnR>
                    <a:lnT cap="flat" cmpd="sng" w="12700">
                      <a:solidFill>
                        <a:srgbClr val="005BAD"/>
                      </a:solidFill>
                      <a:prstDash val="solid"/>
                      <a:round/>
                      <a:headEnd len="sm" w="sm" type="none"/>
                      <a:tailEnd len="sm" w="sm" type="none"/>
                    </a:lnT>
                    <a:lnB cap="flat" cmpd="sng" w="12700">
                      <a:solidFill>
                        <a:srgbClr val="005BAD"/>
                      </a:solidFill>
                      <a:prstDash val="solid"/>
                      <a:round/>
                      <a:headEnd len="sm" w="sm" type="none"/>
                      <a:tailEnd len="sm" w="sm" type="none"/>
                    </a:lnB>
                    <a:solidFill>
                      <a:srgbClr val="CEEEFE"/>
                    </a:solidFill>
                  </a:tcPr>
                </a:tc>
                <a:tc hMerge="1"/>
                <a:tc hMerge="1"/>
                <a:tc hMerge="1"/>
                <a:tc>
                  <a:txBody>
                    <a:bodyPr/>
                    <a:lstStyle/>
                    <a:p>
                      <a:pPr indent="0" lvl="0" marL="0" marR="0" rtl="0" algn="r">
                        <a:spcBef>
                          <a:spcPts val="0"/>
                        </a:spcBef>
                        <a:spcAft>
                          <a:spcPts val="0"/>
                        </a:spcAft>
                        <a:buNone/>
                      </a:pPr>
                      <a:r>
                        <a:rPr b="1" lang="ja-JP" sz="1200" u="none" cap="none" strike="noStrike">
                          <a:latin typeface="Arial"/>
                          <a:ea typeface="Arial"/>
                          <a:cs typeface="Arial"/>
                          <a:sym typeface="Arial"/>
                        </a:rPr>
                        <a:t>400万円</a:t>
                      </a:r>
                      <a:endParaRPr/>
                    </a:p>
                  </a:txBody>
                  <a:tcPr marT="45725" marB="45725" marR="91450" marL="91450" anchor="ctr">
                    <a:lnL cap="flat" cmpd="sng" w="12700">
                      <a:solidFill>
                        <a:srgbClr val="005BAD"/>
                      </a:solidFill>
                      <a:prstDash val="solid"/>
                      <a:round/>
                      <a:headEnd len="sm" w="sm" type="none"/>
                      <a:tailEnd len="sm" w="sm" type="none"/>
                    </a:lnL>
                    <a:lnR cap="flat" cmpd="sng" w="12700">
                      <a:solidFill>
                        <a:srgbClr val="005BAD"/>
                      </a:solidFill>
                      <a:prstDash val="solid"/>
                      <a:round/>
                      <a:headEnd len="sm" w="sm" type="none"/>
                      <a:tailEnd len="sm" w="sm" type="none"/>
                    </a:lnR>
                    <a:lnT cap="flat" cmpd="sng" w="12700">
                      <a:solidFill>
                        <a:srgbClr val="005BAD"/>
                      </a:solidFill>
                      <a:prstDash val="solid"/>
                      <a:round/>
                      <a:headEnd len="sm" w="sm" type="none"/>
                      <a:tailEnd len="sm" w="sm" type="none"/>
                    </a:lnT>
                    <a:lnB cap="flat" cmpd="sng" w="12700">
                      <a:solidFill>
                        <a:srgbClr val="005BAD"/>
                      </a:solidFill>
                      <a:prstDash val="solid"/>
                      <a:round/>
                      <a:headEnd len="sm" w="sm" type="none"/>
                      <a:tailEnd len="sm" w="sm" type="none"/>
                    </a:lnB>
                    <a:solidFill>
                      <a:srgbClr val="CEEEFE"/>
                    </a:solidFill>
                  </a:tcPr>
                </a:tc>
              </a:tr>
            </a:tbl>
          </a:graphicData>
        </a:graphic>
      </p:graphicFrame>
      <p:sp>
        <p:nvSpPr>
          <p:cNvPr id="348" name="Google Shape;348;p40"/>
          <p:cNvSpPr/>
          <p:nvPr/>
        </p:nvSpPr>
        <p:spPr>
          <a:xfrm>
            <a:off x="323642" y="4528158"/>
            <a:ext cx="3455400" cy="621000"/>
          </a:xfrm>
          <a:prstGeom prst="rect">
            <a:avLst/>
          </a:prstGeom>
          <a:noFill/>
          <a:ln>
            <a:noFill/>
          </a:ln>
        </p:spPr>
        <p:txBody>
          <a:bodyPr anchorCtr="0" anchor="ctr" bIns="45700" lIns="91425" spcFirstLastPara="1" rIns="91425" wrap="square" tIns="45700">
            <a:noAutofit/>
          </a:bodyPr>
          <a:lstStyle/>
          <a:p>
            <a:pPr indent="-171450" lvl="0" marL="171450" marR="0" rtl="0" algn="l">
              <a:lnSpc>
                <a:spcPct val="114000"/>
              </a:lnSpc>
              <a:spcBef>
                <a:spcPts val="0"/>
              </a:spcBef>
              <a:spcAft>
                <a:spcPts val="0"/>
              </a:spcAft>
              <a:buClr>
                <a:srgbClr val="005BAD"/>
              </a:buClr>
              <a:buSzPts val="1400"/>
              <a:buFont typeface="Noto Sans Symbols"/>
              <a:buChar char="●"/>
            </a:pPr>
            <a:r>
              <a:rPr lang="ja-JP" sz="1400">
                <a:solidFill>
                  <a:srgbClr val="005BAD"/>
                </a:solidFill>
                <a:latin typeface="Arial"/>
                <a:ea typeface="Arial"/>
                <a:cs typeface="Arial"/>
                <a:sym typeface="Arial"/>
              </a:rPr>
              <a:t>ヒント</a:t>
            </a:r>
            <a:endParaRPr/>
          </a:p>
          <a:p>
            <a:pPr indent="0" lvl="0" marL="0" marR="0" rtl="0" algn="l">
              <a:lnSpc>
                <a:spcPct val="114000"/>
              </a:lnSpc>
              <a:spcBef>
                <a:spcPts val="0"/>
              </a:spcBef>
              <a:spcAft>
                <a:spcPts val="0"/>
              </a:spcAft>
              <a:buClr>
                <a:schemeClr val="dk1"/>
              </a:buClr>
              <a:buSzPts val="1200"/>
              <a:buFont typeface="Noto Sans Symbols"/>
              <a:buNone/>
            </a:pPr>
            <a:r>
              <a:rPr lang="ja-JP" sz="1200">
                <a:solidFill>
                  <a:schemeClr val="dk1"/>
                </a:solidFill>
                <a:latin typeface="Arial"/>
                <a:ea typeface="Arial"/>
                <a:cs typeface="Arial"/>
                <a:sym typeface="Arial"/>
              </a:rPr>
              <a:t>   所得金額によって</a:t>
            </a:r>
            <a:endParaRPr sz="1200">
              <a:solidFill>
                <a:schemeClr val="dk1"/>
              </a:solidFill>
              <a:latin typeface="Arial"/>
              <a:ea typeface="Arial"/>
              <a:cs typeface="Arial"/>
              <a:sym typeface="Arial"/>
            </a:endParaRPr>
          </a:p>
          <a:p>
            <a:pPr indent="0" lvl="0" marL="0" marR="0" rtl="0" algn="l">
              <a:lnSpc>
                <a:spcPct val="114000"/>
              </a:lnSpc>
              <a:spcBef>
                <a:spcPts val="0"/>
              </a:spcBef>
              <a:spcAft>
                <a:spcPts val="0"/>
              </a:spcAft>
              <a:buClr>
                <a:schemeClr val="dk1"/>
              </a:buClr>
              <a:buSzPts val="1200"/>
              <a:buFont typeface="Noto Sans Symbols"/>
              <a:buNone/>
            </a:pPr>
            <a:r>
              <a:rPr lang="ja-JP" sz="1200">
                <a:solidFill>
                  <a:schemeClr val="dk1"/>
                </a:solidFill>
                <a:latin typeface="Arial"/>
                <a:ea typeface="Arial"/>
                <a:cs typeface="Arial"/>
                <a:sym typeface="Arial"/>
              </a:rPr>
              <a:t>   負担する金額を変えてみよう</a:t>
            </a:r>
            <a:endParaRPr/>
          </a:p>
        </p:txBody>
      </p:sp>
      <p:sp>
        <p:nvSpPr>
          <p:cNvPr id="349" name="Google Shape;349;p40"/>
          <p:cNvSpPr txBox="1"/>
          <p:nvPr>
            <p:ph idx="1" type="body"/>
          </p:nvPr>
        </p:nvSpPr>
        <p:spPr>
          <a:xfrm>
            <a:off x="7538605" y="4527951"/>
            <a:ext cx="866100" cy="184800"/>
          </a:xfrm>
          <a:prstGeom prst="rect">
            <a:avLst/>
          </a:prstGeom>
          <a:noFill/>
          <a:ln>
            <a:noFill/>
          </a:ln>
        </p:spPr>
        <p:txBody>
          <a:bodyPr anchorCtr="0" anchor="ctr" bIns="45700" lIns="36000" spcFirstLastPara="1" rIns="36000" wrap="square" tIns="45700">
            <a:noAutofit/>
          </a:bodyPr>
          <a:lstStyle>
            <a:lvl1pPr indent="-228600" lvl="0" marL="457200" marR="0" algn="r">
              <a:lnSpc>
                <a:spcPct val="90000"/>
              </a:lnSpc>
              <a:spcBef>
                <a:spcPts val="1000"/>
              </a:spcBef>
              <a:spcAft>
                <a:spcPts val="0"/>
              </a:spcAft>
              <a:buClr>
                <a:schemeClr val="dk1"/>
              </a:buClr>
              <a:buSzPts val="1200"/>
              <a:buFont typeface="Arial"/>
              <a:buNone/>
              <a:defRPr b="0" i="0" sz="1200" u="none" cap="none" strike="noStrike">
                <a:solidFill>
                  <a:schemeClr val="dk1"/>
                </a:solidFill>
                <a:latin typeface="Arial"/>
                <a:ea typeface="Arial"/>
                <a:cs typeface="Arial"/>
                <a:sym typeface="Arial"/>
              </a:defRPr>
            </a:lvl1pPr>
            <a:lvl2pPr indent="-292100" lvl="1" marL="914400" marR="0" algn="l">
              <a:lnSpc>
                <a:spcPct val="90000"/>
              </a:lnSpc>
              <a:spcBef>
                <a:spcPts val="500"/>
              </a:spcBef>
              <a:spcAft>
                <a:spcPts val="0"/>
              </a:spcAft>
              <a:buClr>
                <a:schemeClr val="dk1"/>
              </a:buClr>
              <a:buSzPts val="1000"/>
              <a:buFont typeface="Arial"/>
              <a:buChar char="•"/>
              <a:defRPr b="0" i="0" sz="1000" u="none" cap="none" strike="noStrike">
                <a:solidFill>
                  <a:schemeClr val="dk1"/>
                </a:solidFill>
                <a:latin typeface="Arial"/>
                <a:ea typeface="Arial"/>
                <a:cs typeface="Arial"/>
                <a:sym typeface="Arial"/>
              </a:defRPr>
            </a:lvl2pPr>
            <a:lvl3pPr indent="-292100" lvl="2" marL="1371600" marR="0" algn="l">
              <a:lnSpc>
                <a:spcPct val="90000"/>
              </a:lnSpc>
              <a:spcBef>
                <a:spcPts val="500"/>
              </a:spcBef>
              <a:spcAft>
                <a:spcPts val="0"/>
              </a:spcAft>
              <a:buClr>
                <a:schemeClr val="dk1"/>
              </a:buClr>
              <a:buSzPts val="1000"/>
              <a:buFont typeface="Arial"/>
              <a:buChar char="•"/>
              <a:defRPr b="0" i="0" sz="1000" u="none" cap="none" strike="noStrike">
                <a:solidFill>
                  <a:schemeClr val="dk1"/>
                </a:solidFill>
                <a:latin typeface="Arial"/>
                <a:ea typeface="Arial"/>
                <a:cs typeface="Arial"/>
                <a:sym typeface="Arial"/>
              </a:defRPr>
            </a:lvl3pPr>
            <a:lvl4pPr indent="-292100" lvl="3" marL="1828800" marR="0" algn="l">
              <a:lnSpc>
                <a:spcPct val="90000"/>
              </a:lnSpc>
              <a:spcBef>
                <a:spcPts val="500"/>
              </a:spcBef>
              <a:spcAft>
                <a:spcPts val="0"/>
              </a:spcAft>
              <a:buClr>
                <a:schemeClr val="dk1"/>
              </a:buClr>
              <a:buSzPts val="1000"/>
              <a:buFont typeface="Arial"/>
              <a:buChar char="•"/>
              <a:defRPr b="0" i="0" sz="1000" u="none" cap="none" strike="noStrike">
                <a:solidFill>
                  <a:schemeClr val="dk1"/>
                </a:solidFill>
                <a:latin typeface="Arial"/>
                <a:ea typeface="Arial"/>
                <a:cs typeface="Arial"/>
                <a:sym typeface="Arial"/>
              </a:defRPr>
            </a:lvl4pPr>
            <a:lvl5pPr indent="-292100" lvl="4" marL="2286000" marR="0" algn="l">
              <a:lnSpc>
                <a:spcPct val="90000"/>
              </a:lnSpc>
              <a:spcBef>
                <a:spcPts val="500"/>
              </a:spcBef>
              <a:spcAft>
                <a:spcPts val="0"/>
              </a:spcAft>
              <a:buClr>
                <a:schemeClr val="dk1"/>
              </a:buClr>
              <a:buSzPts val="1000"/>
              <a:buFont typeface="Arial"/>
              <a:buChar char="•"/>
              <a:defRPr b="0" i="0" sz="1000" u="none" cap="none" strike="noStrike">
                <a:solidFill>
                  <a:schemeClr val="dk1"/>
                </a:solidFill>
                <a:latin typeface="Arial"/>
                <a:ea typeface="Arial"/>
                <a:cs typeface="Arial"/>
                <a:sym typeface="Arial"/>
              </a:defRPr>
            </a:lvl5pPr>
            <a:lvl6pPr indent="-342900" lvl="5" marL="27432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6pPr>
            <a:lvl7pPr indent="-342900" lvl="6" marL="32004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7pPr>
            <a:lvl8pPr indent="-342900" lvl="7" marL="36576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8pPr>
            <a:lvl9pPr indent="-342900" lvl="8" marL="41148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9pPr>
          </a:lstStyle>
          <a:p/>
        </p:txBody>
      </p:sp>
      <p:sp>
        <p:nvSpPr>
          <p:cNvPr id="350" name="Google Shape;350;p40"/>
          <p:cNvSpPr txBox="1"/>
          <p:nvPr>
            <p:ph idx="2" type="body"/>
          </p:nvPr>
        </p:nvSpPr>
        <p:spPr>
          <a:xfrm>
            <a:off x="7538605" y="5008902"/>
            <a:ext cx="866100" cy="184800"/>
          </a:xfrm>
          <a:prstGeom prst="rect">
            <a:avLst/>
          </a:prstGeom>
          <a:noFill/>
          <a:ln>
            <a:noFill/>
          </a:ln>
        </p:spPr>
        <p:txBody>
          <a:bodyPr anchorCtr="0" anchor="ctr" bIns="45700" lIns="36000" spcFirstLastPara="1" rIns="36000" wrap="square" tIns="45700">
            <a:noAutofit/>
          </a:bodyPr>
          <a:lstStyle>
            <a:lvl1pPr indent="-228600" lvl="0" marL="457200" marR="0" algn="r">
              <a:lnSpc>
                <a:spcPct val="90000"/>
              </a:lnSpc>
              <a:spcBef>
                <a:spcPts val="1000"/>
              </a:spcBef>
              <a:spcAft>
                <a:spcPts val="0"/>
              </a:spcAft>
              <a:buClr>
                <a:schemeClr val="dk1"/>
              </a:buClr>
              <a:buSzPts val="1200"/>
              <a:buFont typeface="Arial"/>
              <a:buNone/>
              <a:defRPr b="0" i="0" sz="1200" u="none" cap="none" strike="noStrike">
                <a:solidFill>
                  <a:schemeClr val="dk1"/>
                </a:solidFill>
                <a:latin typeface="Arial"/>
                <a:ea typeface="Arial"/>
                <a:cs typeface="Arial"/>
                <a:sym typeface="Arial"/>
              </a:defRPr>
            </a:lvl1pPr>
            <a:lvl2pPr indent="-292100" lvl="1" marL="914400" marR="0" algn="l">
              <a:lnSpc>
                <a:spcPct val="90000"/>
              </a:lnSpc>
              <a:spcBef>
                <a:spcPts val="500"/>
              </a:spcBef>
              <a:spcAft>
                <a:spcPts val="0"/>
              </a:spcAft>
              <a:buClr>
                <a:schemeClr val="dk1"/>
              </a:buClr>
              <a:buSzPts val="1000"/>
              <a:buFont typeface="Arial"/>
              <a:buChar char="•"/>
              <a:defRPr b="0" i="0" sz="1000" u="none" cap="none" strike="noStrike">
                <a:solidFill>
                  <a:schemeClr val="dk1"/>
                </a:solidFill>
                <a:latin typeface="Arial"/>
                <a:ea typeface="Arial"/>
                <a:cs typeface="Arial"/>
                <a:sym typeface="Arial"/>
              </a:defRPr>
            </a:lvl2pPr>
            <a:lvl3pPr indent="-292100" lvl="2" marL="1371600" marR="0" algn="l">
              <a:lnSpc>
                <a:spcPct val="90000"/>
              </a:lnSpc>
              <a:spcBef>
                <a:spcPts val="500"/>
              </a:spcBef>
              <a:spcAft>
                <a:spcPts val="0"/>
              </a:spcAft>
              <a:buClr>
                <a:schemeClr val="dk1"/>
              </a:buClr>
              <a:buSzPts val="1000"/>
              <a:buFont typeface="Arial"/>
              <a:buChar char="•"/>
              <a:defRPr b="0" i="0" sz="1000" u="none" cap="none" strike="noStrike">
                <a:solidFill>
                  <a:schemeClr val="dk1"/>
                </a:solidFill>
                <a:latin typeface="Arial"/>
                <a:ea typeface="Arial"/>
                <a:cs typeface="Arial"/>
                <a:sym typeface="Arial"/>
              </a:defRPr>
            </a:lvl3pPr>
            <a:lvl4pPr indent="-292100" lvl="3" marL="1828800" marR="0" algn="l">
              <a:lnSpc>
                <a:spcPct val="90000"/>
              </a:lnSpc>
              <a:spcBef>
                <a:spcPts val="500"/>
              </a:spcBef>
              <a:spcAft>
                <a:spcPts val="0"/>
              </a:spcAft>
              <a:buClr>
                <a:schemeClr val="dk1"/>
              </a:buClr>
              <a:buSzPts val="1000"/>
              <a:buFont typeface="Arial"/>
              <a:buChar char="•"/>
              <a:defRPr b="0" i="0" sz="1000" u="none" cap="none" strike="noStrike">
                <a:solidFill>
                  <a:schemeClr val="dk1"/>
                </a:solidFill>
                <a:latin typeface="Arial"/>
                <a:ea typeface="Arial"/>
                <a:cs typeface="Arial"/>
                <a:sym typeface="Arial"/>
              </a:defRPr>
            </a:lvl4pPr>
            <a:lvl5pPr indent="-292100" lvl="4" marL="2286000" marR="0" algn="l">
              <a:lnSpc>
                <a:spcPct val="90000"/>
              </a:lnSpc>
              <a:spcBef>
                <a:spcPts val="500"/>
              </a:spcBef>
              <a:spcAft>
                <a:spcPts val="0"/>
              </a:spcAft>
              <a:buClr>
                <a:schemeClr val="dk1"/>
              </a:buClr>
              <a:buSzPts val="1000"/>
              <a:buFont typeface="Arial"/>
              <a:buChar char="•"/>
              <a:defRPr b="0" i="0" sz="1000" u="none" cap="none" strike="noStrike">
                <a:solidFill>
                  <a:schemeClr val="dk1"/>
                </a:solidFill>
                <a:latin typeface="Arial"/>
                <a:ea typeface="Arial"/>
                <a:cs typeface="Arial"/>
                <a:sym typeface="Arial"/>
              </a:defRPr>
            </a:lvl5pPr>
            <a:lvl6pPr indent="-342900" lvl="5" marL="27432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6pPr>
            <a:lvl7pPr indent="-342900" lvl="6" marL="32004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7pPr>
            <a:lvl8pPr indent="-342900" lvl="7" marL="36576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8pPr>
            <a:lvl9pPr indent="-342900" lvl="8" marL="41148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9pPr>
          </a:lstStyle>
          <a:p/>
        </p:txBody>
      </p:sp>
      <p:sp>
        <p:nvSpPr>
          <p:cNvPr id="351" name="Google Shape;351;p40"/>
          <p:cNvSpPr txBox="1"/>
          <p:nvPr>
            <p:ph idx="3" type="body"/>
          </p:nvPr>
        </p:nvSpPr>
        <p:spPr>
          <a:xfrm>
            <a:off x="7538605" y="5473678"/>
            <a:ext cx="866100" cy="184800"/>
          </a:xfrm>
          <a:prstGeom prst="rect">
            <a:avLst/>
          </a:prstGeom>
          <a:noFill/>
          <a:ln>
            <a:noFill/>
          </a:ln>
        </p:spPr>
        <p:txBody>
          <a:bodyPr anchorCtr="0" anchor="ctr" bIns="45700" lIns="36000" spcFirstLastPara="1" rIns="36000" wrap="square" tIns="45700">
            <a:noAutofit/>
          </a:bodyPr>
          <a:lstStyle>
            <a:lvl1pPr indent="-228600" lvl="0" marL="457200" marR="0" algn="r">
              <a:lnSpc>
                <a:spcPct val="90000"/>
              </a:lnSpc>
              <a:spcBef>
                <a:spcPts val="1000"/>
              </a:spcBef>
              <a:spcAft>
                <a:spcPts val="0"/>
              </a:spcAft>
              <a:buClr>
                <a:schemeClr val="dk1"/>
              </a:buClr>
              <a:buSzPts val="1200"/>
              <a:buFont typeface="Arial"/>
              <a:buNone/>
              <a:defRPr b="0" i="0" sz="1200" u="none" cap="none" strike="noStrike">
                <a:solidFill>
                  <a:schemeClr val="dk1"/>
                </a:solidFill>
                <a:latin typeface="Arial"/>
                <a:ea typeface="Arial"/>
                <a:cs typeface="Arial"/>
                <a:sym typeface="Arial"/>
              </a:defRPr>
            </a:lvl1pPr>
            <a:lvl2pPr indent="-292100" lvl="1" marL="914400" marR="0" algn="l">
              <a:lnSpc>
                <a:spcPct val="90000"/>
              </a:lnSpc>
              <a:spcBef>
                <a:spcPts val="500"/>
              </a:spcBef>
              <a:spcAft>
                <a:spcPts val="0"/>
              </a:spcAft>
              <a:buClr>
                <a:schemeClr val="dk1"/>
              </a:buClr>
              <a:buSzPts val="1000"/>
              <a:buFont typeface="Arial"/>
              <a:buChar char="•"/>
              <a:defRPr b="0" i="0" sz="1000" u="none" cap="none" strike="noStrike">
                <a:solidFill>
                  <a:schemeClr val="dk1"/>
                </a:solidFill>
                <a:latin typeface="Arial"/>
                <a:ea typeface="Arial"/>
                <a:cs typeface="Arial"/>
                <a:sym typeface="Arial"/>
              </a:defRPr>
            </a:lvl2pPr>
            <a:lvl3pPr indent="-292100" lvl="2" marL="1371600" marR="0" algn="l">
              <a:lnSpc>
                <a:spcPct val="90000"/>
              </a:lnSpc>
              <a:spcBef>
                <a:spcPts val="500"/>
              </a:spcBef>
              <a:spcAft>
                <a:spcPts val="0"/>
              </a:spcAft>
              <a:buClr>
                <a:schemeClr val="dk1"/>
              </a:buClr>
              <a:buSzPts val="1000"/>
              <a:buFont typeface="Arial"/>
              <a:buChar char="•"/>
              <a:defRPr b="0" i="0" sz="1000" u="none" cap="none" strike="noStrike">
                <a:solidFill>
                  <a:schemeClr val="dk1"/>
                </a:solidFill>
                <a:latin typeface="Arial"/>
                <a:ea typeface="Arial"/>
                <a:cs typeface="Arial"/>
                <a:sym typeface="Arial"/>
              </a:defRPr>
            </a:lvl3pPr>
            <a:lvl4pPr indent="-292100" lvl="3" marL="1828800" marR="0" algn="l">
              <a:lnSpc>
                <a:spcPct val="90000"/>
              </a:lnSpc>
              <a:spcBef>
                <a:spcPts val="500"/>
              </a:spcBef>
              <a:spcAft>
                <a:spcPts val="0"/>
              </a:spcAft>
              <a:buClr>
                <a:schemeClr val="dk1"/>
              </a:buClr>
              <a:buSzPts val="1000"/>
              <a:buFont typeface="Arial"/>
              <a:buChar char="•"/>
              <a:defRPr b="0" i="0" sz="1000" u="none" cap="none" strike="noStrike">
                <a:solidFill>
                  <a:schemeClr val="dk1"/>
                </a:solidFill>
                <a:latin typeface="Arial"/>
                <a:ea typeface="Arial"/>
                <a:cs typeface="Arial"/>
                <a:sym typeface="Arial"/>
              </a:defRPr>
            </a:lvl4pPr>
            <a:lvl5pPr indent="-292100" lvl="4" marL="2286000" marR="0" algn="l">
              <a:lnSpc>
                <a:spcPct val="90000"/>
              </a:lnSpc>
              <a:spcBef>
                <a:spcPts val="500"/>
              </a:spcBef>
              <a:spcAft>
                <a:spcPts val="0"/>
              </a:spcAft>
              <a:buClr>
                <a:schemeClr val="dk1"/>
              </a:buClr>
              <a:buSzPts val="1000"/>
              <a:buFont typeface="Arial"/>
              <a:buChar char="•"/>
              <a:defRPr b="0" i="0" sz="1000" u="none" cap="none" strike="noStrike">
                <a:solidFill>
                  <a:schemeClr val="dk1"/>
                </a:solidFill>
                <a:latin typeface="Arial"/>
                <a:ea typeface="Arial"/>
                <a:cs typeface="Arial"/>
                <a:sym typeface="Arial"/>
              </a:defRPr>
            </a:lvl5pPr>
            <a:lvl6pPr indent="-342900" lvl="5" marL="27432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6pPr>
            <a:lvl7pPr indent="-342900" lvl="6" marL="32004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7pPr>
            <a:lvl8pPr indent="-342900" lvl="7" marL="36576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8pPr>
            <a:lvl9pPr indent="-342900" lvl="8" marL="41148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9pPr>
          </a:lstStyle>
          <a:p/>
        </p:txBody>
      </p:sp>
      <p:sp>
        <p:nvSpPr>
          <p:cNvPr id="352" name="Google Shape;352;p40"/>
          <p:cNvSpPr txBox="1"/>
          <p:nvPr>
            <p:ph idx="4" type="body"/>
          </p:nvPr>
        </p:nvSpPr>
        <p:spPr>
          <a:xfrm>
            <a:off x="7538605" y="5943649"/>
            <a:ext cx="866100" cy="184800"/>
          </a:xfrm>
          <a:prstGeom prst="rect">
            <a:avLst/>
          </a:prstGeom>
          <a:noFill/>
          <a:ln>
            <a:noFill/>
          </a:ln>
        </p:spPr>
        <p:txBody>
          <a:bodyPr anchorCtr="0" anchor="ctr" bIns="45700" lIns="36000" spcFirstLastPara="1" rIns="36000" wrap="square" tIns="45700">
            <a:noAutofit/>
          </a:bodyPr>
          <a:lstStyle>
            <a:lvl1pPr indent="-228600" lvl="0" marL="457200" marR="0" algn="r">
              <a:lnSpc>
                <a:spcPct val="90000"/>
              </a:lnSpc>
              <a:spcBef>
                <a:spcPts val="1000"/>
              </a:spcBef>
              <a:spcAft>
                <a:spcPts val="0"/>
              </a:spcAft>
              <a:buClr>
                <a:schemeClr val="dk1"/>
              </a:buClr>
              <a:buSzPts val="1200"/>
              <a:buFont typeface="Arial"/>
              <a:buNone/>
              <a:defRPr b="0" i="0" sz="1200" u="none" cap="none" strike="noStrike">
                <a:solidFill>
                  <a:schemeClr val="dk1"/>
                </a:solidFill>
                <a:latin typeface="Arial"/>
                <a:ea typeface="Arial"/>
                <a:cs typeface="Arial"/>
                <a:sym typeface="Arial"/>
              </a:defRPr>
            </a:lvl1pPr>
            <a:lvl2pPr indent="-292100" lvl="1" marL="914400" marR="0" algn="l">
              <a:lnSpc>
                <a:spcPct val="90000"/>
              </a:lnSpc>
              <a:spcBef>
                <a:spcPts val="500"/>
              </a:spcBef>
              <a:spcAft>
                <a:spcPts val="0"/>
              </a:spcAft>
              <a:buClr>
                <a:schemeClr val="dk1"/>
              </a:buClr>
              <a:buSzPts val="1000"/>
              <a:buFont typeface="Arial"/>
              <a:buChar char="•"/>
              <a:defRPr b="0" i="0" sz="1000" u="none" cap="none" strike="noStrike">
                <a:solidFill>
                  <a:schemeClr val="dk1"/>
                </a:solidFill>
                <a:latin typeface="Arial"/>
                <a:ea typeface="Arial"/>
                <a:cs typeface="Arial"/>
                <a:sym typeface="Arial"/>
              </a:defRPr>
            </a:lvl2pPr>
            <a:lvl3pPr indent="-292100" lvl="2" marL="1371600" marR="0" algn="l">
              <a:lnSpc>
                <a:spcPct val="90000"/>
              </a:lnSpc>
              <a:spcBef>
                <a:spcPts val="500"/>
              </a:spcBef>
              <a:spcAft>
                <a:spcPts val="0"/>
              </a:spcAft>
              <a:buClr>
                <a:schemeClr val="dk1"/>
              </a:buClr>
              <a:buSzPts val="1000"/>
              <a:buFont typeface="Arial"/>
              <a:buChar char="•"/>
              <a:defRPr b="0" i="0" sz="1000" u="none" cap="none" strike="noStrike">
                <a:solidFill>
                  <a:schemeClr val="dk1"/>
                </a:solidFill>
                <a:latin typeface="Arial"/>
                <a:ea typeface="Arial"/>
                <a:cs typeface="Arial"/>
                <a:sym typeface="Arial"/>
              </a:defRPr>
            </a:lvl3pPr>
            <a:lvl4pPr indent="-292100" lvl="3" marL="1828800" marR="0" algn="l">
              <a:lnSpc>
                <a:spcPct val="90000"/>
              </a:lnSpc>
              <a:spcBef>
                <a:spcPts val="500"/>
              </a:spcBef>
              <a:spcAft>
                <a:spcPts val="0"/>
              </a:spcAft>
              <a:buClr>
                <a:schemeClr val="dk1"/>
              </a:buClr>
              <a:buSzPts val="1000"/>
              <a:buFont typeface="Arial"/>
              <a:buChar char="•"/>
              <a:defRPr b="0" i="0" sz="1000" u="none" cap="none" strike="noStrike">
                <a:solidFill>
                  <a:schemeClr val="dk1"/>
                </a:solidFill>
                <a:latin typeface="Arial"/>
                <a:ea typeface="Arial"/>
                <a:cs typeface="Arial"/>
                <a:sym typeface="Arial"/>
              </a:defRPr>
            </a:lvl4pPr>
            <a:lvl5pPr indent="-292100" lvl="4" marL="2286000" marR="0" algn="l">
              <a:lnSpc>
                <a:spcPct val="90000"/>
              </a:lnSpc>
              <a:spcBef>
                <a:spcPts val="500"/>
              </a:spcBef>
              <a:spcAft>
                <a:spcPts val="0"/>
              </a:spcAft>
              <a:buClr>
                <a:schemeClr val="dk1"/>
              </a:buClr>
              <a:buSzPts val="1000"/>
              <a:buFont typeface="Arial"/>
              <a:buChar char="•"/>
              <a:defRPr b="0" i="0" sz="1000" u="none" cap="none" strike="noStrike">
                <a:solidFill>
                  <a:schemeClr val="dk1"/>
                </a:solidFill>
                <a:latin typeface="Arial"/>
                <a:ea typeface="Arial"/>
                <a:cs typeface="Arial"/>
                <a:sym typeface="Arial"/>
              </a:defRPr>
            </a:lvl5pPr>
            <a:lvl6pPr indent="-342900" lvl="5" marL="27432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6pPr>
            <a:lvl7pPr indent="-342900" lvl="6" marL="32004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7pPr>
            <a:lvl8pPr indent="-342900" lvl="7" marL="36576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8pPr>
            <a:lvl9pPr indent="-342900" lvl="8" marL="41148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9pPr>
          </a:lstStyle>
          <a:p/>
        </p:txBody>
      </p:sp>
      <p:sp>
        <p:nvSpPr>
          <p:cNvPr id="353" name="Google Shape;353;p40"/>
          <p:cNvSpPr/>
          <p:nvPr/>
        </p:nvSpPr>
        <p:spPr>
          <a:xfrm>
            <a:off x="323650" y="4007150"/>
            <a:ext cx="3771900" cy="267900"/>
          </a:xfrm>
          <a:prstGeom prst="rect">
            <a:avLst/>
          </a:prstGeom>
          <a:noFill/>
          <a:ln>
            <a:noFill/>
          </a:ln>
        </p:spPr>
        <p:txBody>
          <a:bodyPr anchorCtr="0" anchor="ctr" bIns="45700" lIns="91425" spcFirstLastPara="1" rIns="91425" wrap="square" tIns="45700">
            <a:noAutofit/>
          </a:bodyPr>
          <a:lstStyle/>
          <a:p>
            <a:pPr indent="0" lvl="0" marL="0" marR="0" rtl="0" algn="l">
              <a:lnSpc>
                <a:spcPct val="114000"/>
              </a:lnSpc>
              <a:spcBef>
                <a:spcPts val="0"/>
              </a:spcBef>
              <a:spcAft>
                <a:spcPts val="0"/>
              </a:spcAft>
              <a:buClr>
                <a:srgbClr val="005BAD"/>
              </a:buClr>
              <a:buSzPts val="1600"/>
              <a:buFont typeface="Arial"/>
              <a:buNone/>
            </a:pPr>
            <a:r>
              <a:rPr lang="ja-JP" sz="1500">
                <a:solidFill>
                  <a:srgbClr val="005BAD"/>
                </a:solidFill>
                <a:latin typeface="Arial"/>
                <a:ea typeface="Arial"/>
                <a:cs typeface="Arial"/>
                <a:sym typeface="Arial"/>
              </a:rPr>
              <a:t>各家の所得金額</a:t>
            </a:r>
            <a:r>
              <a:rPr lang="ja-JP" sz="1300">
                <a:solidFill>
                  <a:srgbClr val="005BAD"/>
                </a:solidFill>
                <a:latin typeface="Arial"/>
                <a:ea typeface="Arial"/>
                <a:cs typeface="Arial"/>
                <a:sym typeface="Arial"/>
              </a:rPr>
              <a:t>（もうけ）</a:t>
            </a:r>
            <a:r>
              <a:rPr lang="ja-JP" sz="1500">
                <a:solidFill>
                  <a:srgbClr val="005BAD"/>
                </a:solidFill>
                <a:latin typeface="Arial"/>
                <a:ea typeface="Arial"/>
                <a:cs typeface="Arial"/>
                <a:sym typeface="Arial"/>
              </a:rPr>
              <a:t>が異なる場合</a:t>
            </a:r>
            <a:endParaRPr sz="1300"/>
          </a:p>
        </p:txBody>
      </p:sp>
      <p:grpSp>
        <p:nvGrpSpPr>
          <p:cNvPr id="354" name="Google Shape;354;p40"/>
          <p:cNvGrpSpPr/>
          <p:nvPr/>
        </p:nvGrpSpPr>
        <p:grpSpPr>
          <a:xfrm>
            <a:off x="727310" y="5444694"/>
            <a:ext cx="2220755" cy="1474781"/>
            <a:chOff x="608967" y="5456726"/>
            <a:chExt cx="2220755" cy="1474781"/>
          </a:xfrm>
        </p:grpSpPr>
        <p:pic>
          <p:nvPicPr>
            <p:cNvPr id="355" name="Google Shape;355;p40"/>
            <p:cNvPicPr preferRelativeResize="0"/>
            <p:nvPr/>
          </p:nvPicPr>
          <p:blipFill rotWithShape="1">
            <a:blip r:embed="rId2">
              <a:alphaModFix/>
            </a:blip>
            <a:srcRect b="0" l="0" r="0" t="-300"/>
            <a:stretch/>
          </p:blipFill>
          <p:spPr>
            <a:xfrm>
              <a:off x="608967" y="5456726"/>
              <a:ext cx="1797166" cy="1091837"/>
            </a:xfrm>
            <a:prstGeom prst="rect">
              <a:avLst/>
            </a:prstGeom>
            <a:noFill/>
            <a:ln cap="flat" cmpd="sng" w="15875">
              <a:solidFill>
                <a:srgbClr val="005BAD"/>
              </a:solidFill>
              <a:prstDash val="solid"/>
              <a:round/>
              <a:headEnd len="sm" w="sm" type="none"/>
              <a:tailEnd len="sm" w="sm" type="none"/>
            </a:ln>
          </p:spPr>
        </p:pic>
        <p:sp>
          <p:nvSpPr>
            <p:cNvPr id="356" name="Google Shape;356;p40"/>
            <p:cNvSpPr/>
            <p:nvPr/>
          </p:nvSpPr>
          <p:spPr>
            <a:xfrm>
              <a:off x="2111222" y="5879507"/>
              <a:ext cx="718500" cy="718500"/>
            </a:xfrm>
            <a:prstGeom prst="ellipse">
              <a:avLst/>
            </a:prstGeom>
            <a:solidFill>
              <a:srgbClr val="005BAD"/>
            </a:solidFill>
            <a:ln cap="flat" cmpd="sng" w="22225">
              <a:solidFill>
                <a:srgbClr val="EBFAFF"/>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2400"/>
                <a:buFont typeface="Arial"/>
                <a:buNone/>
              </a:pPr>
              <a:r>
                <a:t/>
              </a:r>
              <a:endParaRPr b="0" i="0" sz="2400" u="none" cap="none" strike="noStrike">
                <a:solidFill>
                  <a:schemeClr val="dk1"/>
                </a:solidFill>
                <a:latin typeface="Arial"/>
                <a:ea typeface="Arial"/>
                <a:cs typeface="Arial"/>
                <a:sym typeface="Arial"/>
              </a:endParaRPr>
            </a:p>
          </p:txBody>
        </p:sp>
        <p:sp>
          <p:nvSpPr>
            <p:cNvPr id="357" name="Google Shape;357;p40"/>
            <p:cNvSpPr txBox="1"/>
            <p:nvPr/>
          </p:nvSpPr>
          <p:spPr>
            <a:xfrm>
              <a:off x="2106457" y="5977207"/>
              <a:ext cx="718500" cy="9543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ja-JP" sz="1400">
                  <a:solidFill>
                    <a:srgbClr val="EBFFFC"/>
                  </a:solidFill>
                  <a:latin typeface="Arial"/>
                  <a:ea typeface="Arial"/>
                  <a:cs typeface="Arial"/>
                  <a:sym typeface="Arial"/>
                </a:rPr>
                <a:t>メタバ</a:t>
              </a:r>
              <a:endParaRPr sz="1400">
                <a:solidFill>
                  <a:srgbClr val="EBFFFC"/>
                </a:solidFill>
                <a:latin typeface="Arial"/>
                <a:ea typeface="Arial"/>
                <a:cs typeface="Arial"/>
                <a:sym typeface="Arial"/>
              </a:endParaRPr>
            </a:p>
            <a:p>
              <a:pPr indent="0" lvl="0" marL="0" marR="0" rtl="0" algn="l">
                <a:spcBef>
                  <a:spcPts val="0"/>
                </a:spcBef>
                <a:spcAft>
                  <a:spcPts val="0"/>
                </a:spcAft>
                <a:buNone/>
              </a:pPr>
              <a:r>
                <a:rPr lang="ja-JP" sz="1400">
                  <a:solidFill>
                    <a:srgbClr val="EBFFFC"/>
                  </a:solidFill>
                  <a:latin typeface="Arial"/>
                  <a:ea typeface="Arial"/>
                  <a:cs typeface="Arial"/>
                  <a:sym typeface="Arial"/>
                </a:rPr>
                <a:t>タウン</a:t>
              </a:r>
              <a:endParaRPr/>
            </a:p>
          </p:txBody>
        </p:sp>
      </p:grpSp>
      <p:sp>
        <p:nvSpPr>
          <p:cNvPr id="358" name="Google Shape;358;p40"/>
          <p:cNvSpPr/>
          <p:nvPr/>
        </p:nvSpPr>
        <p:spPr>
          <a:xfrm>
            <a:off x="3928375" y="1257125"/>
            <a:ext cx="1655100" cy="226800"/>
          </a:xfrm>
          <a:prstGeom prst="rect">
            <a:avLst/>
          </a:prstGeom>
          <a:noFill/>
          <a:ln cap="flat" cmpd="sng" w="19050">
            <a:solidFill>
              <a:srgbClr val="262626"/>
            </a:solidFill>
            <a:prstDash val="solid"/>
            <a:round/>
            <a:headEnd len="sm" w="sm" type="none"/>
            <a:tailEnd len="sm" w="sm" type="none"/>
          </a:ln>
        </p:spPr>
        <p:txBody>
          <a:bodyPr anchorCtr="0" anchor="ctr" bIns="36000" lIns="72000" spcFirstLastPara="1" rIns="72000" wrap="square" tIns="36000">
            <a:noAutofit/>
          </a:bodyPr>
          <a:lstStyle/>
          <a:p>
            <a:pPr indent="0" lvl="0" marL="0" marR="0" rtl="0" algn="ctr">
              <a:lnSpc>
                <a:spcPct val="100000"/>
              </a:lnSpc>
              <a:spcBef>
                <a:spcPts val="0"/>
              </a:spcBef>
              <a:spcAft>
                <a:spcPts val="0"/>
              </a:spcAft>
              <a:buClr>
                <a:schemeClr val="dk1"/>
              </a:buClr>
              <a:buSzPts val="1300"/>
              <a:buFont typeface="Arial"/>
              <a:buNone/>
            </a:pPr>
            <a:r>
              <a:rPr b="0" i="0" lang="ja-JP" sz="1300" u="none" cap="none" strike="noStrike">
                <a:solidFill>
                  <a:schemeClr val="dk1"/>
                </a:solidFill>
                <a:latin typeface="Arial"/>
                <a:ea typeface="Arial"/>
                <a:cs typeface="Arial"/>
                <a:sym typeface="Arial"/>
              </a:rPr>
              <a:t>パターン１</a:t>
            </a:r>
            <a:r>
              <a:rPr b="0" i="0" lang="ja-JP" sz="1200" u="none" cap="none" strike="noStrike">
                <a:solidFill>
                  <a:schemeClr val="dk1"/>
                </a:solidFill>
                <a:latin typeface="Arial"/>
                <a:ea typeface="Arial"/>
                <a:cs typeface="Arial"/>
                <a:sym typeface="Arial"/>
              </a:rPr>
              <a:t>（参考）</a:t>
            </a:r>
            <a:endParaRPr b="0" i="0" sz="1300" u="none" cap="none" strike="noStrike">
              <a:solidFill>
                <a:schemeClr val="dk1"/>
              </a:solidFill>
              <a:latin typeface="Arial"/>
              <a:ea typeface="Arial"/>
              <a:cs typeface="Arial"/>
              <a:sym typeface="Arial"/>
            </a:endParaRPr>
          </a:p>
        </p:txBody>
      </p:sp>
      <p:graphicFrame>
        <p:nvGraphicFramePr>
          <p:cNvPr id="359" name="Google Shape;359;p40"/>
          <p:cNvGraphicFramePr/>
          <p:nvPr/>
        </p:nvGraphicFramePr>
        <p:xfrm>
          <a:off x="5772274" y="1541747"/>
          <a:ext cx="3000000" cy="3000000"/>
        </p:xfrm>
        <a:graphic>
          <a:graphicData uri="http://schemas.openxmlformats.org/drawingml/2006/table">
            <a:tbl>
              <a:tblPr bandRow="1" firstRow="1">
                <a:noFill/>
                <a:tableStyleId>{EDD6E753-2930-40FE-A78C-5DBA94F34718}</a:tableStyleId>
              </a:tblPr>
              <a:tblGrid>
                <a:gridCol w="506775"/>
                <a:gridCol w="482700"/>
                <a:gridCol w="654250"/>
                <a:gridCol w="687375"/>
                <a:gridCol w="716975"/>
              </a:tblGrid>
              <a:tr h="361725">
                <a:tc>
                  <a:txBody>
                    <a:bodyPr/>
                    <a:lstStyle/>
                    <a:p>
                      <a:pPr indent="0" lvl="0" marL="0" marR="0" rtl="0" algn="ctr">
                        <a:spcBef>
                          <a:spcPts val="0"/>
                        </a:spcBef>
                        <a:spcAft>
                          <a:spcPts val="0"/>
                        </a:spcAft>
                        <a:buNone/>
                      </a:pPr>
                      <a:r>
                        <a:t/>
                      </a:r>
                      <a:endParaRPr b="0" sz="900" u="none" cap="none" strike="noStrike">
                        <a:solidFill>
                          <a:schemeClr val="lt1"/>
                        </a:solidFill>
                      </a:endParaRPr>
                    </a:p>
                  </a:txBody>
                  <a:tcPr marT="45725" marB="45725" marR="91450" marL="91450" anchor="ctr">
                    <a:lnL cap="flat" cmpd="sng" w="9525">
                      <a:solidFill>
                        <a:srgbClr val="000000">
                          <a:alpha val="0"/>
                        </a:srgbClr>
                      </a:solidFill>
                      <a:prstDash val="solid"/>
                      <a:round/>
                      <a:headEnd len="sm" w="sm" type="none"/>
                      <a:tailEnd len="sm" w="sm" type="none"/>
                    </a:lnL>
                    <a:lnR cap="flat" cmpd="sng" w="12700">
                      <a:solidFill>
                        <a:schemeClr val="dk1"/>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12700">
                      <a:solidFill>
                        <a:schemeClr val="dk1"/>
                      </a:solidFill>
                      <a:prstDash val="solid"/>
                      <a:round/>
                      <a:headEnd len="sm" w="sm" type="none"/>
                      <a:tailEnd len="sm" w="sm" type="none"/>
                    </a:lnB>
                    <a:solidFill>
                      <a:srgbClr val="F2F2F2"/>
                    </a:solidFill>
                  </a:tcPr>
                </a:tc>
                <a:tc>
                  <a:txBody>
                    <a:bodyPr/>
                    <a:lstStyle/>
                    <a:p>
                      <a:pPr indent="0" lvl="0" marL="0" marR="0" rtl="0" algn="ctr">
                        <a:spcBef>
                          <a:spcPts val="0"/>
                        </a:spcBef>
                        <a:spcAft>
                          <a:spcPts val="0"/>
                        </a:spcAft>
                        <a:buNone/>
                      </a:pPr>
                      <a:r>
                        <a:rPr b="1" lang="ja-JP" sz="900" u="none" cap="none" strike="noStrike">
                          <a:solidFill>
                            <a:schemeClr val="lt1"/>
                          </a:solidFill>
                        </a:rPr>
                        <a:t>家族</a:t>
                      </a:r>
                      <a:endParaRPr/>
                    </a:p>
                  </a:txBody>
                  <a:tcPr marT="45725" marB="45725" marR="91450" marL="91450" anchor="ctr">
                    <a:lnL cap="flat" cmpd="sng" w="12700">
                      <a:solidFill>
                        <a:schemeClr val="dk1"/>
                      </a:solidFill>
                      <a:prstDash val="solid"/>
                      <a:round/>
                      <a:headEnd len="sm" w="sm" type="none"/>
                      <a:tailEnd len="sm" w="sm" type="none"/>
                    </a:lnL>
                    <a:lnR cap="flat" cmpd="sng" w="12700">
                      <a:solidFill>
                        <a:schemeClr val="lt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7F7F7F"/>
                    </a:solidFill>
                  </a:tcPr>
                </a:tc>
                <a:tc>
                  <a:txBody>
                    <a:bodyPr/>
                    <a:lstStyle/>
                    <a:p>
                      <a:pPr indent="0" lvl="0" marL="0" marR="0" rtl="0" algn="ctr">
                        <a:spcBef>
                          <a:spcPts val="0"/>
                        </a:spcBef>
                        <a:spcAft>
                          <a:spcPts val="0"/>
                        </a:spcAft>
                        <a:buNone/>
                      </a:pPr>
                      <a:r>
                        <a:rPr lang="ja-JP" sz="900" u="none" cap="none" strike="noStrike">
                          <a:solidFill>
                            <a:schemeClr val="lt1"/>
                          </a:solidFill>
                        </a:rPr>
                        <a:t>所得金額</a:t>
                      </a:r>
                      <a:endParaRPr b="0" sz="700" u="none" cap="none" strike="noStrike">
                        <a:solidFill>
                          <a:schemeClr val="lt1"/>
                        </a:solidFill>
                        <a:latin typeface="Arial"/>
                        <a:ea typeface="Arial"/>
                        <a:cs typeface="Arial"/>
                        <a:sym typeface="Arial"/>
                      </a:endParaRPr>
                    </a:p>
                  </a:txBody>
                  <a:tcPr marT="45725" marB="45725" marR="91450" marL="91450" anchor="ctr">
                    <a:lnL cap="flat" cmpd="sng" w="12700">
                      <a:solidFill>
                        <a:schemeClr val="lt1"/>
                      </a:solidFill>
                      <a:prstDash val="solid"/>
                      <a:round/>
                      <a:headEnd len="sm" w="sm" type="none"/>
                      <a:tailEnd len="sm" w="sm" type="none"/>
                    </a:lnL>
                    <a:lnR cap="flat" cmpd="sng" w="12700">
                      <a:solidFill>
                        <a:schemeClr val="lt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7F7F7F"/>
                    </a:solidFill>
                  </a:tcPr>
                </a:tc>
                <a:tc>
                  <a:txBody>
                    <a:bodyPr/>
                    <a:lstStyle/>
                    <a:p>
                      <a:pPr indent="0" lvl="0" marL="0" marR="0" rtl="0" algn="ctr">
                        <a:spcBef>
                          <a:spcPts val="0"/>
                        </a:spcBef>
                        <a:spcAft>
                          <a:spcPts val="0"/>
                        </a:spcAft>
                        <a:buNone/>
                      </a:pPr>
                      <a:r>
                        <a:rPr lang="ja-JP" sz="900" u="none" cap="none" strike="noStrike">
                          <a:solidFill>
                            <a:schemeClr val="lt1"/>
                          </a:solidFill>
                        </a:rPr>
                        <a:t>使用回数</a:t>
                      </a:r>
                      <a:endParaRPr>
                        <a:solidFill>
                          <a:schemeClr val="lt1"/>
                        </a:solidFill>
                      </a:endParaRPr>
                    </a:p>
                  </a:txBody>
                  <a:tcPr marT="45725" marB="45725" marR="91450" marL="91450" anchor="ctr">
                    <a:lnL cap="flat" cmpd="sng" w="12700">
                      <a:solidFill>
                        <a:schemeClr val="lt1"/>
                      </a:solidFill>
                      <a:prstDash val="solid"/>
                      <a:round/>
                      <a:headEnd len="sm" w="sm" type="none"/>
                      <a:tailEnd len="sm" w="sm" type="none"/>
                    </a:lnL>
                    <a:lnR cap="flat" cmpd="sng" w="12700">
                      <a:solidFill>
                        <a:schemeClr val="lt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7F7F7F"/>
                    </a:solidFill>
                  </a:tcPr>
                </a:tc>
                <a:tc>
                  <a:txBody>
                    <a:bodyPr/>
                    <a:lstStyle/>
                    <a:p>
                      <a:pPr indent="0" lvl="0" marL="0" marR="0" rtl="0" algn="ctr">
                        <a:spcBef>
                          <a:spcPts val="0"/>
                        </a:spcBef>
                        <a:spcAft>
                          <a:spcPts val="0"/>
                        </a:spcAft>
                        <a:buNone/>
                      </a:pPr>
                      <a:r>
                        <a:rPr lang="ja-JP" sz="900" u="none" cap="none" strike="noStrike">
                          <a:solidFill>
                            <a:schemeClr val="lt1"/>
                          </a:solidFill>
                        </a:rPr>
                        <a:t>負担金額</a:t>
                      </a:r>
                      <a:endParaRPr>
                        <a:solidFill>
                          <a:schemeClr val="lt1"/>
                        </a:solidFill>
                      </a:endParaRPr>
                    </a:p>
                  </a:txBody>
                  <a:tcPr marT="45725" marB="45725" marR="91450" marL="91450" anchor="ctr">
                    <a:lnL cap="flat" cmpd="sng" w="12700">
                      <a:solidFill>
                        <a:schemeClr val="lt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7F7F7F"/>
                    </a:solidFill>
                  </a:tcPr>
                </a:tc>
              </a:tr>
              <a:tr h="288000">
                <a:tc>
                  <a:txBody>
                    <a:bodyPr/>
                    <a:lstStyle/>
                    <a:p>
                      <a:pPr indent="0" lvl="0" marL="0" marR="0" rtl="0" algn="ctr">
                        <a:spcBef>
                          <a:spcPts val="0"/>
                        </a:spcBef>
                        <a:spcAft>
                          <a:spcPts val="0"/>
                        </a:spcAft>
                        <a:buNone/>
                      </a:pPr>
                      <a:r>
                        <a:rPr b="1" lang="ja-JP" sz="900" u="none" cap="none" strike="noStrike">
                          <a:latin typeface="Arial"/>
                          <a:ea typeface="Arial"/>
                          <a:cs typeface="Arial"/>
                          <a:sym typeface="Arial"/>
                        </a:rPr>
                        <a:t>Ａ家</a:t>
                      </a:r>
                      <a:endParaRPr/>
                    </a:p>
                  </a:txBody>
                  <a:tcPr marT="45725" marB="45725" marR="91450" marL="91450" anchor="ctr">
                    <a:lnL cap="flat" cmpd="sng" w="12700">
                      <a:solidFill>
                        <a:schemeClr val="dk1"/>
                      </a:solidFill>
                      <a:prstDash val="solid"/>
                      <a:round/>
                      <a:headEnd len="sm" w="sm" type="none"/>
                      <a:tailEnd len="sm" w="sm" type="none"/>
                    </a:lnL>
                    <a:lnR cap="flat" cmpd="sng" w="9525">
                      <a:solidFill>
                        <a:schemeClr val="dk1"/>
                      </a:solidFill>
                      <a:prstDash val="dash"/>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ctr">
                        <a:spcBef>
                          <a:spcPts val="0"/>
                        </a:spcBef>
                        <a:spcAft>
                          <a:spcPts val="0"/>
                        </a:spcAft>
                        <a:buNone/>
                      </a:pPr>
                      <a:r>
                        <a:rPr b="1" lang="ja-JP" sz="900" u="none" cap="none" strike="noStrike">
                          <a:latin typeface="Arial"/>
                          <a:ea typeface="Arial"/>
                          <a:cs typeface="Arial"/>
                          <a:sym typeface="Arial"/>
                        </a:rPr>
                        <a:t>４人</a:t>
                      </a:r>
                      <a:endParaRPr/>
                    </a:p>
                  </a:txBody>
                  <a:tcPr marT="45725" marB="45725" marR="91450" marL="91450" anchor="ctr">
                    <a:lnL cap="flat" cmpd="sng" w="9525">
                      <a:solidFill>
                        <a:schemeClr val="dk1"/>
                      </a:solidFill>
                      <a:prstDash val="dash"/>
                      <a:round/>
                      <a:headEnd len="sm" w="sm" type="none"/>
                      <a:tailEnd len="sm" w="sm" type="none"/>
                    </a:lnL>
                    <a:lnR cap="flat" cmpd="sng" w="9525">
                      <a:solidFill>
                        <a:schemeClr val="dk1"/>
                      </a:solidFill>
                      <a:prstDash val="dash"/>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ctr">
                        <a:spcBef>
                          <a:spcPts val="0"/>
                        </a:spcBef>
                        <a:spcAft>
                          <a:spcPts val="0"/>
                        </a:spcAft>
                        <a:buNone/>
                      </a:pPr>
                      <a:r>
                        <a:rPr b="1" lang="ja-JP" sz="900" u="none" cap="none" strike="noStrike">
                          <a:latin typeface="Arial"/>
                          <a:ea typeface="Arial"/>
                          <a:cs typeface="Arial"/>
                          <a:sym typeface="Arial"/>
                        </a:rPr>
                        <a:t>500万円</a:t>
                      </a:r>
                      <a:endParaRPr/>
                    </a:p>
                  </a:txBody>
                  <a:tcPr marT="45725" marB="45725" marR="91450" marL="91450" anchor="ctr">
                    <a:lnL cap="flat" cmpd="sng" w="9525">
                      <a:solidFill>
                        <a:schemeClr val="dk1"/>
                      </a:solidFill>
                      <a:prstDash val="dash"/>
                      <a:round/>
                      <a:headEnd len="sm" w="sm" type="none"/>
                      <a:tailEnd len="sm" w="sm" type="none"/>
                    </a:lnL>
                    <a:lnR cap="flat" cmpd="sng" w="9525">
                      <a:solidFill>
                        <a:schemeClr val="dk1"/>
                      </a:solidFill>
                      <a:prstDash val="dash"/>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ctr">
                        <a:spcBef>
                          <a:spcPts val="0"/>
                        </a:spcBef>
                        <a:spcAft>
                          <a:spcPts val="0"/>
                        </a:spcAft>
                        <a:buNone/>
                      </a:pPr>
                      <a:r>
                        <a:rPr b="1" lang="ja-JP" sz="900" u="none" cap="none" strike="noStrike">
                          <a:latin typeface="Arial"/>
                          <a:ea typeface="Arial"/>
                          <a:cs typeface="Arial"/>
                          <a:sym typeface="Arial"/>
                        </a:rPr>
                        <a:t>月10回</a:t>
                      </a:r>
                      <a:endParaRPr/>
                    </a:p>
                  </a:txBody>
                  <a:tcPr marT="45725" marB="45725" marR="91450" marL="91450" anchor="ctr">
                    <a:lnL cap="flat" cmpd="sng" w="9525">
                      <a:solidFill>
                        <a:schemeClr val="dk1"/>
                      </a:solidFill>
                      <a:prstDash val="dash"/>
                      <a:round/>
                      <a:headEnd len="sm" w="sm" type="none"/>
                      <a:tailEnd len="sm" w="sm" type="none"/>
                    </a:lnL>
                    <a:lnR cap="flat" cmpd="sng" w="9525">
                      <a:solidFill>
                        <a:schemeClr val="dk1"/>
                      </a:solidFill>
                      <a:prstDash val="dash"/>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ctr">
                        <a:spcBef>
                          <a:spcPts val="0"/>
                        </a:spcBef>
                        <a:spcAft>
                          <a:spcPts val="0"/>
                        </a:spcAft>
                        <a:buNone/>
                      </a:pPr>
                      <a:r>
                        <a:rPr b="1" lang="ja-JP" sz="900" u="none" cap="none" strike="noStrike">
                          <a:latin typeface="Arial"/>
                          <a:ea typeface="Arial"/>
                          <a:cs typeface="Arial"/>
                          <a:sym typeface="Arial"/>
                        </a:rPr>
                        <a:t>100万円</a:t>
                      </a:r>
                      <a:endParaRPr/>
                    </a:p>
                  </a:txBody>
                  <a:tcPr marT="45725" marB="45725" marR="91450" marL="91450" anchor="ctr">
                    <a:lnL cap="flat" cmpd="sng" w="9525">
                      <a:solidFill>
                        <a:schemeClr val="dk1"/>
                      </a:solidFill>
                      <a:prstDash val="dash"/>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r>
              <a:tr h="288000">
                <a:tc>
                  <a:txBody>
                    <a:bodyPr/>
                    <a:lstStyle/>
                    <a:p>
                      <a:pPr indent="0" lvl="0" marL="0" marR="0" rtl="0" algn="ctr">
                        <a:spcBef>
                          <a:spcPts val="0"/>
                        </a:spcBef>
                        <a:spcAft>
                          <a:spcPts val="0"/>
                        </a:spcAft>
                        <a:buNone/>
                      </a:pPr>
                      <a:r>
                        <a:rPr b="1" lang="ja-JP" sz="900" u="none" cap="none" strike="noStrike">
                          <a:latin typeface="Arial"/>
                          <a:ea typeface="Arial"/>
                          <a:cs typeface="Arial"/>
                          <a:sym typeface="Arial"/>
                        </a:rPr>
                        <a:t>Ｂ家</a:t>
                      </a:r>
                      <a:endParaRPr/>
                    </a:p>
                  </a:txBody>
                  <a:tcPr marT="45725" marB="45725" marR="91450" marL="91450" anchor="ctr">
                    <a:lnL cap="flat" cmpd="sng" w="12700">
                      <a:solidFill>
                        <a:schemeClr val="dk1"/>
                      </a:solidFill>
                      <a:prstDash val="solid"/>
                      <a:round/>
                      <a:headEnd len="sm" w="sm" type="none"/>
                      <a:tailEnd len="sm" w="sm" type="none"/>
                    </a:lnL>
                    <a:lnR cap="flat" cmpd="sng" w="9525">
                      <a:solidFill>
                        <a:schemeClr val="dk1"/>
                      </a:solidFill>
                      <a:prstDash val="dash"/>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ctr">
                        <a:spcBef>
                          <a:spcPts val="0"/>
                        </a:spcBef>
                        <a:spcAft>
                          <a:spcPts val="0"/>
                        </a:spcAft>
                        <a:buNone/>
                      </a:pPr>
                      <a:r>
                        <a:rPr b="1" lang="ja-JP" sz="900" u="none" cap="none" strike="noStrike">
                          <a:latin typeface="Arial"/>
                          <a:ea typeface="Arial"/>
                          <a:cs typeface="Arial"/>
                          <a:sym typeface="Arial"/>
                        </a:rPr>
                        <a:t>４人</a:t>
                      </a:r>
                      <a:endParaRPr/>
                    </a:p>
                  </a:txBody>
                  <a:tcPr marT="45725" marB="45725" marR="91450" marL="91450" anchor="ctr">
                    <a:lnL cap="flat" cmpd="sng" w="9525">
                      <a:solidFill>
                        <a:schemeClr val="dk1"/>
                      </a:solidFill>
                      <a:prstDash val="dash"/>
                      <a:round/>
                      <a:headEnd len="sm" w="sm" type="none"/>
                      <a:tailEnd len="sm" w="sm" type="none"/>
                    </a:lnL>
                    <a:lnR cap="flat" cmpd="sng" w="9525">
                      <a:solidFill>
                        <a:schemeClr val="dk1"/>
                      </a:solidFill>
                      <a:prstDash val="dash"/>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ctr">
                        <a:spcBef>
                          <a:spcPts val="0"/>
                        </a:spcBef>
                        <a:spcAft>
                          <a:spcPts val="0"/>
                        </a:spcAft>
                        <a:buNone/>
                      </a:pPr>
                      <a:r>
                        <a:rPr b="1" lang="ja-JP" sz="900" u="none" cap="none" strike="noStrike">
                          <a:latin typeface="Arial"/>
                          <a:ea typeface="Arial"/>
                          <a:cs typeface="Arial"/>
                          <a:sym typeface="Arial"/>
                        </a:rPr>
                        <a:t>500万円</a:t>
                      </a:r>
                      <a:endParaRPr/>
                    </a:p>
                  </a:txBody>
                  <a:tcPr marT="45725" marB="45725" marR="91450" marL="91450" anchor="ctr">
                    <a:lnL cap="flat" cmpd="sng" w="9525">
                      <a:solidFill>
                        <a:schemeClr val="dk1"/>
                      </a:solidFill>
                      <a:prstDash val="dash"/>
                      <a:round/>
                      <a:headEnd len="sm" w="sm" type="none"/>
                      <a:tailEnd len="sm" w="sm" type="none"/>
                    </a:lnL>
                    <a:lnR cap="flat" cmpd="sng" w="9525">
                      <a:solidFill>
                        <a:schemeClr val="dk1"/>
                      </a:solidFill>
                      <a:prstDash val="dash"/>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ctr">
                        <a:spcBef>
                          <a:spcPts val="0"/>
                        </a:spcBef>
                        <a:spcAft>
                          <a:spcPts val="0"/>
                        </a:spcAft>
                        <a:buNone/>
                      </a:pPr>
                      <a:r>
                        <a:rPr b="1" lang="ja-JP" sz="900" u="none" cap="none" strike="noStrike">
                          <a:latin typeface="Arial"/>
                          <a:ea typeface="Arial"/>
                          <a:cs typeface="Arial"/>
                          <a:sym typeface="Arial"/>
                        </a:rPr>
                        <a:t>月10回</a:t>
                      </a:r>
                      <a:endParaRPr/>
                    </a:p>
                  </a:txBody>
                  <a:tcPr marT="45725" marB="45725" marR="91450" marL="91450" anchor="ctr">
                    <a:lnL cap="flat" cmpd="sng" w="9525">
                      <a:solidFill>
                        <a:schemeClr val="dk1"/>
                      </a:solidFill>
                      <a:prstDash val="dash"/>
                      <a:round/>
                      <a:headEnd len="sm" w="sm" type="none"/>
                      <a:tailEnd len="sm" w="sm" type="none"/>
                    </a:lnL>
                    <a:lnR cap="flat" cmpd="sng" w="9525">
                      <a:solidFill>
                        <a:schemeClr val="dk1"/>
                      </a:solidFill>
                      <a:prstDash val="dash"/>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ctr">
                        <a:spcBef>
                          <a:spcPts val="0"/>
                        </a:spcBef>
                        <a:spcAft>
                          <a:spcPts val="0"/>
                        </a:spcAft>
                        <a:buNone/>
                      </a:pPr>
                      <a:r>
                        <a:rPr b="1" lang="ja-JP" sz="900" u="none" cap="none" strike="noStrike">
                          <a:latin typeface="Arial"/>
                          <a:ea typeface="Arial"/>
                          <a:cs typeface="Arial"/>
                          <a:sym typeface="Arial"/>
                        </a:rPr>
                        <a:t>100万円</a:t>
                      </a:r>
                      <a:endParaRPr/>
                    </a:p>
                  </a:txBody>
                  <a:tcPr marT="45725" marB="45725" marR="91450" marL="91450" anchor="ctr">
                    <a:lnL cap="flat" cmpd="sng" w="9525">
                      <a:solidFill>
                        <a:schemeClr val="dk1"/>
                      </a:solidFill>
                      <a:prstDash val="dash"/>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r>
              <a:tr h="288000">
                <a:tc>
                  <a:txBody>
                    <a:bodyPr/>
                    <a:lstStyle/>
                    <a:p>
                      <a:pPr indent="0" lvl="0" marL="0" marR="0" rtl="0" algn="ctr">
                        <a:spcBef>
                          <a:spcPts val="0"/>
                        </a:spcBef>
                        <a:spcAft>
                          <a:spcPts val="0"/>
                        </a:spcAft>
                        <a:buNone/>
                      </a:pPr>
                      <a:r>
                        <a:rPr b="1" lang="ja-JP" sz="900" u="none" cap="none" strike="noStrike">
                          <a:latin typeface="Arial"/>
                          <a:ea typeface="Arial"/>
                          <a:cs typeface="Arial"/>
                          <a:sym typeface="Arial"/>
                        </a:rPr>
                        <a:t>Ｃ家</a:t>
                      </a:r>
                      <a:endParaRPr/>
                    </a:p>
                  </a:txBody>
                  <a:tcPr marT="45725" marB="45725" marR="91450" marL="91450" anchor="ctr">
                    <a:lnL cap="flat" cmpd="sng" w="12700">
                      <a:solidFill>
                        <a:schemeClr val="dk1"/>
                      </a:solidFill>
                      <a:prstDash val="solid"/>
                      <a:round/>
                      <a:headEnd len="sm" w="sm" type="none"/>
                      <a:tailEnd len="sm" w="sm" type="none"/>
                    </a:lnL>
                    <a:lnR cap="flat" cmpd="sng" w="9525">
                      <a:solidFill>
                        <a:schemeClr val="dk1"/>
                      </a:solidFill>
                      <a:prstDash val="dash"/>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ctr">
                        <a:spcBef>
                          <a:spcPts val="0"/>
                        </a:spcBef>
                        <a:spcAft>
                          <a:spcPts val="0"/>
                        </a:spcAft>
                        <a:buNone/>
                      </a:pPr>
                      <a:r>
                        <a:rPr b="1" lang="ja-JP" sz="900" u="none" cap="none" strike="noStrike">
                          <a:latin typeface="Arial"/>
                          <a:ea typeface="Arial"/>
                          <a:cs typeface="Arial"/>
                          <a:sym typeface="Arial"/>
                        </a:rPr>
                        <a:t>４人</a:t>
                      </a:r>
                      <a:endParaRPr/>
                    </a:p>
                  </a:txBody>
                  <a:tcPr marT="45725" marB="45725" marR="91450" marL="91450" anchor="ctr">
                    <a:lnL cap="flat" cmpd="sng" w="9525">
                      <a:solidFill>
                        <a:schemeClr val="dk1"/>
                      </a:solidFill>
                      <a:prstDash val="dash"/>
                      <a:round/>
                      <a:headEnd len="sm" w="sm" type="none"/>
                      <a:tailEnd len="sm" w="sm" type="none"/>
                    </a:lnL>
                    <a:lnR cap="flat" cmpd="sng" w="9525">
                      <a:solidFill>
                        <a:schemeClr val="dk1"/>
                      </a:solidFill>
                      <a:prstDash val="dash"/>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ctr">
                        <a:spcBef>
                          <a:spcPts val="0"/>
                        </a:spcBef>
                        <a:spcAft>
                          <a:spcPts val="0"/>
                        </a:spcAft>
                        <a:buNone/>
                      </a:pPr>
                      <a:r>
                        <a:rPr b="1" lang="ja-JP" sz="900" u="none" cap="none" strike="noStrike">
                          <a:latin typeface="Arial"/>
                          <a:ea typeface="Arial"/>
                          <a:cs typeface="Arial"/>
                          <a:sym typeface="Arial"/>
                        </a:rPr>
                        <a:t>500万円</a:t>
                      </a:r>
                      <a:endParaRPr/>
                    </a:p>
                  </a:txBody>
                  <a:tcPr marT="45725" marB="45725" marR="91450" marL="91450" anchor="ctr">
                    <a:lnL cap="flat" cmpd="sng" w="9525">
                      <a:solidFill>
                        <a:schemeClr val="dk1"/>
                      </a:solidFill>
                      <a:prstDash val="dash"/>
                      <a:round/>
                      <a:headEnd len="sm" w="sm" type="none"/>
                      <a:tailEnd len="sm" w="sm" type="none"/>
                    </a:lnL>
                    <a:lnR cap="flat" cmpd="sng" w="9525">
                      <a:solidFill>
                        <a:schemeClr val="dk1"/>
                      </a:solidFill>
                      <a:prstDash val="dash"/>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ctr">
                        <a:spcBef>
                          <a:spcPts val="0"/>
                        </a:spcBef>
                        <a:spcAft>
                          <a:spcPts val="0"/>
                        </a:spcAft>
                        <a:buNone/>
                      </a:pPr>
                      <a:r>
                        <a:rPr b="1" lang="ja-JP" sz="900" u="none" cap="none" strike="noStrike">
                          <a:latin typeface="Arial"/>
                          <a:ea typeface="Arial"/>
                          <a:cs typeface="Arial"/>
                          <a:sym typeface="Arial"/>
                        </a:rPr>
                        <a:t>月10回</a:t>
                      </a:r>
                      <a:endParaRPr/>
                    </a:p>
                  </a:txBody>
                  <a:tcPr marT="45725" marB="45725" marR="91450" marL="91450" anchor="ctr">
                    <a:lnL cap="flat" cmpd="sng" w="9525">
                      <a:solidFill>
                        <a:schemeClr val="dk1"/>
                      </a:solidFill>
                      <a:prstDash val="dash"/>
                      <a:round/>
                      <a:headEnd len="sm" w="sm" type="none"/>
                      <a:tailEnd len="sm" w="sm" type="none"/>
                    </a:lnL>
                    <a:lnR cap="flat" cmpd="sng" w="9525">
                      <a:solidFill>
                        <a:schemeClr val="dk1"/>
                      </a:solidFill>
                      <a:prstDash val="dash"/>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ctr">
                        <a:spcBef>
                          <a:spcPts val="0"/>
                        </a:spcBef>
                        <a:spcAft>
                          <a:spcPts val="0"/>
                        </a:spcAft>
                        <a:buNone/>
                      </a:pPr>
                      <a:r>
                        <a:rPr b="1" lang="ja-JP" sz="900" u="none" cap="none" strike="noStrike">
                          <a:latin typeface="Arial"/>
                          <a:ea typeface="Arial"/>
                          <a:cs typeface="Arial"/>
                          <a:sym typeface="Arial"/>
                        </a:rPr>
                        <a:t>100万円</a:t>
                      </a:r>
                      <a:endParaRPr/>
                    </a:p>
                  </a:txBody>
                  <a:tcPr marT="45725" marB="45725" marR="91450" marL="91450" anchor="ctr">
                    <a:lnL cap="flat" cmpd="sng" w="9525">
                      <a:solidFill>
                        <a:schemeClr val="dk1"/>
                      </a:solidFill>
                      <a:prstDash val="dash"/>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r>
              <a:tr h="288000">
                <a:tc>
                  <a:txBody>
                    <a:bodyPr/>
                    <a:lstStyle/>
                    <a:p>
                      <a:pPr indent="0" lvl="0" marL="0" marR="0" rtl="0" algn="ctr">
                        <a:spcBef>
                          <a:spcPts val="0"/>
                        </a:spcBef>
                        <a:spcAft>
                          <a:spcPts val="0"/>
                        </a:spcAft>
                        <a:buNone/>
                      </a:pPr>
                      <a:r>
                        <a:rPr b="1" lang="ja-JP" sz="900" u="none" cap="none" strike="noStrike">
                          <a:latin typeface="Arial"/>
                          <a:ea typeface="Arial"/>
                          <a:cs typeface="Arial"/>
                          <a:sym typeface="Arial"/>
                        </a:rPr>
                        <a:t>Ｄ家</a:t>
                      </a:r>
                      <a:endParaRPr/>
                    </a:p>
                  </a:txBody>
                  <a:tcPr marT="45725" marB="45725" marR="91450" marL="91450" anchor="ctr">
                    <a:lnL cap="flat" cmpd="sng" w="12700">
                      <a:solidFill>
                        <a:schemeClr val="dk1"/>
                      </a:solidFill>
                      <a:prstDash val="solid"/>
                      <a:round/>
                      <a:headEnd len="sm" w="sm" type="none"/>
                      <a:tailEnd len="sm" w="sm" type="none"/>
                    </a:lnL>
                    <a:lnR cap="flat" cmpd="sng" w="9525">
                      <a:solidFill>
                        <a:schemeClr val="dk1"/>
                      </a:solidFill>
                      <a:prstDash val="dash"/>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ctr">
                        <a:spcBef>
                          <a:spcPts val="0"/>
                        </a:spcBef>
                        <a:spcAft>
                          <a:spcPts val="0"/>
                        </a:spcAft>
                        <a:buNone/>
                      </a:pPr>
                      <a:r>
                        <a:rPr b="1" lang="ja-JP" sz="900" u="none" cap="none" strike="noStrike">
                          <a:latin typeface="Arial"/>
                          <a:ea typeface="Arial"/>
                          <a:cs typeface="Arial"/>
                          <a:sym typeface="Arial"/>
                        </a:rPr>
                        <a:t>４人</a:t>
                      </a:r>
                      <a:endParaRPr/>
                    </a:p>
                  </a:txBody>
                  <a:tcPr marT="45725" marB="45725" marR="91450" marL="91450" anchor="ctr">
                    <a:lnL cap="flat" cmpd="sng" w="9525">
                      <a:solidFill>
                        <a:schemeClr val="dk1"/>
                      </a:solidFill>
                      <a:prstDash val="dash"/>
                      <a:round/>
                      <a:headEnd len="sm" w="sm" type="none"/>
                      <a:tailEnd len="sm" w="sm" type="none"/>
                    </a:lnL>
                    <a:lnR cap="flat" cmpd="sng" w="9525">
                      <a:solidFill>
                        <a:schemeClr val="dk1"/>
                      </a:solidFill>
                      <a:prstDash val="dash"/>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ctr">
                        <a:spcBef>
                          <a:spcPts val="0"/>
                        </a:spcBef>
                        <a:spcAft>
                          <a:spcPts val="0"/>
                        </a:spcAft>
                        <a:buNone/>
                      </a:pPr>
                      <a:r>
                        <a:rPr b="1" lang="ja-JP" sz="900" u="none" cap="none" strike="noStrike">
                          <a:latin typeface="Arial"/>
                          <a:ea typeface="Arial"/>
                          <a:cs typeface="Arial"/>
                          <a:sym typeface="Arial"/>
                        </a:rPr>
                        <a:t>500万円</a:t>
                      </a:r>
                      <a:endParaRPr/>
                    </a:p>
                  </a:txBody>
                  <a:tcPr marT="45725" marB="45725" marR="91450" marL="91450" anchor="ctr">
                    <a:lnL cap="flat" cmpd="sng" w="9525">
                      <a:solidFill>
                        <a:schemeClr val="dk1"/>
                      </a:solidFill>
                      <a:prstDash val="dash"/>
                      <a:round/>
                      <a:headEnd len="sm" w="sm" type="none"/>
                      <a:tailEnd len="sm" w="sm" type="none"/>
                    </a:lnL>
                    <a:lnR cap="flat" cmpd="sng" w="9525">
                      <a:solidFill>
                        <a:schemeClr val="dk1"/>
                      </a:solidFill>
                      <a:prstDash val="dash"/>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ctr">
                        <a:spcBef>
                          <a:spcPts val="0"/>
                        </a:spcBef>
                        <a:spcAft>
                          <a:spcPts val="0"/>
                        </a:spcAft>
                        <a:buNone/>
                      </a:pPr>
                      <a:r>
                        <a:rPr b="1" lang="ja-JP" sz="900" u="none" cap="none" strike="noStrike">
                          <a:latin typeface="Arial"/>
                          <a:ea typeface="Arial"/>
                          <a:cs typeface="Arial"/>
                          <a:sym typeface="Arial"/>
                        </a:rPr>
                        <a:t>月10回</a:t>
                      </a:r>
                      <a:endParaRPr/>
                    </a:p>
                  </a:txBody>
                  <a:tcPr marT="45725" marB="45725" marR="91450" marL="91450" anchor="ctr">
                    <a:lnL cap="flat" cmpd="sng" w="9525">
                      <a:solidFill>
                        <a:schemeClr val="dk1"/>
                      </a:solidFill>
                      <a:prstDash val="dash"/>
                      <a:round/>
                      <a:headEnd len="sm" w="sm" type="none"/>
                      <a:tailEnd len="sm" w="sm" type="none"/>
                    </a:lnL>
                    <a:lnR cap="flat" cmpd="sng" w="9525">
                      <a:solidFill>
                        <a:schemeClr val="dk1"/>
                      </a:solidFill>
                      <a:prstDash val="dash"/>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ctr">
                        <a:spcBef>
                          <a:spcPts val="0"/>
                        </a:spcBef>
                        <a:spcAft>
                          <a:spcPts val="0"/>
                        </a:spcAft>
                        <a:buNone/>
                      </a:pPr>
                      <a:r>
                        <a:rPr b="1" lang="ja-JP" sz="900" u="none" cap="none" strike="noStrike">
                          <a:latin typeface="Arial"/>
                          <a:ea typeface="Arial"/>
                          <a:cs typeface="Arial"/>
                          <a:sym typeface="Arial"/>
                        </a:rPr>
                        <a:t>100万円</a:t>
                      </a:r>
                      <a:endParaRPr/>
                    </a:p>
                  </a:txBody>
                  <a:tcPr marT="45725" marB="45725" marR="91450" marL="91450" anchor="ctr">
                    <a:lnL cap="flat" cmpd="sng" w="9525">
                      <a:solidFill>
                        <a:schemeClr val="dk1"/>
                      </a:solidFill>
                      <a:prstDash val="dash"/>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r>
              <a:tr h="114300">
                <a:tc gridSpan="4">
                  <a:txBody>
                    <a:bodyPr/>
                    <a:lstStyle/>
                    <a:p>
                      <a:pPr indent="0" lvl="0" marL="0" marR="0" rtl="0" algn="ctr">
                        <a:spcBef>
                          <a:spcPts val="0"/>
                        </a:spcBef>
                        <a:spcAft>
                          <a:spcPts val="0"/>
                        </a:spcAft>
                        <a:buNone/>
                      </a:pPr>
                      <a:r>
                        <a:rPr b="1" lang="ja-JP" sz="900" u="none" cap="none" strike="noStrike">
                          <a:latin typeface="Arial"/>
                          <a:ea typeface="Arial"/>
                          <a:cs typeface="Arial"/>
                          <a:sym typeface="Arial"/>
                        </a:rPr>
                        <a:t>合計</a:t>
                      </a:r>
                      <a:endParaRPr/>
                    </a:p>
                  </a:txBody>
                  <a:tcPr marT="45725" marB="45725" marR="91450" marL="91450" anchor="ctr">
                    <a:lnL cap="flat" cmpd="sng" w="12700">
                      <a:solidFill>
                        <a:schemeClr val="dk1"/>
                      </a:solidFill>
                      <a:prstDash val="solid"/>
                      <a:round/>
                      <a:headEnd len="sm" w="sm" type="none"/>
                      <a:tailEnd len="sm" w="sm" type="none"/>
                    </a:lnL>
                    <a:lnR cap="flat" cmpd="sng" w="9525">
                      <a:solidFill>
                        <a:schemeClr val="dk1"/>
                      </a:solidFill>
                      <a:prstDash val="dash"/>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hMerge="1"/>
                <a:tc hMerge="1"/>
                <a:tc hMerge="1"/>
                <a:tc>
                  <a:txBody>
                    <a:bodyPr/>
                    <a:lstStyle/>
                    <a:p>
                      <a:pPr indent="0" lvl="0" marL="0" marR="0" rtl="0" algn="ctr">
                        <a:spcBef>
                          <a:spcPts val="0"/>
                        </a:spcBef>
                        <a:spcAft>
                          <a:spcPts val="0"/>
                        </a:spcAft>
                        <a:buNone/>
                      </a:pPr>
                      <a:r>
                        <a:rPr b="1" lang="ja-JP" sz="900" u="none" cap="none" strike="noStrike">
                          <a:latin typeface="Arial"/>
                          <a:ea typeface="Arial"/>
                          <a:cs typeface="Arial"/>
                          <a:sym typeface="Arial"/>
                        </a:rPr>
                        <a:t>400万円</a:t>
                      </a:r>
                      <a:endParaRPr/>
                    </a:p>
                  </a:txBody>
                  <a:tcPr marT="45725" marB="45725" marR="91450" marL="91450" anchor="ctr">
                    <a:lnL cap="flat" cmpd="sng" w="9525">
                      <a:solidFill>
                        <a:schemeClr val="dk1"/>
                      </a:solidFill>
                      <a:prstDash val="dash"/>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r>
            </a:tbl>
          </a:graphicData>
        </a:graphic>
      </p:graphicFrame>
    </p:spTree>
  </p:cSld>
  <p:clrMapOvr>
    <a:masterClrMapping/>
  </p:clrMapOvr>
  <p:extLst>
    <p:ext uri="{DCECCB84-F9BA-43D5-87BE-67443E8EF086}">
      <p15:sldGuideLst>
        <p15:guide id="1" orient="horz" pos="4224">
          <p15:clr>
            <a:srgbClr val="FBAE40"/>
          </p15:clr>
        </p15:guide>
        <p15:guide id="2" pos="5760">
          <p15:clr>
            <a:srgbClr val="FBAE40"/>
          </p15:clr>
        </p15:guide>
        <p15:guide id="3" orient="horz">
          <p15:clr>
            <a:srgbClr val="FBAE40"/>
          </p15:clr>
        </p15:guide>
      </p15:sldGuideLst>
    </p:ext>
  </p:extLst>
</p:sldLayout>
</file>

<file path=ppt/slideLayouts/slideLayout3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5_白紙">
  <p:cSld name="5_白紙">
    <p:spTree>
      <p:nvGrpSpPr>
        <p:cNvPr id="360" name="Shape 360"/>
        <p:cNvGrpSpPr/>
        <p:nvPr/>
      </p:nvGrpSpPr>
      <p:grpSpPr>
        <a:xfrm>
          <a:off x="0" y="0"/>
          <a:ext cx="0" cy="0"/>
          <a:chOff x="0" y="0"/>
          <a:chExt cx="0" cy="0"/>
        </a:xfrm>
      </p:grpSpPr>
      <p:sp>
        <p:nvSpPr>
          <p:cNvPr id="361" name="Google Shape;361;p41"/>
          <p:cNvSpPr/>
          <p:nvPr/>
        </p:nvSpPr>
        <p:spPr>
          <a:xfrm>
            <a:off x="5772274" y="1541748"/>
            <a:ext cx="3048000" cy="1877700"/>
          </a:xfrm>
          <a:prstGeom prst="rect">
            <a:avLst/>
          </a:prstGeom>
          <a:solidFill>
            <a:srgbClr val="F2F2F2"/>
          </a:solidFill>
          <a:ln>
            <a:noFill/>
          </a:ln>
        </p:spPr>
        <p:txBody>
          <a:bodyPr anchorCtr="0" anchor="t" bIns="45700" lIns="91425" spcFirstLastPara="1" rIns="91425" wrap="square" tIns="90000">
            <a:noAutofit/>
          </a:bodyPr>
          <a:lstStyle/>
          <a:p>
            <a:pPr indent="0" lvl="0" marL="0" marR="0" rtl="0" algn="l">
              <a:lnSpc>
                <a:spcPct val="114000"/>
              </a:lnSpc>
              <a:spcBef>
                <a:spcPts val="0"/>
              </a:spcBef>
              <a:spcAft>
                <a:spcPts val="0"/>
              </a:spcAft>
              <a:buClr>
                <a:schemeClr val="dk1"/>
              </a:buClr>
              <a:buSzPts val="1100"/>
              <a:buFont typeface="Arial"/>
              <a:buNone/>
            </a:pPr>
            <a:r>
              <a:t/>
            </a:r>
            <a:endParaRPr sz="1100">
              <a:solidFill>
                <a:schemeClr val="dk1"/>
              </a:solidFill>
              <a:latin typeface="Arial"/>
              <a:ea typeface="Arial"/>
              <a:cs typeface="Arial"/>
              <a:sym typeface="Arial"/>
            </a:endParaRPr>
          </a:p>
        </p:txBody>
      </p:sp>
      <p:sp>
        <p:nvSpPr>
          <p:cNvPr id="362" name="Google Shape;362;p41"/>
          <p:cNvSpPr/>
          <p:nvPr/>
        </p:nvSpPr>
        <p:spPr>
          <a:xfrm>
            <a:off x="-1" y="705417"/>
            <a:ext cx="9144000" cy="58800"/>
          </a:xfrm>
          <a:prstGeom prst="rect">
            <a:avLst/>
          </a:prstGeom>
          <a:solidFill>
            <a:srgbClr val="005BAD"/>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2400"/>
              <a:buFont typeface="Arial"/>
              <a:buNone/>
            </a:pPr>
            <a:r>
              <a:t/>
            </a:r>
            <a:endParaRPr b="0" i="0" sz="2400" u="none" cap="none" strike="noStrike">
              <a:solidFill>
                <a:srgbClr val="000000"/>
              </a:solidFill>
              <a:latin typeface="Arial"/>
              <a:ea typeface="Arial"/>
              <a:cs typeface="Arial"/>
              <a:sym typeface="Arial"/>
            </a:endParaRPr>
          </a:p>
        </p:txBody>
      </p:sp>
      <p:sp>
        <p:nvSpPr>
          <p:cNvPr id="363" name="Google Shape;363;p41"/>
          <p:cNvSpPr txBox="1"/>
          <p:nvPr>
            <p:ph idx="12" type="sldNum"/>
          </p:nvPr>
        </p:nvSpPr>
        <p:spPr>
          <a:xfrm>
            <a:off x="8769893" y="6443281"/>
            <a:ext cx="374100" cy="298500"/>
          </a:xfrm>
          <a:prstGeom prst="rect">
            <a:avLst/>
          </a:prstGeom>
          <a:noFill/>
          <a:ln>
            <a:noFill/>
          </a:ln>
        </p:spPr>
        <p:txBody>
          <a:bodyPr anchorCtr="0" anchor="ctr" bIns="45700" lIns="91425" spcFirstLastPara="1" rIns="91425" wrap="square" tIns="45700">
            <a:noAutofit/>
          </a:bodyPr>
          <a:lstStyle>
            <a:lvl1pPr indent="0" lvl="0" marL="0" marR="0" algn="ctr">
              <a:spcBef>
                <a:spcPts val="0"/>
              </a:spcBef>
              <a:buNone/>
              <a:defRPr b="1" sz="1200">
                <a:solidFill>
                  <a:schemeClr val="dk1"/>
                </a:solidFill>
                <a:latin typeface="Arial"/>
                <a:ea typeface="Arial"/>
                <a:cs typeface="Arial"/>
                <a:sym typeface="Arial"/>
              </a:defRPr>
            </a:lvl1pPr>
            <a:lvl2pPr indent="0" lvl="1" marL="0" marR="0" algn="ctr">
              <a:spcBef>
                <a:spcPts val="0"/>
              </a:spcBef>
              <a:buNone/>
              <a:defRPr b="1" sz="1200">
                <a:solidFill>
                  <a:schemeClr val="dk1"/>
                </a:solidFill>
                <a:latin typeface="Arial"/>
                <a:ea typeface="Arial"/>
                <a:cs typeface="Arial"/>
                <a:sym typeface="Arial"/>
              </a:defRPr>
            </a:lvl2pPr>
            <a:lvl3pPr indent="0" lvl="2" marL="0" marR="0" algn="ctr">
              <a:spcBef>
                <a:spcPts val="0"/>
              </a:spcBef>
              <a:buNone/>
              <a:defRPr b="1" sz="1200">
                <a:solidFill>
                  <a:schemeClr val="dk1"/>
                </a:solidFill>
                <a:latin typeface="Arial"/>
                <a:ea typeface="Arial"/>
                <a:cs typeface="Arial"/>
                <a:sym typeface="Arial"/>
              </a:defRPr>
            </a:lvl3pPr>
            <a:lvl4pPr indent="0" lvl="3" marL="0" marR="0" algn="ctr">
              <a:spcBef>
                <a:spcPts val="0"/>
              </a:spcBef>
              <a:buNone/>
              <a:defRPr b="1" sz="1200">
                <a:solidFill>
                  <a:schemeClr val="dk1"/>
                </a:solidFill>
                <a:latin typeface="Arial"/>
                <a:ea typeface="Arial"/>
                <a:cs typeface="Arial"/>
                <a:sym typeface="Arial"/>
              </a:defRPr>
            </a:lvl4pPr>
            <a:lvl5pPr indent="0" lvl="4" marL="0" marR="0" algn="ctr">
              <a:spcBef>
                <a:spcPts val="0"/>
              </a:spcBef>
              <a:buNone/>
              <a:defRPr b="1" sz="1200">
                <a:solidFill>
                  <a:schemeClr val="dk1"/>
                </a:solidFill>
                <a:latin typeface="Arial"/>
                <a:ea typeface="Arial"/>
                <a:cs typeface="Arial"/>
                <a:sym typeface="Arial"/>
              </a:defRPr>
            </a:lvl5pPr>
            <a:lvl6pPr indent="0" lvl="5" marL="0" marR="0" algn="ctr">
              <a:spcBef>
                <a:spcPts val="0"/>
              </a:spcBef>
              <a:buNone/>
              <a:defRPr b="1" sz="1200">
                <a:solidFill>
                  <a:schemeClr val="dk1"/>
                </a:solidFill>
                <a:latin typeface="Arial"/>
                <a:ea typeface="Arial"/>
                <a:cs typeface="Arial"/>
                <a:sym typeface="Arial"/>
              </a:defRPr>
            </a:lvl6pPr>
            <a:lvl7pPr indent="0" lvl="6" marL="0" marR="0" algn="ctr">
              <a:spcBef>
                <a:spcPts val="0"/>
              </a:spcBef>
              <a:buNone/>
              <a:defRPr b="1" sz="1200">
                <a:solidFill>
                  <a:schemeClr val="dk1"/>
                </a:solidFill>
                <a:latin typeface="Arial"/>
                <a:ea typeface="Arial"/>
                <a:cs typeface="Arial"/>
                <a:sym typeface="Arial"/>
              </a:defRPr>
            </a:lvl7pPr>
            <a:lvl8pPr indent="0" lvl="7" marL="0" marR="0" algn="ctr">
              <a:spcBef>
                <a:spcPts val="0"/>
              </a:spcBef>
              <a:buNone/>
              <a:defRPr b="1" sz="1200">
                <a:solidFill>
                  <a:schemeClr val="dk1"/>
                </a:solidFill>
                <a:latin typeface="Arial"/>
                <a:ea typeface="Arial"/>
                <a:cs typeface="Arial"/>
                <a:sym typeface="Arial"/>
              </a:defRPr>
            </a:lvl8pPr>
            <a:lvl9pPr indent="0" lvl="8" marL="0" marR="0" algn="ctr">
              <a:spcBef>
                <a:spcPts val="0"/>
              </a:spcBef>
              <a:buNone/>
              <a:defRPr b="1" sz="1200">
                <a:solidFill>
                  <a:schemeClr val="dk1"/>
                </a:solidFill>
                <a:latin typeface="Arial"/>
                <a:ea typeface="Arial"/>
                <a:cs typeface="Arial"/>
                <a:sym typeface="Arial"/>
              </a:defRPr>
            </a:lvl9pPr>
          </a:lstStyle>
          <a:p>
            <a:pPr indent="0" lvl="0" marL="0" rtl="0" algn="ctr">
              <a:spcBef>
                <a:spcPts val="0"/>
              </a:spcBef>
              <a:spcAft>
                <a:spcPts val="0"/>
              </a:spcAft>
              <a:buNone/>
            </a:pPr>
            <a:fld id="{00000000-1234-1234-1234-123412341234}" type="slidenum">
              <a:rPr lang="ja-JP"/>
              <a:t>‹#›</a:t>
            </a:fld>
            <a:endParaRPr/>
          </a:p>
        </p:txBody>
      </p:sp>
      <p:sp>
        <p:nvSpPr>
          <p:cNvPr id="364" name="Google Shape;364;p41"/>
          <p:cNvSpPr/>
          <p:nvPr/>
        </p:nvSpPr>
        <p:spPr>
          <a:xfrm>
            <a:off x="323851" y="1257115"/>
            <a:ext cx="831300" cy="226800"/>
          </a:xfrm>
          <a:prstGeom prst="rect">
            <a:avLst/>
          </a:prstGeom>
          <a:noFill/>
          <a:ln cap="flat" cmpd="sng" w="19050">
            <a:solidFill>
              <a:srgbClr val="262626"/>
            </a:solidFill>
            <a:prstDash val="solid"/>
            <a:round/>
            <a:headEnd len="sm" w="sm" type="none"/>
            <a:tailEnd len="sm" w="sm" type="none"/>
          </a:ln>
        </p:spPr>
        <p:txBody>
          <a:bodyPr anchorCtr="0" anchor="ctr" bIns="36000" lIns="72000" spcFirstLastPara="1" rIns="72000" wrap="square" tIns="36000">
            <a:noAutofit/>
          </a:bodyPr>
          <a:lstStyle/>
          <a:p>
            <a:pPr indent="0" lvl="0" marL="0" marR="0" rtl="0" algn="ctr">
              <a:lnSpc>
                <a:spcPct val="100000"/>
              </a:lnSpc>
              <a:spcBef>
                <a:spcPts val="0"/>
              </a:spcBef>
              <a:spcAft>
                <a:spcPts val="0"/>
              </a:spcAft>
              <a:buClr>
                <a:schemeClr val="dk1"/>
              </a:buClr>
              <a:buSzPts val="1300"/>
              <a:buFont typeface="Arial"/>
              <a:buNone/>
            </a:pPr>
            <a:r>
              <a:rPr b="0" i="0" lang="ja-JP" sz="1300" u="none" cap="none" strike="noStrike">
                <a:solidFill>
                  <a:schemeClr val="dk1"/>
                </a:solidFill>
                <a:latin typeface="Arial"/>
                <a:ea typeface="Arial"/>
                <a:cs typeface="Arial"/>
                <a:sym typeface="Arial"/>
              </a:rPr>
              <a:t>前提条件</a:t>
            </a:r>
            <a:endParaRPr/>
          </a:p>
        </p:txBody>
      </p:sp>
      <p:sp>
        <p:nvSpPr>
          <p:cNvPr id="365" name="Google Shape;365;p41"/>
          <p:cNvSpPr/>
          <p:nvPr/>
        </p:nvSpPr>
        <p:spPr>
          <a:xfrm>
            <a:off x="323850" y="3614850"/>
            <a:ext cx="3228600" cy="226800"/>
          </a:xfrm>
          <a:prstGeom prst="rect">
            <a:avLst/>
          </a:prstGeom>
          <a:noFill/>
          <a:ln cap="flat" cmpd="sng" w="19050">
            <a:solidFill>
              <a:srgbClr val="005BAD"/>
            </a:solidFill>
            <a:prstDash val="solid"/>
            <a:round/>
            <a:headEnd len="sm" w="sm" type="none"/>
            <a:tailEnd len="sm" w="sm" type="none"/>
          </a:ln>
        </p:spPr>
        <p:txBody>
          <a:bodyPr anchorCtr="0" anchor="ctr" bIns="36000" lIns="72000" spcFirstLastPara="1" rIns="72000" wrap="square" tIns="36000">
            <a:noAutofit/>
          </a:bodyPr>
          <a:lstStyle/>
          <a:p>
            <a:pPr indent="0" lvl="0" marL="0" marR="0" rtl="0" algn="ctr">
              <a:lnSpc>
                <a:spcPct val="100000"/>
              </a:lnSpc>
              <a:spcBef>
                <a:spcPts val="0"/>
              </a:spcBef>
              <a:spcAft>
                <a:spcPts val="0"/>
              </a:spcAft>
              <a:buClr>
                <a:srgbClr val="005BAD"/>
              </a:buClr>
              <a:buSzPts val="1300"/>
              <a:buFont typeface="Arial"/>
              <a:buNone/>
            </a:pPr>
            <a:r>
              <a:rPr b="0" i="0" lang="ja-JP" sz="1300" u="none" cap="none" strike="noStrike">
                <a:solidFill>
                  <a:srgbClr val="005BAD"/>
                </a:solidFill>
                <a:latin typeface="Arial"/>
                <a:ea typeface="Arial"/>
                <a:cs typeface="Arial"/>
                <a:sym typeface="Arial"/>
              </a:rPr>
              <a:t>討議</a:t>
            </a:r>
            <a:r>
              <a:rPr b="0" i="0" lang="ja-JP" sz="1300" u="none" cap="none" strike="noStrike">
                <a:solidFill>
                  <a:schemeClr val="dk1"/>
                </a:solidFill>
                <a:latin typeface="Arial"/>
                <a:ea typeface="Arial"/>
                <a:cs typeface="Arial"/>
                <a:sym typeface="Arial"/>
              </a:rPr>
              <a:t>　パターン３　※グループ発表あり</a:t>
            </a:r>
            <a:endParaRPr/>
          </a:p>
        </p:txBody>
      </p:sp>
      <p:sp>
        <p:nvSpPr>
          <p:cNvPr id="366" name="Google Shape;366;p41"/>
          <p:cNvSpPr/>
          <p:nvPr/>
        </p:nvSpPr>
        <p:spPr>
          <a:xfrm>
            <a:off x="324417" y="1541748"/>
            <a:ext cx="3455400" cy="1877700"/>
          </a:xfrm>
          <a:prstGeom prst="rect">
            <a:avLst/>
          </a:prstGeom>
          <a:solidFill>
            <a:srgbClr val="F2F2F2"/>
          </a:solidFill>
          <a:ln>
            <a:noFill/>
          </a:ln>
        </p:spPr>
        <p:txBody>
          <a:bodyPr anchorCtr="0" anchor="ctr" bIns="45700" lIns="91425" spcFirstLastPara="1" rIns="91425" wrap="square" tIns="45700">
            <a:noAutofit/>
          </a:bodyPr>
          <a:lstStyle/>
          <a:p>
            <a:pPr indent="0" lvl="0" marL="0" marR="0" rtl="0" algn="l">
              <a:lnSpc>
                <a:spcPct val="114000"/>
              </a:lnSpc>
              <a:spcBef>
                <a:spcPts val="0"/>
              </a:spcBef>
              <a:spcAft>
                <a:spcPts val="0"/>
              </a:spcAft>
              <a:buClr>
                <a:schemeClr val="dk1"/>
              </a:buClr>
              <a:buSzPts val="1100"/>
              <a:buFont typeface="Arial"/>
              <a:buNone/>
            </a:pPr>
            <a:r>
              <a:rPr lang="ja-JP" sz="1100">
                <a:solidFill>
                  <a:schemeClr val="dk1"/>
                </a:solidFill>
                <a:latin typeface="Arial"/>
                <a:ea typeface="Arial"/>
                <a:cs typeface="Arial"/>
                <a:sym typeface="Arial"/>
              </a:rPr>
              <a:t>みなさんはメタバタウンの住人です。</a:t>
            </a:r>
            <a:endParaRPr sz="1100">
              <a:solidFill>
                <a:schemeClr val="dk1"/>
              </a:solidFill>
              <a:latin typeface="Arial"/>
              <a:ea typeface="Arial"/>
              <a:cs typeface="Arial"/>
              <a:sym typeface="Arial"/>
            </a:endParaRPr>
          </a:p>
          <a:p>
            <a:pPr indent="0" lvl="0" marL="0" marR="0" rtl="0" algn="l">
              <a:lnSpc>
                <a:spcPct val="114000"/>
              </a:lnSpc>
              <a:spcBef>
                <a:spcPts val="0"/>
              </a:spcBef>
              <a:spcAft>
                <a:spcPts val="0"/>
              </a:spcAft>
              <a:buClr>
                <a:schemeClr val="dk1"/>
              </a:buClr>
              <a:buSzPts val="1100"/>
              <a:buFont typeface="Arial"/>
              <a:buNone/>
            </a:pPr>
            <a:r>
              <a:rPr lang="ja-JP" sz="1100">
                <a:solidFill>
                  <a:schemeClr val="dk1"/>
                </a:solidFill>
                <a:latin typeface="Arial"/>
                <a:ea typeface="Arial"/>
                <a:cs typeface="Arial"/>
                <a:sym typeface="Arial"/>
              </a:rPr>
              <a:t>メタバタウンには家が４軒あり、町の真ん中を町が管理する川が流れています。</a:t>
            </a:r>
            <a:endParaRPr/>
          </a:p>
          <a:p>
            <a:pPr indent="0" lvl="0" marL="0" marR="0" rtl="0" algn="l">
              <a:lnSpc>
                <a:spcPct val="114000"/>
              </a:lnSpc>
              <a:spcBef>
                <a:spcPts val="0"/>
              </a:spcBef>
              <a:spcAft>
                <a:spcPts val="0"/>
              </a:spcAft>
              <a:buClr>
                <a:schemeClr val="dk1"/>
              </a:buClr>
              <a:buSzPts val="1100"/>
              <a:buFont typeface="Arial"/>
              <a:buNone/>
            </a:pPr>
            <a:r>
              <a:rPr lang="ja-JP" sz="1100">
                <a:solidFill>
                  <a:schemeClr val="dk1"/>
                </a:solidFill>
                <a:latin typeface="Arial"/>
                <a:ea typeface="Arial"/>
                <a:cs typeface="Arial"/>
                <a:sym typeface="Arial"/>
              </a:rPr>
              <a:t>行き来には渡し船を使っていますが、</a:t>
            </a:r>
            <a:endParaRPr sz="1100">
              <a:solidFill>
                <a:schemeClr val="dk1"/>
              </a:solidFill>
              <a:latin typeface="Arial"/>
              <a:ea typeface="Arial"/>
              <a:cs typeface="Arial"/>
              <a:sym typeface="Arial"/>
            </a:endParaRPr>
          </a:p>
          <a:p>
            <a:pPr indent="0" lvl="0" marL="0" marR="0" rtl="0" algn="l">
              <a:lnSpc>
                <a:spcPct val="114000"/>
              </a:lnSpc>
              <a:spcBef>
                <a:spcPts val="0"/>
              </a:spcBef>
              <a:spcAft>
                <a:spcPts val="0"/>
              </a:spcAft>
              <a:buClr>
                <a:schemeClr val="dk1"/>
              </a:buClr>
              <a:buSzPts val="1100"/>
              <a:buFont typeface="Arial"/>
              <a:buNone/>
            </a:pPr>
            <a:r>
              <a:rPr lang="ja-JP" sz="1100">
                <a:solidFill>
                  <a:schemeClr val="dk1"/>
                </a:solidFill>
                <a:latin typeface="Arial"/>
                <a:ea typeface="Arial"/>
                <a:cs typeface="Arial"/>
                <a:sym typeface="Arial"/>
              </a:rPr>
              <a:t>雨で増水すると運航できず不便でした。</a:t>
            </a:r>
            <a:endParaRPr/>
          </a:p>
          <a:p>
            <a:pPr indent="0" lvl="0" marL="0" marR="0" rtl="0" algn="l">
              <a:lnSpc>
                <a:spcPct val="114000"/>
              </a:lnSpc>
              <a:spcBef>
                <a:spcPts val="0"/>
              </a:spcBef>
              <a:spcAft>
                <a:spcPts val="0"/>
              </a:spcAft>
              <a:buClr>
                <a:schemeClr val="dk1"/>
              </a:buClr>
              <a:buSzPts val="1100"/>
              <a:buFont typeface="Arial"/>
              <a:buNone/>
            </a:pPr>
            <a:r>
              <a:rPr lang="ja-JP" sz="1100">
                <a:solidFill>
                  <a:schemeClr val="dk1"/>
                </a:solidFill>
                <a:latin typeface="Arial"/>
                <a:ea typeface="Arial"/>
                <a:cs typeface="Arial"/>
                <a:sym typeface="Arial"/>
              </a:rPr>
              <a:t>今回、</a:t>
            </a:r>
            <a:r>
              <a:rPr lang="ja-JP" sz="1100">
                <a:solidFill>
                  <a:srgbClr val="C00000"/>
                </a:solidFill>
                <a:latin typeface="Arial"/>
                <a:ea typeface="Arial"/>
                <a:cs typeface="Arial"/>
                <a:sym typeface="Arial"/>
              </a:rPr>
              <a:t> メタバタウンの全ての住人の希望 </a:t>
            </a:r>
            <a:r>
              <a:rPr lang="ja-JP" sz="1100">
                <a:solidFill>
                  <a:schemeClr val="dk1"/>
                </a:solidFill>
                <a:latin typeface="Arial"/>
                <a:ea typeface="Arial"/>
                <a:cs typeface="Arial"/>
                <a:sym typeface="Arial"/>
              </a:rPr>
              <a:t>により</a:t>
            </a:r>
            <a:endParaRPr sz="1100">
              <a:solidFill>
                <a:schemeClr val="dk1"/>
              </a:solidFill>
              <a:latin typeface="Arial"/>
              <a:ea typeface="Arial"/>
              <a:cs typeface="Arial"/>
              <a:sym typeface="Arial"/>
            </a:endParaRPr>
          </a:p>
          <a:p>
            <a:pPr indent="0" lvl="0" marL="0" marR="0" rtl="0" algn="l">
              <a:lnSpc>
                <a:spcPct val="114000"/>
              </a:lnSpc>
              <a:spcBef>
                <a:spcPts val="0"/>
              </a:spcBef>
              <a:spcAft>
                <a:spcPts val="0"/>
              </a:spcAft>
              <a:buClr>
                <a:schemeClr val="dk1"/>
              </a:buClr>
              <a:buSzPts val="1100"/>
              <a:buFont typeface="Arial"/>
              <a:buNone/>
            </a:pPr>
            <a:r>
              <a:rPr lang="ja-JP" sz="1100">
                <a:solidFill>
                  <a:schemeClr val="dk1"/>
                </a:solidFill>
                <a:latin typeface="Arial"/>
                <a:ea typeface="Arial"/>
                <a:cs typeface="Arial"/>
                <a:sym typeface="Arial"/>
              </a:rPr>
              <a:t>橋を建設することになりました。</a:t>
            </a:r>
            <a:endParaRPr/>
          </a:p>
          <a:p>
            <a:pPr indent="0" lvl="0" marL="0" marR="0" rtl="0" algn="l">
              <a:lnSpc>
                <a:spcPct val="114000"/>
              </a:lnSpc>
              <a:spcBef>
                <a:spcPts val="0"/>
              </a:spcBef>
              <a:spcAft>
                <a:spcPts val="0"/>
              </a:spcAft>
              <a:buClr>
                <a:schemeClr val="dk1"/>
              </a:buClr>
              <a:buSzPts val="1100"/>
              <a:buFont typeface="Arial"/>
              <a:buNone/>
            </a:pPr>
            <a:r>
              <a:rPr lang="ja-JP" sz="1100">
                <a:solidFill>
                  <a:schemeClr val="dk1"/>
                </a:solidFill>
                <a:latin typeface="Arial"/>
                <a:ea typeface="Arial"/>
                <a:cs typeface="Arial"/>
                <a:sym typeface="Arial"/>
              </a:rPr>
              <a:t>橋の建設費用は400万円です。</a:t>
            </a:r>
            <a:endParaRPr sz="1100">
              <a:solidFill>
                <a:schemeClr val="dk1"/>
              </a:solidFill>
              <a:latin typeface="Arial"/>
              <a:ea typeface="Arial"/>
              <a:cs typeface="Arial"/>
              <a:sym typeface="Arial"/>
            </a:endParaRPr>
          </a:p>
          <a:p>
            <a:pPr indent="0" lvl="0" marL="0" marR="0" rtl="0" algn="l">
              <a:lnSpc>
                <a:spcPct val="114000"/>
              </a:lnSpc>
              <a:spcBef>
                <a:spcPts val="0"/>
              </a:spcBef>
              <a:spcAft>
                <a:spcPts val="0"/>
              </a:spcAft>
              <a:buClr>
                <a:schemeClr val="dk1"/>
              </a:buClr>
              <a:buSzPts val="1100"/>
              <a:buFont typeface="Arial"/>
              <a:buNone/>
            </a:pPr>
            <a:r>
              <a:rPr lang="ja-JP" sz="1100">
                <a:solidFill>
                  <a:schemeClr val="dk1"/>
                </a:solidFill>
                <a:latin typeface="Arial"/>
                <a:ea typeface="Arial"/>
                <a:cs typeface="Arial"/>
                <a:sym typeface="Arial"/>
              </a:rPr>
              <a:t>どのように負担すればいいと思いますか。</a:t>
            </a:r>
            <a:endParaRPr/>
          </a:p>
        </p:txBody>
      </p:sp>
      <p:sp>
        <p:nvSpPr>
          <p:cNvPr id="367" name="Google Shape;367;p41"/>
          <p:cNvSpPr/>
          <p:nvPr/>
        </p:nvSpPr>
        <p:spPr>
          <a:xfrm>
            <a:off x="811530" y="2583495"/>
            <a:ext cx="2000100" cy="177900"/>
          </a:xfrm>
          <a:prstGeom prst="rect">
            <a:avLst/>
          </a:prstGeom>
          <a:noFill/>
          <a:ln cap="flat" cmpd="sng" w="12700">
            <a:solidFill>
              <a:srgbClr val="C00000"/>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2400"/>
              <a:buFont typeface="Arial"/>
              <a:buNone/>
            </a:pPr>
            <a:r>
              <a:t/>
            </a:r>
            <a:endParaRPr b="0" i="0" sz="2400" u="none" cap="none" strike="noStrike">
              <a:solidFill>
                <a:schemeClr val="dk1"/>
              </a:solidFill>
              <a:latin typeface="Arial"/>
              <a:ea typeface="Arial"/>
              <a:cs typeface="Arial"/>
              <a:sym typeface="Arial"/>
            </a:endParaRPr>
          </a:p>
        </p:txBody>
      </p:sp>
      <p:sp>
        <p:nvSpPr>
          <p:cNvPr id="368" name="Google Shape;368;p41"/>
          <p:cNvSpPr/>
          <p:nvPr/>
        </p:nvSpPr>
        <p:spPr>
          <a:xfrm>
            <a:off x="324417" y="3888724"/>
            <a:ext cx="8495700" cy="2831400"/>
          </a:xfrm>
          <a:prstGeom prst="rect">
            <a:avLst/>
          </a:prstGeom>
          <a:solidFill>
            <a:srgbClr val="EBFAFF"/>
          </a:solidFill>
          <a:ln>
            <a:noFill/>
          </a:ln>
        </p:spPr>
        <p:txBody>
          <a:bodyPr anchorCtr="0" anchor="ctr" bIns="45700" lIns="91425" spcFirstLastPara="1" rIns="91425" wrap="square" tIns="45700">
            <a:noAutofit/>
          </a:bodyPr>
          <a:lstStyle/>
          <a:p>
            <a:pPr indent="0" lvl="0" marL="0" marR="0" rtl="0" algn="l">
              <a:lnSpc>
                <a:spcPct val="114000"/>
              </a:lnSpc>
              <a:spcBef>
                <a:spcPts val="0"/>
              </a:spcBef>
              <a:spcAft>
                <a:spcPts val="0"/>
              </a:spcAft>
              <a:buClr>
                <a:schemeClr val="dk1"/>
              </a:buClr>
              <a:buSzPts val="1100"/>
              <a:buFont typeface="Arial"/>
              <a:buNone/>
            </a:pPr>
            <a:r>
              <a:t/>
            </a:r>
            <a:endParaRPr sz="1100">
              <a:solidFill>
                <a:schemeClr val="dk1"/>
              </a:solidFill>
              <a:latin typeface="Arial"/>
              <a:ea typeface="Arial"/>
              <a:cs typeface="Arial"/>
              <a:sym typeface="Arial"/>
            </a:endParaRPr>
          </a:p>
        </p:txBody>
      </p:sp>
      <p:sp>
        <p:nvSpPr>
          <p:cNvPr id="369" name="Google Shape;369;p41"/>
          <p:cNvSpPr/>
          <p:nvPr/>
        </p:nvSpPr>
        <p:spPr>
          <a:xfrm>
            <a:off x="3928375" y="1541750"/>
            <a:ext cx="2082600" cy="1877700"/>
          </a:xfrm>
          <a:prstGeom prst="rect">
            <a:avLst/>
          </a:prstGeom>
          <a:solidFill>
            <a:srgbClr val="F2F2F2"/>
          </a:solidFill>
          <a:ln>
            <a:noFill/>
          </a:ln>
        </p:spPr>
        <p:txBody>
          <a:bodyPr anchorCtr="0" anchor="t" bIns="45700" lIns="91425" spcFirstLastPara="1" rIns="91425" wrap="square" tIns="90000">
            <a:noAutofit/>
          </a:bodyPr>
          <a:lstStyle/>
          <a:p>
            <a:pPr indent="0" lvl="0" marL="0" marR="0" rtl="0" algn="l">
              <a:lnSpc>
                <a:spcPct val="114000"/>
              </a:lnSpc>
              <a:spcBef>
                <a:spcPts val="0"/>
              </a:spcBef>
              <a:spcAft>
                <a:spcPts val="0"/>
              </a:spcAft>
              <a:buClr>
                <a:schemeClr val="dk1"/>
              </a:buClr>
              <a:buSzPts val="1100"/>
              <a:buFont typeface="Arial"/>
              <a:buNone/>
            </a:pPr>
            <a:r>
              <a:rPr lang="ja-JP" sz="1050">
                <a:solidFill>
                  <a:schemeClr val="dk1"/>
                </a:solidFill>
                <a:latin typeface="Arial"/>
                <a:ea typeface="Arial"/>
                <a:cs typeface="Arial"/>
                <a:sym typeface="Arial"/>
              </a:rPr>
              <a:t>各家の家族構成・所得金額・使用回数が同じ場合</a:t>
            </a:r>
            <a:endParaRPr sz="1050">
              <a:solidFill>
                <a:schemeClr val="dk1"/>
              </a:solidFill>
              <a:latin typeface="Arial"/>
              <a:ea typeface="Arial"/>
              <a:cs typeface="Arial"/>
              <a:sym typeface="Arial"/>
            </a:endParaRPr>
          </a:p>
          <a:p>
            <a:pPr indent="0" lvl="0" marL="0" marR="0" rtl="0" algn="l">
              <a:lnSpc>
                <a:spcPct val="114000"/>
              </a:lnSpc>
              <a:spcBef>
                <a:spcPts val="0"/>
              </a:spcBef>
              <a:spcAft>
                <a:spcPts val="0"/>
              </a:spcAft>
              <a:buClr>
                <a:schemeClr val="dk1"/>
              </a:buClr>
              <a:buSzPts val="1100"/>
              <a:buFont typeface="Arial"/>
              <a:buNone/>
            </a:pPr>
            <a:r>
              <a:t/>
            </a:r>
            <a:endParaRPr sz="1050">
              <a:solidFill>
                <a:schemeClr val="dk1"/>
              </a:solidFill>
              <a:latin typeface="Arial"/>
              <a:ea typeface="Arial"/>
              <a:cs typeface="Arial"/>
              <a:sym typeface="Arial"/>
            </a:endParaRPr>
          </a:p>
          <a:p>
            <a:pPr indent="-168275" lvl="0" marL="171450" marR="0" rtl="0" algn="l">
              <a:lnSpc>
                <a:spcPct val="114000"/>
              </a:lnSpc>
              <a:spcBef>
                <a:spcPts val="0"/>
              </a:spcBef>
              <a:spcAft>
                <a:spcPts val="0"/>
              </a:spcAft>
              <a:buClr>
                <a:schemeClr val="dk1"/>
              </a:buClr>
              <a:buSzPts val="1050"/>
              <a:buFont typeface="Noto Sans Symbols"/>
              <a:buChar char="●"/>
            </a:pPr>
            <a:r>
              <a:rPr b="1" lang="ja-JP" sz="1050">
                <a:solidFill>
                  <a:schemeClr val="dk1"/>
                </a:solidFill>
                <a:latin typeface="Arial"/>
                <a:ea typeface="Arial"/>
                <a:cs typeface="Arial"/>
                <a:sym typeface="Arial"/>
              </a:rPr>
              <a:t>ヒント</a:t>
            </a:r>
            <a:endParaRPr b="1" sz="1050">
              <a:solidFill>
                <a:schemeClr val="dk1"/>
              </a:solidFill>
              <a:latin typeface="Arial"/>
              <a:ea typeface="Arial"/>
              <a:cs typeface="Arial"/>
              <a:sym typeface="Arial"/>
            </a:endParaRPr>
          </a:p>
          <a:p>
            <a:pPr indent="0" lvl="0" marL="0" marR="0" rtl="0" algn="l">
              <a:lnSpc>
                <a:spcPct val="114000"/>
              </a:lnSpc>
              <a:spcBef>
                <a:spcPts val="0"/>
              </a:spcBef>
              <a:spcAft>
                <a:spcPts val="0"/>
              </a:spcAft>
              <a:buClr>
                <a:schemeClr val="dk1"/>
              </a:buClr>
              <a:buSzPts val="1100"/>
              <a:buFont typeface="Noto Sans Symbols"/>
              <a:buNone/>
            </a:pPr>
            <a:r>
              <a:rPr lang="ja-JP" sz="1050">
                <a:solidFill>
                  <a:schemeClr val="dk1"/>
                </a:solidFill>
                <a:latin typeface="Arial"/>
                <a:ea typeface="Arial"/>
                <a:cs typeface="Arial"/>
                <a:sym typeface="Arial"/>
              </a:rPr>
              <a:t>    ４軒とも同じ条件だから、</a:t>
            </a:r>
            <a:endParaRPr sz="1050">
              <a:solidFill>
                <a:schemeClr val="dk1"/>
              </a:solidFill>
              <a:latin typeface="Arial"/>
              <a:ea typeface="Arial"/>
              <a:cs typeface="Arial"/>
              <a:sym typeface="Arial"/>
            </a:endParaRPr>
          </a:p>
          <a:p>
            <a:pPr indent="0" lvl="0" marL="0" marR="0" rtl="0" algn="l">
              <a:lnSpc>
                <a:spcPct val="114000"/>
              </a:lnSpc>
              <a:spcBef>
                <a:spcPts val="0"/>
              </a:spcBef>
              <a:spcAft>
                <a:spcPts val="0"/>
              </a:spcAft>
              <a:buClr>
                <a:schemeClr val="dk1"/>
              </a:buClr>
              <a:buSzPts val="1100"/>
              <a:buFont typeface="Noto Sans Symbols"/>
              <a:buNone/>
            </a:pPr>
            <a:r>
              <a:rPr lang="ja-JP" sz="1050">
                <a:solidFill>
                  <a:schemeClr val="dk1"/>
                </a:solidFill>
                <a:latin typeface="Arial"/>
                <a:ea typeface="Arial"/>
                <a:cs typeface="Arial"/>
                <a:sym typeface="Arial"/>
              </a:rPr>
              <a:t>    公平に負担すると…</a:t>
            </a:r>
            <a:endParaRPr sz="1050">
              <a:solidFill>
                <a:schemeClr val="dk1"/>
              </a:solidFill>
              <a:latin typeface="Arial"/>
              <a:ea typeface="Arial"/>
              <a:cs typeface="Arial"/>
              <a:sym typeface="Arial"/>
            </a:endParaRPr>
          </a:p>
        </p:txBody>
      </p:sp>
      <p:graphicFrame>
        <p:nvGraphicFramePr>
          <p:cNvPr id="370" name="Google Shape;370;p41"/>
          <p:cNvGraphicFramePr/>
          <p:nvPr/>
        </p:nvGraphicFramePr>
        <p:xfrm>
          <a:off x="3009451" y="3900331"/>
          <a:ext cx="3000000" cy="3000000"/>
        </p:xfrm>
        <a:graphic>
          <a:graphicData uri="http://schemas.openxmlformats.org/drawingml/2006/table">
            <a:tbl>
              <a:tblPr bandRow="1" firstRow="1">
                <a:noFill/>
                <a:tableStyleId>{EDD6E753-2930-40FE-A78C-5DBA94F34718}</a:tableStyleId>
              </a:tblPr>
              <a:tblGrid>
                <a:gridCol w="487750"/>
                <a:gridCol w="487750"/>
                <a:gridCol w="826625"/>
                <a:gridCol w="826625"/>
                <a:gridCol w="1248475"/>
              </a:tblGrid>
              <a:tr h="482225">
                <a:tc>
                  <a:txBody>
                    <a:bodyPr/>
                    <a:lstStyle/>
                    <a:p>
                      <a:pPr indent="0" lvl="0" marL="0" marR="0" rtl="0" algn="ctr">
                        <a:spcBef>
                          <a:spcPts val="0"/>
                        </a:spcBef>
                        <a:spcAft>
                          <a:spcPts val="0"/>
                        </a:spcAft>
                        <a:buNone/>
                      </a:pPr>
                      <a:r>
                        <a:t/>
                      </a:r>
                      <a:endParaRPr b="0" sz="1050" u="none" cap="none" strike="noStrike">
                        <a:solidFill>
                          <a:schemeClr val="lt1"/>
                        </a:solidFill>
                      </a:endParaRPr>
                    </a:p>
                  </a:txBody>
                  <a:tcPr marT="45725" marB="45725" marR="91450" marL="91450" anchor="ctr">
                    <a:lnL cap="flat" cmpd="sng" w="12700">
                      <a:solidFill>
                        <a:schemeClr val="lt1"/>
                      </a:solidFill>
                      <a:prstDash val="solid"/>
                      <a:round/>
                      <a:headEnd len="sm" w="sm" type="none"/>
                      <a:tailEnd len="sm" w="sm" type="none"/>
                    </a:lnL>
                    <a:lnR cap="flat" cmpd="sng" w="12700">
                      <a:solidFill>
                        <a:srgbClr val="005BAD"/>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12700">
                      <a:solidFill>
                        <a:srgbClr val="005BAD"/>
                      </a:solidFill>
                      <a:prstDash val="solid"/>
                      <a:round/>
                      <a:headEnd len="sm" w="sm" type="none"/>
                      <a:tailEnd len="sm" w="sm" type="none"/>
                    </a:lnB>
                    <a:solidFill>
                      <a:srgbClr val="EBFAFF"/>
                    </a:solidFill>
                  </a:tcPr>
                </a:tc>
                <a:tc>
                  <a:txBody>
                    <a:bodyPr/>
                    <a:lstStyle/>
                    <a:p>
                      <a:pPr indent="0" lvl="0" marL="0" marR="0" rtl="0" algn="ctr">
                        <a:spcBef>
                          <a:spcPts val="0"/>
                        </a:spcBef>
                        <a:spcAft>
                          <a:spcPts val="0"/>
                        </a:spcAft>
                        <a:buNone/>
                      </a:pPr>
                      <a:r>
                        <a:rPr b="1" lang="ja-JP" sz="1050" u="none" cap="none" strike="noStrike">
                          <a:solidFill>
                            <a:schemeClr val="lt1"/>
                          </a:solidFill>
                        </a:rPr>
                        <a:t>家族</a:t>
                      </a:r>
                      <a:endParaRPr/>
                    </a:p>
                  </a:txBody>
                  <a:tcPr marT="45725" marB="45725" marR="91450" marL="91450" anchor="ctr">
                    <a:lnL cap="flat" cmpd="sng" w="12700">
                      <a:solidFill>
                        <a:srgbClr val="005BAD"/>
                      </a:solidFill>
                      <a:prstDash val="solid"/>
                      <a:round/>
                      <a:headEnd len="sm" w="sm" type="none"/>
                      <a:tailEnd len="sm" w="sm" type="none"/>
                    </a:lnL>
                    <a:lnR cap="flat" cmpd="sng" w="12700">
                      <a:solidFill>
                        <a:schemeClr val="lt1"/>
                      </a:solidFill>
                      <a:prstDash val="solid"/>
                      <a:round/>
                      <a:headEnd len="sm" w="sm" type="none"/>
                      <a:tailEnd len="sm" w="sm" type="none"/>
                    </a:lnR>
                    <a:lnT cap="flat" cmpd="sng" w="12700">
                      <a:solidFill>
                        <a:srgbClr val="005BAD"/>
                      </a:solidFill>
                      <a:prstDash val="solid"/>
                      <a:round/>
                      <a:headEnd len="sm" w="sm" type="none"/>
                      <a:tailEnd len="sm" w="sm" type="none"/>
                    </a:lnT>
                    <a:lnB cap="flat" cmpd="sng" w="12700">
                      <a:solidFill>
                        <a:srgbClr val="005BAD"/>
                      </a:solidFill>
                      <a:prstDash val="solid"/>
                      <a:round/>
                      <a:headEnd len="sm" w="sm" type="none"/>
                      <a:tailEnd len="sm" w="sm" type="none"/>
                    </a:lnB>
                    <a:solidFill>
                      <a:srgbClr val="005BAD"/>
                    </a:solidFill>
                  </a:tcPr>
                </a:tc>
                <a:tc>
                  <a:txBody>
                    <a:bodyPr/>
                    <a:lstStyle/>
                    <a:p>
                      <a:pPr indent="0" lvl="0" marL="0" marR="0" rtl="0" algn="ctr">
                        <a:spcBef>
                          <a:spcPts val="0"/>
                        </a:spcBef>
                        <a:spcAft>
                          <a:spcPts val="0"/>
                        </a:spcAft>
                        <a:buNone/>
                      </a:pPr>
                      <a:r>
                        <a:rPr b="1" lang="ja-JP" sz="1050" u="none" cap="none" strike="noStrike">
                          <a:solidFill>
                            <a:schemeClr val="lt1"/>
                          </a:solidFill>
                        </a:rPr>
                        <a:t>所得金額</a:t>
                      </a:r>
                      <a:endParaRPr b="1" sz="900" u="none" cap="none" strike="noStrike">
                        <a:solidFill>
                          <a:schemeClr val="lt1"/>
                        </a:solidFill>
                        <a:latin typeface="Arial"/>
                        <a:ea typeface="Arial"/>
                        <a:cs typeface="Arial"/>
                        <a:sym typeface="Arial"/>
                      </a:endParaRPr>
                    </a:p>
                  </a:txBody>
                  <a:tcPr marT="45725" marB="45725" marR="91450" marL="91450" anchor="ctr">
                    <a:lnL cap="flat" cmpd="sng" w="12700">
                      <a:solidFill>
                        <a:schemeClr val="lt1"/>
                      </a:solidFill>
                      <a:prstDash val="solid"/>
                      <a:round/>
                      <a:headEnd len="sm" w="sm" type="none"/>
                      <a:tailEnd len="sm" w="sm" type="none"/>
                    </a:lnL>
                    <a:lnR cap="flat" cmpd="sng" w="12700">
                      <a:solidFill>
                        <a:schemeClr val="lt1"/>
                      </a:solidFill>
                      <a:prstDash val="solid"/>
                      <a:round/>
                      <a:headEnd len="sm" w="sm" type="none"/>
                      <a:tailEnd len="sm" w="sm" type="none"/>
                    </a:lnR>
                    <a:lnT cap="flat" cmpd="sng" w="12700">
                      <a:solidFill>
                        <a:srgbClr val="005BAD"/>
                      </a:solidFill>
                      <a:prstDash val="solid"/>
                      <a:round/>
                      <a:headEnd len="sm" w="sm" type="none"/>
                      <a:tailEnd len="sm" w="sm" type="none"/>
                    </a:lnT>
                    <a:lnB cap="flat" cmpd="sng" w="12700">
                      <a:solidFill>
                        <a:srgbClr val="005BAD"/>
                      </a:solidFill>
                      <a:prstDash val="solid"/>
                      <a:round/>
                      <a:headEnd len="sm" w="sm" type="none"/>
                      <a:tailEnd len="sm" w="sm" type="none"/>
                    </a:lnB>
                    <a:solidFill>
                      <a:srgbClr val="005BAD"/>
                    </a:solidFill>
                  </a:tcPr>
                </a:tc>
                <a:tc>
                  <a:txBody>
                    <a:bodyPr/>
                    <a:lstStyle/>
                    <a:p>
                      <a:pPr indent="0" lvl="0" marL="0" marR="0" rtl="0" algn="ctr">
                        <a:spcBef>
                          <a:spcPts val="0"/>
                        </a:spcBef>
                        <a:spcAft>
                          <a:spcPts val="0"/>
                        </a:spcAft>
                        <a:buNone/>
                      </a:pPr>
                      <a:r>
                        <a:rPr b="1" lang="ja-JP" sz="1050" u="none" cap="none" strike="noStrike">
                          <a:solidFill>
                            <a:schemeClr val="lt1"/>
                          </a:solidFill>
                        </a:rPr>
                        <a:t>使用回数</a:t>
                      </a:r>
                      <a:endParaRPr>
                        <a:solidFill>
                          <a:schemeClr val="lt1"/>
                        </a:solidFill>
                      </a:endParaRPr>
                    </a:p>
                  </a:txBody>
                  <a:tcPr marT="45725" marB="45725" marR="91450" marL="91450" anchor="ctr">
                    <a:lnL cap="flat" cmpd="sng" w="12700">
                      <a:solidFill>
                        <a:schemeClr val="lt1"/>
                      </a:solidFill>
                      <a:prstDash val="solid"/>
                      <a:round/>
                      <a:headEnd len="sm" w="sm" type="none"/>
                      <a:tailEnd len="sm" w="sm" type="none"/>
                    </a:lnL>
                    <a:lnR cap="flat" cmpd="sng" w="12700">
                      <a:solidFill>
                        <a:schemeClr val="lt1"/>
                      </a:solidFill>
                      <a:prstDash val="solid"/>
                      <a:round/>
                      <a:headEnd len="sm" w="sm" type="none"/>
                      <a:tailEnd len="sm" w="sm" type="none"/>
                    </a:lnR>
                    <a:lnT cap="flat" cmpd="sng" w="12700">
                      <a:solidFill>
                        <a:srgbClr val="005BAD"/>
                      </a:solidFill>
                      <a:prstDash val="solid"/>
                      <a:round/>
                      <a:headEnd len="sm" w="sm" type="none"/>
                      <a:tailEnd len="sm" w="sm" type="none"/>
                    </a:lnT>
                    <a:lnB cap="flat" cmpd="sng" w="12700">
                      <a:solidFill>
                        <a:srgbClr val="005BAD"/>
                      </a:solidFill>
                      <a:prstDash val="solid"/>
                      <a:round/>
                      <a:headEnd len="sm" w="sm" type="none"/>
                      <a:tailEnd len="sm" w="sm" type="none"/>
                    </a:lnB>
                    <a:solidFill>
                      <a:srgbClr val="005BAD"/>
                    </a:solidFill>
                  </a:tcPr>
                </a:tc>
                <a:tc>
                  <a:txBody>
                    <a:bodyPr/>
                    <a:lstStyle/>
                    <a:p>
                      <a:pPr indent="0" lvl="0" marL="0" marR="0" rtl="0" algn="ctr">
                        <a:spcBef>
                          <a:spcPts val="0"/>
                        </a:spcBef>
                        <a:spcAft>
                          <a:spcPts val="0"/>
                        </a:spcAft>
                        <a:buNone/>
                      </a:pPr>
                      <a:r>
                        <a:rPr b="1" lang="ja-JP" sz="1050" u="none" cap="none" strike="noStrike">
                          <a:solidFill>
                            <a:schemeClr val="lt1"/>
                          </a:solidFill>
                        </a:rPr>
                        <a:t>負担金額</a:t>
                      </a:r>
                      <a:endParaRPr>
                        <a:solidFill>
                          <a:schemeClr val="lt1"/>
                        </a:solidFill>
                      </a:endParaRPr>
                    </a:p>
                  </a:txBody>
                  <a:tcPr marT="45725" marB="45725" marR="91450" marL="91450" anchor="ctr">
                    <a:lnL cap="flat" cmpd="sng" w="12700">
                      <a:solidFill>
                        <a:schemeClr val="lt1"/>
                      </a:solidFill>
                      <a:prstDash val="solid"/>
                      <a:round/>
                      <a:headEnd len="sm" w="sm" type="none"/>
                      <a:tailEnd len="sm" w="sm" type="none"/>
                    </a:lnL>
                    <a:lnR cap="flat" cmpd="sng" w="12700">
                      <a:solidFill>
                        <a:srgbClr val="005BAD"/>
                      </a:solidFill>
                      <a:prstDash val="solid"/>
                      <a:round/>
                      <a:headEnd len="sm" w="sm" type="none"/>
                      <a:tailEnd len="sm" w="sm" type="none"/>
                    </a:lnR>
                    <a:lnT cap="flat" cmpd="sng" w="12700">
                      <a:solidFill>
                        <a:srgbClr val="005BAD"/>
                      </a:solidFill>
                      <a:prstDash val="solid"/>
                      <a:round/>
                      <a:headEnd len="sm" w="sm" type="none"/>
                      <a:tailEnd len="sm" w="sm" type="none"/>
                    </a:lnT>
                    <a:lnB cap="flat" cmpd="sng" w="12700">
                      <a:solidFill>
                        <a:srgbClr val="005BAD"/>
                      </a:solidFill>
                      <a:prstDash val="solid"/>
                      <a:round/>
                      <a:headEnd len="sm" w="sm" type="none"/>
                      <a:tailEnd len="sm" w="sm" type="none"/>
                    </a:lnB>
                    <a:solidFill>
                      <a:srgbClr val="005BAD"/>
                    </a:solidFill>
                  </a:tcPr>
                </a:tc>
              </a:tr>
              <a:tr h="468050">
                <a:tc>
                  <a:txBody>
                    <a:bodyPr/>
                    <a:lstStyle/>
                    <a:p>
                      <a:pPr indent="0" lvl="0" marL="0" marR="0" rtl="0" algn="ctr">
                        <a:spcBef>
                          <a:spcPts val="0"/>
                        </a:spcBef>
                        <a:spcAft>
                          <a:spcPts val="0"/>
                        </a:spcAft>
                        <a:buNone/>
                      </a:pPr>
                      <a:r>
                        <a:rPr b="1" lang="ja-JP" sz="1000" u="none" cap="none" strike="noStrike">
                          <a:latin typeface="Arial"/>
                          <a:ea typeface="Arial"/>
                          <a:cs typeface="Arial"/>
                          <a:sym typeface="Arial"/>
                        </a:rPr>
                        <a:t>Ａ家</a:t>
                      </a:r>
                      <a:endParaRPr/>
                    </a:p>
                  </a:txBody>
                  <a:tcPr marT="45725" marB="45725" marR="91450" marL="91450" anchor="ctr">
                    <a:lnL cap="flat" cmpd="sng" w="12700">
                      <a:solidFill>
                        <a:srgbClr val="005BAD"/>
                      </a:solidFill>
                      <a:prstDash val="solid"/>
                      <a:round/>
                      <a:headEnd len="sm" w="sm" type="none"/>
                      <a:tailEnd len="sm" w="sm" type="none"/>
                    </a:lnL>
                    <a:lnR cap="flat" cmpd="sng" w="12700">
                      <a:solidFill>
                        <a:srgbClr val="005BAD"/>
                      </a:solidFill>
                      <a:prstDash val="solid"/>
                      <a:round/>
                      <a:headEnd len="sm" w="sm" type="none"/>
                      <a:tailEnd len="sm" w="sm" type="none"/>
                    </a:lnR>
                    <a:lnT cap="flat" cmpd="sng" w="12700">
                      <a:solidFill>
                        <a:srgbClr val="005BAD"/>
                      </a:solidFill>
                      <a:prstDash val="solid"/>
                      <a:round/>
                      <a:headEnd len="sm" w="sm" type="none"/>
                      <a:tailEnd len="sm" w="sm" type="none"/>
                    </a:lnT>
                    <a:lnB cap="flat" cmpd="sng" w="12700">
                      <a:solidFill>
                        <a:srgbClr val="005BAD"/>
                      </a:solidFill>
                      <a:prstDash val="solid"/>
                      <a:round/>
                      <a:headEnd len="sm" w="sm" type="none"/>
                      <a:tailEnd len="sm" w="sm" type="none"/>
                    </a:lnB>
                    <a:solidFill>
                      <a:schemeClr val="lt1"/>
                    </a:solidFill>
                  </a:tcPr>
                </a:tc>
                <a:tc>
                  <a:txBody>
                    <a:bodyPr/>
                    <a:lstStyle/>
                    <a:p>
                      <a:pPr indent="0" lvl="0" marL="0" marR="0" rtl="0" algn="ctr">
                        <a:spcBef>
                          <a:spcPts val="0"/>
                        </a:spcBef>
                        <a:spcAft>
                          <a:spcPts val="0"/>
                        </a:spcAft>
                        <a:buNone/>
                      </a:pPr>
                      <a:r>
                        <a:rPr b="1" lang="ja-JP" sz="1000" u="none" cap="none" strike="noStrike">
                          <a:latin typeface="Arial"/>
                          <a:ea typeface="Arial"/>
                          <a:cs typeface="Arial"/>
                          <a:sym typeface="Arial"/>
                        </a:rPr>
                        <a:t>４人</a:t>
                      </a:r>
                      <a:endParaRPr/>
                    </a:p>
                  </a:txBody>
                  <a:tcPr marT="45725" marB="45725" marR="91450" marL="91450" anchor="ctr">
                    <a:lnL cap="flat" cmpd="sng" w="12700">
                      <a:solidFill>
                        <a:srgbClr val="005BAD"/>
                      </a:solidFill>
                      <a:prstDash val="solid"/>
                      <a:round/>
                      <a:headEnd len="sm" w="sm" type="none"/>
                      <a:tailEnd len="sm" w="sm" type="none"/>
                    </a:lnL>
                    <a:lnR cap="flat" cmpd="sng" w="12700">
                      <a:solidFill>
                        <a:srgbClr val="005BAD"/>
                      </a:solidFill>
                      <a:prstDash val="solid"/>
                      <a:round/>
                      <a:headEnd len="sm" w="sm" type="none"/>
                      <a:tailEnd len="sm" w="sm" type="none"/>
                    </a:lnR>
                    <a:lnT cap="flat" cmpd="sng" w="12700">
                      <a:solidFill>
                        <a:srgbClr val="005BAD"/>
                      </a:solidFill>
                      <a:prstDash val="solid"/>
                      <a:round/>
                      <a:headEnd len="sm" w="sm" type="none"/>
                      <a:tailEnd len="sm" w="sm" type="none"/>
                    </a:lnT>
                    <a:lnB cap="flat" cmpd="sng" w="12700">
                      <a:solidFill>
                        <a:srgbClr val="005BAD"/>
                      </a:solidFill>
                      <a:prstDash val="solid"/>
                      <a:round/>
                      <a:headEnd len="sm" w="sm" type="none"/>
                      <a:tailEnd len="sm" w="sm" type="none"/>
                    </a:lnB>
                    <a:solidFill>
                      <a:schemeClr val="lt1"/>
                    </a:solidFill>
                  </a:tcPr>
                </a:tc>
                <a:tc>
                  <a:txBody>
                    <a:bodyPr/>
                    <a:lstStyle/>
                    <a:p>
                      <a:pPr indent="0" lvl="0" marL="0" marR="0" rtl="0" algn="ctr">
                        <a:spcBef>
                          <a:spcPts val="0"/>
                        </a:spcBef>
                        <a:spcAft>
                          <a:spcPts val="0"/>
                        </a:spcAft>
                        <a:buNone/>
                      </a:pPr>
                      <a:r>
                        <a:rPr b="1" lang="ja-JP" sz="1000" u="none" cap="none" strike="noStrike">
                          <a:latin typeface="Arial"/>
                          <a:ea typeface="Arial"/>
                          <a:cs typeface="Arial"/>
                          <a:sym typeface="Arial"/>
                        </a:rPr>
                        <a:t>1,000万円</a:t>
                      </a:r>
                      <a:endParaRPr/>
                    </a:p>
                  </a:txBody>
                  <a:tcPr marT="45725" marB="45725" marR="91450" marL="91450" anchor="ctr">
                    <a:lnL cap="flat" cmpd="sng" w="12700">
                      <a:solidFill>
                        <a:srgbClr val="005BAD"/>
                      </a:solidFill>
                      <a:prstDash val="solid"/>
                      <a:round/>
                      <a:headEnd len="sm" w="sm" type="none"/>
                      <a:tailEnd len="sm" w="sm" type="none"/>
                    </a:lnL>
                    <a:lnR cap="flat" cmpd="sng" w="12700">
                      <a:solidFill>
                        <a:srgbClr val="005BAD"/>
                      </a:solidFill>
                      <a:prstDash val="solid"/>
                      <a:round/>
                      <a:headEnd len="sm" w="sm" type="none"/>
                      <a:tailEnd len="sm" w="sm" type="none"/>
                    </a:lnR>
                    <a:lnT cap="flat" cmpd="sng" w="12700">
                      <a:solidFill>
                        <a:srgbClr val="005BAD"/>
                      </a:solidFill>
                      <a:prstDash val="solid"/>
                      <a:round/>
                      <a:headEnd len="sm" w="sm" type="none"/>
                      <a:tailEnd len="sm" w="sm" type="none"/>
                    </a:lnT>
                    <a:lnB cap="flat" cmpd="sng" w="12700">
                      <a:solidFill>
                        <a:srgbClr val="005BAD"/>
                      </a:solidFill>
                      <a:prstDash val="solid"/>
                      <a:round/>
                      <a:headEnd len="sm" w="sm" type="none"/>
                      <a:tailEnd len="sm" w="sm" type="none"/>
                    </a:lnB>
                    <a:solidFill>
                      <a:schemeClr val="lt1"/>
                    </a:solidFill>
                  </a:tcPr>
                </a:tc>
                <a:tc>
                  <a:txBody>
                    <a:bodyPr/>
                    <a:lstStyle/>
                    <a:p>
                      <a:pPr indent="0" lvl="0" marL="0" marR="0" rtl="0" algn="ctr">
                        <a:spcBef>
                          <a:spcPts val="0"/>
                        </a:spcBef>
                        <a:spcAft>
                          <a:spcPts val="0"/>
                        </a:spcAft>
                        <a:buNone/>
                      </a:pPr>
                      <a:r>
                        <a:rPr b="1" lang="ja-JP" sz="1000" u="none" cap="none" strike="noStrike">
                          <a:latin typeface="Arial"/>
                          <a:ea typeface="Arial"/>
                          <a:cs typeface="Arial"/>
                          <a:sym typeface="Arial"/>
                        </a:rPr>
                        <a:t>月0回</a:t>
                      </a:r>
                      <a:endParaRPr/>
                    </a:p>
                  </a:txBody>
                  <a:tcPr marT="45725" marB="45725" marR="91450" marL="91450" anchor="ctr">
                    <a:lnL cap="flat" cmpd="sng" w="12700">
                      <a:solidFill>
                        <a:srgbClr val="005BAD"/>
                      </a:solidFill>
                      <a:prstDash val="solid"/>
                      <a:round/>
                      <a:headEnd len="sm" w="sm" type="none"/>
                      <a:tailEnd len="sm" w="sm" type="none"/>
                    </a:lnL>
                    <a:lnR cap="flat" cmpd="sng" w="12700">
                      <a:solidFill>
                        <a:srgbClr val="005BAD"/>
                      </a:solidFill>
                      <a:prstDash val="solid"/>
                      <a:round/>
                      <a:headEnd len="sm" w="sm" type="none"/>
                      <a:tailEnd len="sm" w="sm" type="none"/>
                    </a:lnR>
                    <a:lnT cap="flat" cmpd="sng" w="12700">
                      <a:solidFill>
                        <a:srgbClr val="005BAD"/>
                      </a:solidFill>
                      <a:prstDash val="solid"/>
                      <a:round/>
                      <a:headEnd len="sm" w="sm" type="none"/>
                      <a:tailEnd len="sm" w="sm" type="none"/>
                    </a:lnT>
                    <a:lnB cap="flat" cmpd="sng" w="12700">
                      <a:solidFill>
                        <a:srgbClr val="005BAD"/>
                      </a:solidFill>
                      <a:prstDash val="solid"/>
                      <a:round/>
                      <a:headEnd len="sm" w="sm" type="none"/>
                      <a:tailEnd len="sm" w="sm" type="none"/>
                    </a:lnB>
                    <a:solidFill>
                      <a:schemeClr val="lt1"/>
                    </a:solidFill>
                  </a:tcPr>
                </a:tc>
                <a:tc>
                  <a:txBody>
                    <a:bodyPr/>
                    <a:lstStyle/>
                    <a:p>
                      <a:pPr indent="0" lvl="0" marL="0" marR="0" rtl="0" algn="r">
                        <a:spcBef>
                          <a:spcPts val="0"/>
                        </a:spcBef>
                        <a:spcAft>
                          <a:spcPts val="0"/>
                        </a:spcAft>
                        <a:buNone/>
                      </a:pPr>
                      <a:r>
                        <a:rPr b="1" lang="ja-JP" sz="1000" u="none" cap="none" strike="noStrike">
                          <a:latin typeface="Arial"/>
                          <a:ea typeface="Arial"/>
                          <a:cs typeface="Arial"/>
                          <a:sym typeface="Arial"/>
                        </a:rPr>
                        <a:t>万円</a:t>
                      </a:r>
                      <a:endParaRPr/>
                    </a:p>
                  </a:txBody>
                  <a:tcPr marT="45725" marB="45725" marR="91450" marL="91450" anchor="ctr">
                    <a:lnL cap="flat" cmpd="sng" w="12700">
                      <a:solidFill>
                        <a:srgbClr val="005BAD"/>
                      </a:solidFill>
                      <a:prstDash val="solid"/>
                      <a:round/>
                      <a:headEnd len="sm" w="sm" type="none"/>
                      <a:tailEnd len="sm" w="sm" type="none"/>
                    </a:lnL>
                    <a:lnR cap="flat" cmpd="sng" w="12700">
                      <a:solidFill>
                        <a:srgbClr val="005BAD"/>
                      </a:solidFill>
                      <a:prstDash val="solid"/>
                      <a:round/>
                      <a:headEnd len="sm" w="sm" type="none"/>
                      <a:tailEnd len="sm" w="sm" type="none"/>
                    </a:lnR>
                    <a:lnT cap="flat" cmpd="sng" w="12700">
                      <a:solidFill>
                        <a:srgbClr val="005BAD"/>
                      </a:solidFill>
                      <a:prstDash val="solid"/>
                      <a:round/>
                      <a:headEnd len="sm" w="sm" type="none"/>
                      <a:tailEnd len="sm" w="sm" type="none"/>
                    </a:lnT>
                    <a:lnB cap="flat" cmpd="sng" w="12700">
                      <a:solidFill>
                        <a:srgbClr val="005BAD"/>
                      </a:solidFill>
                      <a:prstDash val="solid"/>
                      <a:round/>
                      <a:headEnd len="sm" w="sm" type="none"/>
                      <a:tailEnd len="sm" w="sm" type="none"/>
                    </a:lnB>
                    <a:solidFill>
                      <a:srgbClr val="EBFFFC"/>
                    </a:solidFill>
                  </a:tcPr>
                </a:tc>
              </a:tr>
              <a:tr h="468050">
                <a:tc>
                  <a:txBody>
                    <a:bodyPr/>
                    <a:lstStyle/>
                    <a:p>
                      <a:pPr indent="0" lvl="0" marL="0" marR="0" rtl="0" algn="ctr">
                        <a:spcBef>
                          <a:spcPts val="0"/>
                        </a:spcBef>
                        <a:spcAft>
                          <a:spcPts val="0"/>
                        </a:spcAft>
                        <a:buNone/>
                      </a:pPr>
                      <a:r>
                        <a:rPr b="1" lang="ja-JP" sz="1000" u="none" cap="none" strike="noStrike">
                          <a:latin typeface="Arial"/>
                          <a:ea typeface="Arial"/>
                          <a:cs typeface="Arial"/>
                          <a:sym typeface="Arial"/>
                        </a:rPr>
                        <a:t>Ｂ家</a:t>
                      </a:r>
                      <a:endParaRPr/>
                    </a:p>
                  </a:txBody>
                  <a:tcPr marT="45725" marB="45725" marR="91450" marL="91450" anchor="ctr">
                    <a:lnL cap="flat" cmpd="sng" w="12700">
                      <a:solidFill>
                        <a:srgbClr val="005BAD"/>
                      </a:solidFill>
                      <a:prstDash val="solid"/>
                      <a:round/>
                      <a:headEnd len="sm" w="sm" type="none"/>
                      <a:tailEnd len="sm" w="sm" type="none"/>
                    </a:lnL>
                    <a:lnR cap="flat" cmpd="sng" w="12700">
                      <a:solidFill>
                        <a:srgbClr val="005BAD"/>
                      </a:solidFill>
                      <a:prstDash val="solid"/>
                      <a:round/>
                      <a:headEnd len="sm" w="sm" type="none"/>
                      <a:tailEnd len="sm" w="sm" type="none"/>
                    </a:lnR>
                    <a:lnT cap="flat" cmpd="sng" w="12700">
                      <a:solidFill>
                        <a:srgbClr val="005BAD"/>
                      </a:solidFill>
                      <a:prstDash val="solid"/>
                      <a:round/>
                      <a:headEnd len="sm" w="sm" type="none"/>
                      <a:tailEnd len="sm" w="sm" type="none"/>
                    </a:lnT>
                    <a:lnB cap="flat" cmpd="sng" w="12700">
                      <a:solidFill>
                        <a:srgbClr val="005BAD"/>
                      </a:solidFill>
                      <a:prstDash val="solid"/>
                      <a:round/>
                      <a:headEnd len="sm" w="sm" type="none"/>
                      <a:tailEnd len="sm" w="sm" type="none"/>
                    </a:lnB>
                    <a:solidFill>
                      <a:schemeClr val="lt1"/>
                    </a:solidFill>
                  </a:tcPr>
                </a:tc>
                <a:tc>
                  <a:txBody>
                    <a:bodyPr/>
                    <a:lstStyle/>
                    <a:p>
                      <a:pPr indent="0" lvl="0" marL="0" marR="0" rtl="0" algn="ctr">
                        <a:spcBef>
                          <a:spcPts val="0"/>
                        </a:spcBef>
                        <a:spcAft>
                          <a:spcPts val="0"/>
                        </a:spcAft>
                        <a:buNone/>
                      </a:pPr>
                      <a:r>
                        <a:rPr b="1" lang="ja-JP" sz="1000" u="none" cap="none" strike="noStrike">
                          <a:latin typeface="Arial"/>
                          <a:ea typeface="Arial"/>
                          <a:cs typeface="Arial"/>
                          <a:sym typeface="Arial"/>
                        </a:rPr>
                        <a:t>４人</a:t>
                      </a:r>
                      <a:endParaRPr/>
                    </a:p>
                  </a:txBody>
                  <a:tcPr marT="45725" marB="45725" marR="91450" marL="91450" anchor="ctr">
                    <a:lnL cap="flat" cmpd="sng" w="12700">
                      <a:solidFill>
                        <a:srgbClr val="005BAD"/>
                      </a:solidFill>
                      <a:prstDash val="solid"/>
                      <a:round/>
                      <a:headEnd len="sm" w="sm" type="none"/>
                      <a:tailEnd len="sm" w="sm" type="none"/>
                    </a:lnL>
                    <a:lnR cap="flat" cmpd="sng" w="12700">
                      <a:solidFill>
                        <a:srgbClr val="005BAD"/>
                      </a:solidFill>
                      <a:prstDash val="solid"/>
                      <a:round/>
                      <a:headEnd len="sm" w="sm" type="none"/>
                      <a:tailEnd len="sm" w="sm" type="none"/>
                    </a:lnR>
                    <a:lnT cap="flat" cmpd="sng" w="12700">
                      <a:solidFill>
                        <a:srgbClr val="005BAD"/>
                      </a:solidFill>
                      <a:prstDash val="solid"/>
                      <a:round/>
                      <a:headEnd len="sm" w="sm" type="none"/>
                      <a:tailEnd len="sm" w="sm" type="none"/>
                    </a:lnT>
                    <a:lnB cap="flat" cmpd="sng" w="12700">
                      <a:solidFill>
                        <a:srgbClr val="005BAD"/>
                      </a:solidFill>
                      <a:prstDash val="solid"/>
                      <a:round/>
                      <a:headEnd len="sm" w="sm" type="none"/>
                      <a:tailEnd len="sm" w="sm" type="none"/>
                    </a:lnB>
                    <a:solidFill>
                      <a:schemeClr val="lt1"/>
                    </a:solidFill>
                  </a:tcPr>
                </a:tc>
                <a:tc>
                  <a:txBody>
                    <a:bodyPr/>
                    <a:lstStyle/>
                    <a:p>
                      <a:pPr indent="0" lvl="0" marL="0" marR="0" rtl="0" algn="ctr">
                        <a:spcBef>
                          <a:spcPts val="0"/>
                        </a:spcBef>
                        <a:spcAft>
                          <a:spcPts val="0"/>
                        </a:spcAft>
                        <a:buNone/>
                      </a:pPr>
                      <a:r>
                        <a:rPr b="1" lang="ja-JP" sz="1000" u="none" cap="none" strike="noStrike">
                          <a:latin typeface="Arial"/>
                          <a:ea typeface="Arial"/>
                          <a:cs typeface="Arial"/>
                          <a:sym typeface="Arial"/>
                        </a:rPr>
                        <a:t>600万円</a:t>
                      </a:r>
                      <a:endParaRPr/>
                    </a:p>
                  </a:txBody>
                  <a:tcPr marT="45725" marB="45725" marR="91450" marL="91450" anchor="ctr">
                    <a:lnL cap="flat" cmpd="sng" w="12700">
                      <a:solidFill>
                        <a:srgbClr val="005BAD"/>
                      </a:solidFill>
                      <a:prstDash val="solid"/>
                      <a:round/>
                      <a:headEnd len="sm" w="sm" type="none"/>
                      <a:tailEnd len="sm" w="sm" type="none"/>
                    </a:lnL>
                    <a:lnR cap="flat" cmpd="sng" w="12700">
                      <a:solidFill>
                        <a:srgbClr val="005BAD"/>
                      </a:solidFill>
                      <a:prstDash val="solid"/>
                      <a:round/>
                      <a:headEnd len="sm" w="sm" type="none"/>
                      <a:tailEnd len="sm" w="sm" type="none"/>
                    </a:lnR>
                    <a:lnT cap="flat" cmpd="sng" w="12700">
                      <a:solidFill>
                        <a:srgbClr val="005BAD"/>
                      </a:solidFill>
                      <a:prstDash val="solid"/>
                      <a:round/>
                      <a:headEnd len="sm" w="sm" type="none"/>
                      <a:tailEnd len="sm" w="sm" type="none"/>
                    </a:lnT>
                    <a:lnB cap="flat" cmpd="sng" w="12700">
                      <a:solidFill>
                        <a:srgbClr val="005BAD"/>
                      </a:solidFill>
                      <a:prstDash val="solid"/>
                      <a:round/>
                      <a:headEnd len="sm" w="sm" type="none"/>
                      <a:tailEnd len="sm" w="sm" type="none"/>
                    </a:lnB>
                    <a:solidFill>
                      <a:schemeClr val="lt1"/>
                    </a:solidFill>
                  </a:tcPr>
                </a:tc>
                <a:tc>
                  <a:txBody>
                    <a:bodyPr/>
                    <a:lstStyle/>
                    <a:p>
                      <a:pPr indent="0" lvl="0" marL="0" marR="0" rtl="0" algn="ctr">
                        <a:spcBef>
                          <a:spcPts val="0"/>
                        </a:spcBef>
                        <a:spcAft>
                          <a:spcPts val="0"/>
                        </a:spcAft>
                        <a:buNone/>
                      </a:pPr>
                      <a:r>
                        <a:rPr b="1" lang="ja-JP" sz="1000" u="none" cap="none" strike="noStrike">
                          <a:latin typeface="Arial"/>
                          <a:ea typeface="Arial"/>
                          <a:cs typeface="Arial"/>
                          <a:sym typeface="Arial"/>
                        </a:rPr>
                        <a:t>月10回</a:t>
                      </a:r>
                      <a:endParaRPr/>
                    </a:p>
                  </a:txBody>
                  <a:tcPr marT="45725" marB="45725" marR="91450" marL="91450" anchor="ctr">
                    <a:lnL cap="flat" cmpd="sng" w="12700">
                      <a:solidFill>
                        <a:srgbClr val="005BAD"/>
                      </a:solidFill>
                      <a:prstDash val="solid"/>
                      <a:round/>
                      <a:headEnd len="sm" w="sm" type="none"/>
                      <a:tailEnd len="sm" w="sm" type="none"/>
                    </a:lnL>
                    <a:lnR cap="flat" cmpd="sng" w="12700">
                      <a:solidFill>
                        <a:srgbClr val="005BAD"/>
                      </a:solidFill>
                      <a:prstDash val="solid"/>
                      <a:round/>
                      <a:headEnd len="sm" w="sm" type="none"/>
                      <a:tailEnd len="sm" w="sm" type="none"/>
                    </a:lnR>
                    <a:lnT cap="flat" cmpd="sng" w="12700">
                      <a:solidFill>
                        <a:srgbClr val="005BAD"/>
                      </a:solidFill>
                      <a:prstDash val="solid"/>
                      <a:round/>
                      <a:headEnd len="sm" w="sm" type="none"/>
                      <a:tailEnd len="sm" w="sm" type="none"/>
                    </a:lnT>
                    <a:lnB cap="flat" cmpd="sng" w="12700">
                      <a:solidFill>
                        <a:srgbClr val="005BAD"/>
                      </a:solidFill>
                      <a:prstDash val="solid"/>
                      <a:round/>
                      <a:headEnd len="sm" w="sm" type="none"/>
                      <a:tailEnd len="sm" w="sm" type="none"/>
                    </a:lnB>
                    <a:solidFill>
                      <a:schemeClr val="lt1"/>
                    </a:solidFill>
                  </a:tcPr>
                </a:tc>
                <a:tc>
                  <a:txBody>
                    <a:bodyPr/>
                    <a:lstStyle/>
                    <a:p>
                      <a:pPr indent="0" lvl="0" marL="0" marR="0" rtl="0" algn="r">
                        <a:spcBef>
                          <a:spcPts val="0"/>
                        </a:spcBef>
                        <a:spcAft>
                          <a:spcPts val="0"/>
                        </a:spcAft>
                        <a:buNone/>
                      </a:pPr>
                      <a:r>
                        <a:rPr b="1" lang="ja-JP" sz="1000" u="none" cap="none" strike="noStrike">
                          <a:latin typeface="Arial"/>
                          <a:ea typeface="Arial"/>
                          <a:cs typeface="Arial"/>
                          <a:sym typeface="Arial"/>
                        </a:rPr>
                        <a:t>万円</a:t>
                      </a:r>
                      <a:endParaRPr/>
                    </a:p>
                  </a:txBody>
                  <a:tcPr marT="45725" marB="45725" marR="91450" marL="91450" anchor="ctr">
                    <a:lnL cap="flat" cmpd="sng" w="12700">
                      <a:solidFill>
                        <a:srgbClr val="005BAD"/>
                      </a:solidFill>
                      <a:prstDash val="solid"/>
                      <a:round/>
                      <a:headEnd len="sm" w="sm" type="none"/>
                      <a:tailEnd len="sm" w="sm" type="none"/>
                    </a:lnL>
                    <a:lnR cap="flat" cmpd="sng" w="12700">
                      <a:solidFill>
                        <a:srgbClr val="005BAD"/>
                      </a:solidFill>
                      <a:prstDash val="solid"/>
                      <a:round/>
                      <a:headEnd len="sm" w="sm" type="none"/>
                      <a:tailEnd len="sm" w="sm" type="none"/>
                    </a:lnR>
                    <a:lnT cap="flat" cmpd="sng" w="12700">
                      <a:solidFill>
                        <a:srgbClr val="005BAD"/>
                      </a:solidFill>
                      <a:prstDash val="solid"/>
                      <a:round/>
                      <a:headEnd len="sm" w="sm" type="none"/>
                      <a:tailEnd len="sm" w="sm" type="none"/>
                    </a:lnT>
                    <a:lnB cap="flat" cmpd="sng" w="12700">
                      <a:solidFill>
                        <a:srgbClr val="005BAD"/>
                      </a:solidFill>
                      <a:prstDash val="solid"/>
                      <a:round/>
                      <a:headEnd len="sm" w="sm" type="none"/>
                      <a:tailEnd len="sm" w="sm" type="none"/>
                    </a:lnB>
                    <a:solidFill>
                      <a:srgbClr val="EBFFFC"/>
                    </a:solidFill>
                  </a:tcPr>
                </a:tc>
              </a:tr>
              <a:tr h="468050">
                <a:tc>
                  <a:txBody>
                    <a:bodyPr/>
                    <a:lstStyle/>
                    <a:p>
                      <a:pPr indent="0" lvl="0" marL="0" marR="0" rtl="0" algn="ctr">
                        <a:spcBef>
                          <a:spcPts val="0"/>
                        </a:spcBef>
                        <a:spcAft>
                          <a:spcPts val="0"/>
                        </a:spcAft>
                        <a:buNone/>
                      </a:pPr>
                      <a:r>
                        <a:rPr b="1" lang="ja-JP" sz="1000" u="none" cap="none" strike="noStrike">
                          <a:latin typeface="Arial"/>
                          <a:ea typeface="Arial"/>
                          <a:cs typeface="Arial"/>
                          <a:sym typeface="Arial"/>
                        </a:rPr>
                        <a:t>Ｃ家</a:t>
                      </a:r>
                      <a:endParaRPr/>
                    </a:p>
                  </a:txBody>
                  <a:tcPr marT="45725" marB="45725" marR="91450" marL="91450" anchor="ctr">
                    <a:lnL cap="flat" cmpd="sng" w="12700">
                      <a:solidFill>
                        <a:srgbClr val="005BAD"/>
                      </a:solidFill>
                      <a:prstDash val="solid"/>
                      <a:round/>
                      <a:headEnd len="sm" w="sm" type="none"/>
                      <a:tailEnd len="sm" w="sm" type="none"/>
                    </a:lnL>
                    <a:lnR cap="flat" cmpd="sng" w="12700">
                      <a:solidFill>
                        <a:srgbClr val="005BAD"/>
                      </a:solidFill>
                      <a:prstDash val="solid"/>
                      <a:round/>
                      <a:headEnd len="sm" w="sm" type="none"/>
                      <a:tailEnd len="sm" w="sm" type="none"/>
                    </a:lnR>
                    <a:lnT cap="flat" cmpd="sng" w="12700">
                      <a:solidFill>
                        <a:srgbClr val="005BAD"/>
                      </a:solidFill>
                      <a:prstDash val="solid"/>
                      <a:round/>
                      <a:headEnd len="sm" w="sm" type="none"/>
                      <a:tailEnd len="sm" w="sm" type="none"/>
                    </a:lnT>
                    <a:lnB cap="flat" cmpd="sng" w="12700">
                      <a:solidFill>
                        <a:srgbClr val="005BAD"/>
                      </a:solidFill>
                      <a:prstDash val="solid"/>
                      <a:round/>
                      <a:headEnd len="sm" w="sm" type="none"/>
                      <a:tailEnd len="sm" w="sm" type="none"/>
                    </a:lnB>
                    <a:solidFill>
                      <a:schemeClr val="lt1"/>
                    </a:solidFill>
                  </a:tcPr>
                </a:tc>
                <a:tc>
                  <a:txBody>
                    <a:bodyPr/>
                    <a:lstStyle/>
                    <a:p>
                      <a:pPr indent="0" lvl="0" marL="0" marR="0" rtl="0" algn="ctr">
                        <a:spcBef>
                          <a:spcPts val="0"/>
                        </a:spcBef>
                        <a:spcAft>
                          <a:spcPts val="0"/>
                        </a:spcAft>
                        <a:buNone/>
                      </a:pPr>
                      <a:r>
                        <a:rPr b="1" lang="ja-JP" sz="1000" u="none" cap="none" strike="noStrike">
                          <a:latin typeface="Arial"/>
                          <a:ea typeface="Arial"/>
                          <a:cs typeface="Arial"/>
                          <a:sym typeface="Arial"/>
                        </a:rPr>
                        <a:t>４人</a:t>
                      </a:r>
                      <a:endParaRPr/>
                    </a:p>
                  </a:txBody>
                  <a:tcPr marT="45725" marB="45725" marR="91450" marL="91450" anchor="ctr">
                    <a:lnL cap="flat" cmpd="sng" w="12700">
                      <a:solidFill>
                        <a:srgbClr val="005BAD"/>
                      </a:solidFill>
                      <a:prstDash val="solid"/>
                      <a:round/>
                      <a:headEnd len="sm" w="sm" type="none"/>
                      <a:tailEnd len="sm" w="sm" type="none"/>
                    </a:lnL>
                    <a:lnR cap="flat" cmpd="sng" w="12700">
                      <a:solidFill>
                        <a:srgbClr val="005BAD"/>
                      </a:solidFill>
                      <a:prstDash val="solid"/>
                      <a:round/>
                      <a:headEnd len="sm" w="sm" type="none"/>
                      <a:tailEnd len="sm" w="sm" type="none"/>
                    </a:lnR>
                    <a:lnT cap="flat" cmpd="sng" w="12700">
                      <a:solidFill>
                        <a:srgbClr val="005BAD"/>
                      </a:solidFill>
                      <a:prstDash val="solid"/>
                      <a:round/>
                      <a:headEnd len="sm" w="sm" type="none"/>
                      <a:tailEnd len="sm" w="sm" type="none"/>
                    </a:lnT>
                    <a:lnB cap="flat" cmpd="sng" w="12700">
                      <a:solidFill>
                        <a:srgbClr val="005BAD"/>
                      </a:solidFill>
                      <a:prstDash val="solid"/>
                      <a:round/>
                      <a:headEnd len="sm" w="sm" type="none"/>
                      <a:tailEnd len="sm" w="sm" type="none"/>
                    </a:lnB>
                    <a:solidFill>
                      <a:schemeClr val="lt1"/>
                    </a:solidFill>
                  </a:tcPr>
                </a:tc>
                <a:tc>
                  <a:txBody>
                    <a:bodyPr/>
                    <a:lstStyle/>
                    <a:p>
                      <a:pPr indent="0" lvl="0" marL="0" marR="0" rtl="0" algn="ctr">
                        <a:spcBef>
                          <a:spcPts val="0"/>
                        </a:spcBef>
                        <a:spcAft>
                          <a:spcPts val="0"/>
                        </a:spcAft>
                        <a:buNone/>
                      </a:pPr>
                      <a:r>
                        <a:rPr b="1" lang="ja-JP" sz="1000" u="none" cap="none" strike="noStrike">
                          <a:latin typeface="Arial"/>
                          <a:ea typeface="Arial"/>
                          <a:cs typeface="Arial"/>
                          <a:sym typeface="Arial"/>
                        </a:rPr>
                        <a:t>300万円</a:t>
                      </a:r>
                      <a:endParaRPr/>
                    </a:p>
                  </a:txBody>
                  <a:tcPr marT="45725" marB="45725" marR="91450" marL="91450" anchor="ctr">
                    <a:lnL cap="flat" cmpd="sng" w="12700">
                      <a:solidFill>
                        <a:srgbClr val="005BAD"/>
                      </a:solidFill>
                      <a:prstDash val="solid"/>
                      <a:round/>
                      <a:headEnd len="sm" w="sm" type="none"/>
                      <a:tailEnd len="sm" w="sm" type="none"/>
                    </a:lnL>
                    <a:lnR cap="flat" cmpd="sng" w="12700">
                      <a:solidFill>
                        <a:srgbClr val="005BAD"/>
                      </a:solidFill>
                      <a:prstDash val="solid"/>
                      <a:round/>
                      <a:headEnd len="sm" w="sm" type="none"/>
                      <a:tailEnd len="sm" w="sm" type="none"/>
                    </a:lnR>
                    <a:lnT cap="flat" cmpd="sng" w="12700">
                      <a:solidFill>
                        <a:srgbClr val="005BAD"/>
                      </a:solidFill>
                      <a:prstDash val="solid"/>
                      <a:round/>
                      <a:headEnd len="sm" w="sm" type="none"/>
                      <a:tailEnd len="sm" w="sm" type="none"/>
                    </a:lnT>
                    <a:lnB cap="flat" cmpd="sng" w="12700">
                      <a:solidFill>
                        <a:srgbClr val="005BAD"/>
                      </a:solidFill>
                      <a:prstDash val="solid"/>
                      <a:round/>
                      <a:headEnd len="sm" w="sm" type="none"/>
                      <a:tailEnd len="sm" w="sm" type="none"/>
                    </a:lnB>
                    <a:solidFill>
                      <a:schemeClr val="lt1"/>
                    </a:solidFill>
                  </a:tcPr>
                </a:tc>
                <a:tc>
                  <a:txBody>
                    <a:bodyPr/>
                    <a:lstStyle/>
                    <a:p>
                      <a:pPr indent="0" lvl="0" marL="0" marR="0" rtl="0" algn="ctr">
                        <a:spcBef>
                          <a:spcPts val="0"/>
                        </a:spcBef>
                        <a:spcAft>
                          <a:spcPts val="0"/>
                        </a:spcAft>
                        <a:buNone/>
                      </a:pPr>
                      <a:r>
                        <a:rPr b="1" lang="ja-JP" sz="1000" u="none" cap="none" strike="noStrike">
                          <a:latin typeface="Arial"/>
                          <a:ea typeface="Arial"/>
                          <a:cs typeface="Arial"/>
                          <a:sym typeface="Arial"/>
                        </a:rPr>
                        <a:t>月10回</a:t>
                      </a:r>
                      <a:endParaRPr/>
                    </a:p>
                  </a:txBody>
                  <a:tcPr marT="45725" marB="45725" marR="91450" marL="91450" anchor="ctr">
                    <a:lnL cap="flat" cmpd="sng" w="12700">
                      <a:solidFill>
                        <a:srgbClr val="005BAD"/>
                      </a:solidFill>
                      <a:prstDash val="solid"/>
                      <a:round/>
                      <a:headEnd len="sm" w="sm" type="none"/>
                      <a:tailEnd len="sm" w="sm" type="none"/>
                    </a:lnL>
                    <a:lnR cap="flat" cmpd="sng" w="12700">
                      <a:solidFill>
                        <a:srgbClr val="005BAD"/>
                      </a:solidFill>
                      <a:prstDash val="solid"/>
                      <a:round/>
                      <a:headEnd len="sm" w="sm" type="none"/>
                      <a:tailEnd len="sm" w="sm" type="none"/>
                    </a:lnR>
                    <a:lnT cap="flat" cmpd="sng" w="12700">
                      <a:solidFill>
                        <a:srgbClr val="005BAD"/>
                      </a:solidFill>
                      <a:prstDash val="solid"/>
                      <a:round/>
                      <a:headEnd len="sm" w="sm" type="none"/>
                      <a:tailEnd len="sm" w="sm" type="none"/>
                    </a:lnT>
                    <a:lnB cap="flat" cmpd="sng" w="12700">
                      <a:solidFill>
                        <a:srgbClr val="005BAD"/>
                      </a:solidFill>
                      <a:prstDash val="solid"/>
                      <a:round/>
                      <a:headEnd len="sm" w="sm" type="none"/>
                      <a:tailEnd len="sm" w="sm" type="none"/>
                    </a:lnB>
                    <a:solidFill>
                      <a:schemeClr val="lt1"/>
                    </a:solidFill>
                  </a:tcPr>
                </a:tc>
                <a:tc>
                  <a:txBody>
                    <a:bodyPr/>
                    <a:lstStyle/>
                    <a:p>
                      <a:pPr indent="0" lvl="0" marL="0" marR="0" rtl="0" algn="r">
                        <a:spcBef>
                          <a:spcPts val="0"/>
                        </a:spcBef>
                        <a:spcAft>
                          <a:spcPts val="0"/>
                        </a:spcAft>
                        <a:buNone/>
                      </a:pPr>
                      <a:r>
                        <a:rPr b="1" lang="ja-JP" sz="1000" u="none" cap="none" strike="noStrike">
                          <a:latin typeface="Arial"/>
                          <a:ea typeface="Arial"/>
                          <a:cs typeface="Arial"/>
                          <a:sym typeface="Arial"/>
                        </a:rPr>
                        <a:t>万円</a:t>
                      </a:r>
                      <a:endParaRPr/>
                    </a:p>
                  </a:txBody>
                  <a:tcPr marT="45725" marB="45725" marR="91450" marL="91450" anchor="ctr">
                    <a:lnL cap="flat" cmpd="sng" w="12700">
                      <a:solidFill>
                        <a:srgbClr val="005BAD"/>
                      </a:solidFill>
                      <a:prstDash val="solid"/>
                      <a:round/>
                      <a:headEnd len="sm" w="sm" type="none"/>
                      <a:tailEnd len="sm" w="sm" type="none"/>
                    </a:lnL>
                    <a:lnR cap="flat" cmpd="sng" w="12700">
                      <a:solidFill>
                        <a:srgbClr val="005BAD"/>
                      </a:solidFill>
                      <a:prstDash val="solid"/>
                      <a:round/>
                      <a:headEnd len="sm" w="sm" type="none"/>
                      <a:tailEnd len="sm" w="sm" type="none"/>
                    </a:lnR>
                    <a:lnT cap="flat" cmpd="sng" w="12700">
                      <a:solidFill>
                        <a:srgbClr val="005BAD"/>
                      </a:solidFill>
                      <a:prstDash val="solid"/>
                      <a:round/>
                      <a:headEnd len="sm" w="sm" type="none"/>
                      <a:tailEnd len="sm" w="sm" type="none"/>
                    </a:lnT>
                    <a:lnB cap="flat" cmpd="sng" w="12700">
                      <a:solidFill>
                        <a:srgbClr val="005BAD"/>
                      </a:solidFill>
                      <a:prstDash val="solid"/>
                      <a:round/>
                      <a:headEnd len="sm" w="sm" type="none"/>
                      <a:tailEnd len="sm" w="sm" type="none"/>
                    </a:lnB>
                    <a:solidFill>
                      <a:srgbClr val="EBFFFC"/>
                    </a:solidFill>
                  </a:tcPr>
                </a:tc>
              </a:tr>
              <a:tr h="468050">
                <a:tc>
                  <a:txBody>
                    <a:bodyPr/>
                    <a:lstStyle/>
                    <a:p>
                      <a:pPr indent="0" lvl="0" marL="0" marR="0" rtl="0" algn="ctr">
                        <a:spcBef>
                          <a:spcPts val="0"/>
                        </a:spcBef>
                        <a:spcAft>
                          <a:spcPts val="0"/>
                        </a:spcAft>
                        <a:buNone/>
                      </a:pPr>
                      <a:r>
                        <a:rPr b="1" lang="ja-JP" sz="1000" u="none" cap="none" strike="noStrike">
                          <a:latin typeface="Arial"/>
                          <a:ea typeface="Arial"/>
                          <a:cs typeface="Arial"/>
                          <a:sym typeface="Arial"/>
                        </a:rPr>
                        <a:t>Ｄ家</a:t>
                      </a:r>
                      <a:endParaRPr/>
                    </a:p>
                  </a:txBody>
                  <a:tcPr marT="45725" marB="45725" marR="91450" marL="91450" anchor="ctr">
                    <a:lnL cap="flat" cmpd="sng" w="12700">
                      <a:solidFill>
                        <a:srgbClr val="005BAD"/>
                      </a:solidFill>
                      <a:prstDash val="solid"/>
                      <a:round/>
                      <a:headEnd len="sm" w="sm" type="none"/>
                      <a:tailEnd len="sm" w="sm" type="none"/>
                    </a:lnL>
                    <a:lnR cap="flat" cmpd="sng" w="12700">
                      <a:solidFill>
                        <a:srgbClr val="005BAD"/>
                      </a:solidFill>
                      <a:prstDash val="solid"/>
                      <a:round/>
                      <a:headEnd len="sm" w="sm" type="none"/>
                      <a:tailEnd len="sm" w="sm" type="none"/>
                    </a:lnR>
                    <a:lnT cap="flat" cmpd="sng" w="12700">
                      <a:solidFill>
                        <a:srgbClr val="005BAD"/>
                      </a:solidFill>
                      <a:prstDash val="solid"/>
                      <a:round/>
                      <a:headEnd len="sm" w="sm" type="none"/>
                      <a:tailEnd len="sm" w="sm" type="none"/>
                    </a:lnT>
                    <a:lnB cap="flat" cmpd="sng" w="12700">
                      <a:solidFill>
                        <a:srgbClr val="005BAD"/>
                      </a:solidFill>
                      <a:prstDash val="solid"/>
                      <a:round/>
                      <a:headEnd len="sm" w="sm" type="none"/>
                      <a:tailEnd len="sm" w="sm" type="none"/>
                    </a:lnB>
                    <a:solidFill>
                      <a:schemeClr val="lt1"/>
                    </a:solidFill>
                  </a:tcPr>
                </a:tc>
                <a:tc>
                  <a:txBody>
                    <a:bodyPr/>
                    <a:lstStyle/>
                    <a:p>
                      <a:pPr indent="0" lvl="0" marL="0" marR="0" rtl="0" algn="ctr">
                        <a:spcBef>
                          <a:spcPts val="0"/>
                        </a:spcBef>
                        <a:spcAft>
                          <a:spcPts val="0"/>
                        </a:spcAft>
                        <a:buNone/>
                      </a:pPr>
                      <a:r>
                        <a:rPr b="1" lang="ja-JP" sz="1000" u="none" cap="none" strike="noStrike">
                          <a:latin typeface="Arial"/>
                          <a:ea typeface="Arial"/>
                          <a:cs typeface="Arial"/>
                          <a:sym typeface="Arial"/>
                        </a:rPr>
                        <a:t>４人</a:t>
                      </a:r>
                      <a:endParaRPr/>
                    </a:p>
                  </a:txBody>
                  <a:tcPr marT="45725" marB="45725" marR="91450" marL="91450" anchor="ctr">
                    <a:lnL cap="flat" cmpd="sng" w="12700">
                      <a:solidFill>
                        <a:srgbClr val="005BAD"/>
                      </a:solidFill>
                      <a:prstDash val="solid"/>
                      <a:round/>
                      <a:headEnd len="sm" w="sm" type="none"/>
                      <a:tailEnd len="sm" w="sm" type="none"/>
                    </a:lnL>
                    <a:lnR cap="flat" cmpd="sng" w="12700">
                      <a:solidFill>
                        <a:srgbClr val="005BAD"/>
                      </a:solidFill>
                      <a:prstDash val="solid"/>
                      <a:round/>
                      <a:headEnd len="sm" w="sm" type="none"/>
                      <a:tailEnd len="sm" w="sm" type="none"/>
                    </a:lnR>
                    <a:lnT cap="flat" cmpd="sng" w="12700">
                      <a:solidFill>
                        <a:srgbClr val="005BAD"/>
                      </a:solidFill>
                      <a:prstDash val="solid"/>
                      <a:round/>
                      <a:headEnd len="sm" w="sm" type="none"/>
                      <a:tailEnd len="sm" w="sm" type="none"/>
                    </a:lnT>
                    <a:lnB cap="flat" cmpd="sng" w="12700">
                      <a:solidFill>
                        <a:srgbClr val="005BAD"/>
                      </a:solidFill>
                      <a:prstDash val="solid"/>
                      <a:round/>
                      <a:headEnd len="sm" w="sm" type="none"/>
                      <a:tailEnd len="sm" w="sm" type="none"/>
                    </a:lnB>
                    <a:solidFill>
                      <a:schemeClr val="lt1"/>
                    </a:solidFill>
                  </a:tcPr>
                </a:tc>
                <a:tc>
                  <a:txBody>
                    <a:bodyPr/>
                    <a:lstStyle/>
                    <a:p>
                      <a:pPr indent="0" lvl="0" marL="0" marR="0" rtl="0" algn="ctr">
                        <a:spcBef>
                          <a:spcPts val="0"/>
                        </a:spcBef>
                        <a:spcAft>
                          <a:spcPts val="0"/>
                        </a:spcAft>
                        <a:buNone/>
                      </a:pPr>
                      <a:r>
                        <a:rPr b="1" lang="ja-JP" sz="1000" u="none" cap="none" strike="noStrike">
                          <a:latin typeface="Arial"/>
                          <a:ea typeface="Arial"/>
                          <a:cs typeface="Arial"/>
                          <a:sym typeface="Arial"/>
                        </a:rPr>
                        <a:t>100万円</a:t>
                      </a:r>
                      <a:endParaRPr/>
                    </a:p>
                  </a:txBody>
                  <a:tcPr marT="45725" marB="45725" marR="91450" marL="91450" anchor="ctr">
                    <a:lnL cap="flat" cmpd="sng" w="12700">
                      <a:solidFill>
                        <a:srgbClr val="005BAD"/>
                      </a:solidFill>
                      <a:prstDash val="solid"/>
                      <a:round/>
                      <a:headEnd len="sm" w="sm" type="none"/>
                      <a:tailEnd len="sm" w="sm" type="none"/>
                    </a:lnL>
                    <a:lnR cap="flat" cmpd="sng" w="12700">
                      <a:solidFill>
                        <a:srgbClr val="005BAD"/>
                      </a:solidFill>
                      <a:prstDash val="solid"/>
                      <a:round/>
                      <a:headEnd len="sm" w="sm" type="none"/>
                      <a:tailEnd len="sm" w="sm" type="none"/>
                    </a:lnR>
                    <a:lnT cap="flat" cmpd="sng" w="12700">
                      <a:solidFill>
                        <a:srgbClr val="005BAD"/>
                      </a:solidFill>
                      <a:prstDash val="solid"/>
                      <a:round/>
                      <a:headEnd len="sm" w="sm" type="none"/>
                      <a:tailEnd len="sm" w="sm" type="none"/>
                    </a:lnT>
                    <a:lnB cap="flat" cmpd="sng" w="12700">
                      <a:solidFill>
                        <a:srgbClr val="005BAD"/>
                      </a:solidFill>
                      <a:prstDash val="solid"/>
                      <a:round/>
                      <a:headEnd len="sm" w="sm" type="none"/>
                      <a:tailEnd len="sm" w="sm" type="none"/>
                    </a:lnB>
                    <a:solidFill>
                      <a:schemeClr val="lt1"/>
                    </a:solidFill>
                  </a:tcPr>
                </a:tc>
                <a:tc>
                  <a:txBody>
                    <a:bodyPr/>
                    <a:lstStyle/>
                    <a:p>
                      <a:pPr indent="0" lvl="0" marL="0" marR="0" rtl="0" algn="ctr">
                        <a:spcBef>
                          <a:spcPts val="0"/>
                        </a:spcBef>
                        <a:spcAft>
                          <a:spcPts val="0"/>
                        </a:spcAft>
                        <a:buNone/>
                      </a:pPr>
                      <a:r>
                        <a:rPr b="1" lang="ja-JP" sz="1000" u="none" cap="none" strike="noStrike">
                          <a:latin typeface="Arial"/>
                          <a:ea typeface="Arial"/>
                          <a:cs typeface="Arial"/>
                          <a:sym typeface="Arial"/>
                        </a:rPr>
                        <a:t>月20回</a:t>
                      </a:r>
                      <a:endParaRPr/>
                    </a:p>
                  </a:txBody>
                  <a:tcPr marT="45725" marB="45725" marR="91450" marL="91450" anchor="ctr">
                    <a:lnL cap="flat" cmpd="sng" w="12700">
                      <a:solidFill>
                        <a:srgbClr val="005BAD"/>
                      </a:solidFill>
                      <a:prstDash val="solid"/>
                      <a:round/>
                      <a:headEnd len="sm" w="sm" type="none"/>
                      <a:tailEnd len="sm" w="sm" type="none"/>
                    </a:lnL>
                    <a:lnR cap="flat" cmpd="sng" w="12700">
                      <a:solidFill>
                        <a:srgbClr val="005BAD"/>
                      </a:solidFill>
                      <a:prstDash val="solid"/>
                      <a:round/>
                      <a:headEnd len="sm" w="sm" type="none"/>
                      <a:tailEnd len="sm" w="sm" type="none"/>
                    </a:lnR>
                    <a:lnT cap="flat" cmpd="sng" w="12700">
                      <a:solidFill>
                        <a:srgbClr val="005BAD"/>
                      </a:solidFill>
                      <a:prstDash val="solid"/>
                      <a:round/>
                      <a:headEnd len="sm" w="sm" type="none"/>
                      <a:tailEnd len="sm" w="sm" type="none"/>
                    </a:lnT>
                    <a:lnB cap="flat" cmpd="sng" w="12700">
                      <a:solidFill>
                        <a:srgbClr val="005BAD"/>
                      </a:solidFill>
                      <a:prstDash val="solid"/>
                      <a:round/>
                      <a:headEnd len="sm" w="sm" type="none"/>
                      <a:tailEnd len="sm" w="sm" type="none"/>
                    </a:lnB>
                    <a:solidFill>
                      <a:schemeClr val="lt1"/>
                    </a:solidFill>
                  </a:tcPr>
                </a:tc>
                <a:tc>
                  <a:txBody>
                    <a:bodyPr/>
                    <a:lstStyle/>
                    <a:p>
                      <a:pPr indent="0" lvl="0" marL="0" marR="0" rtl="0" algn="r">
                        <a:spcBef>
                          <a:spcPts val="0"/>
                        </a:spcBef>
                        <a:spcAft>
                          <a:spcPts val="0"/>
                        </a:spcAft>
                        <a:buNone/>
                      </a:pPr>
                      <a:r>
                        <a:rPr b="1" lang="ja-JP" sz="1000" u="none" cap="none" strike="noStrike">
                          <a:latin typeface="Arial"/>
                          <a:ea typeface="Arial"/>
                          <a:cs typeface="Arial"/>
                          <a:sym typeface="Arial"/>
                        </a:rPr>
                        <a:t>万円</a:t>
                      </a:r>
                      <a:endParaRPr/>
                    </a:p>
                  </a:txBody>
                  <a:tcPr marT="45725" marB="45725" marR="91450" marL="91450" anchor="ctr">
                    <a:lnL cap="flat" cmpd="sng" w="12700">
                      <a:solidFill>
                        <a:srgbClr val="005BAD"/>
                      </a:solidFill>
                      <a:prstDash val="solid"/>
                      <a:round/>
                      <a:headEnd len="sm" w="sm" type="none"/>
                      <a:tailEnd len="sm" w="sm" type="none"/>
                    </a:lnL>
                    <a:lnR cap="flat" cmpd="sng" w="12700">
                      <a:solidFill>
                        <a:srgbClr val="005BAD"/>
                      </a:solidFill>
                      <a:prstDash val="solid"/>
                      <a:round/>
                      <a:headEnd len="sm" w="sm" type="none"/>
                      <a:tailEnd len="sm" w="sm" type="none"/>
                    </a:lnR>
                    <a:lnT cap="flat" cmpd="sng" w="12700">
                      <a:solidFill>
                        <a:srgbClr val="005BAD"/>
                      </a:solidFill>
                      <a:prstDash val="solid"/>
                      <a:round/>
                      <a:headEnd len="sm" w="sm" type="none"/>
                      <a:tailEnd len="sm" w="sm" type="none"/>
                    </a:lnT>
                    <a:lnB cap="flat" cmpd="sng" w="12700">
                      <a:solidFill>
                        <a:srgbClr val="005BAD"/>
                      </a:solidFill>
                      <a:prstDash val="solid"/>
                      <a:round/>
                      <a:headEnd len="sm" w="sm" type="none"/>
                      <a:tailEnd len="sm" w="sm" type="none"/>
                    </a:lnB>
                    <a:solidFill>
                      <a:srgbClr val="EBFFFC"/>
                    </a:solidFill>
                  </a:tcPr>
                </a:tc>
              </a:tr>
              <a:tr h="468050">
                <a:tc gridSpan="4">
                  <a:txBody>
                    <a:bodyPr/>
                    <a:lstStyle/>
                    <a:p>
                      <a:pPr indent="0" lvl="0" marL="0" marR="0" rtl="0" algn="ctr">
                        <a:spcBef>
                          <a:spcPts val="0"/>
                        </a:spcBef>
                        <a:spcAft>
                          <a:spcPts val="0"/>
                        </a:spcAft>
                        <a:buNone/>
                      </a:pPr>
                      <a:r>
                        <a:rPr b="1" lang="ja-JP" sz="1000" u="none" cap="none" strike="noStrike">
                          <a:latin typeface="Arial"/>
                          <a:ea typeface="Arial"/>
                          <a:cs typeface="Arial"/>
                          <a:sym typeface="Arial"/>
                        </a:rPr>
                        <a:t>合計</a:t>
                      </a:r>
                      <a:endParaRPr/>
                    </a:p>
                  </a:txBody>
                  <a:tcPr marT="45725" marB="45725" marR="91450" marL="91450" anchor="ctr">
                    <a:lnL cap="flat" cmpd="sng" w="12700">
                      <a:solidFill>
                        <a:srgbClr val="005BAD"/>
                      </a:solidFill>
                      <a:prstDash val="solid"/>
                      <a:round/>
                      <a:headEnd len="sm" w="sm" type="none"/>
                      <a:tailEnd len="sm" w="sm" type="none"/>
                    </a:lnL>
                    <a:lnR cap="flat" cmpd="sng" w="12700">
                      <a:solidFill>
                        <a:srgbClr val="005BAD"/>
                      </a:solidFill>
                      <a:prstDash val="solid"/>
                      <a:round/>
                      <a:headEnd len="sm" w="sm" type="none"/>
                      <a:tailEnd len="sm" w="sm" type="none"/>
                    </a:lnR>
                    <a:lnT cap="flat" cmpd="sng" w="12700">
                      <a:solidFill>
                        <a:srgbClr val="005BAD"/>
                      </a:solidFill>
                      <a:prstDash val="solid"/>
                      <a:round/>
                      <a:headEnd len="sm" w="sm" type="none"/>
                      <a:tailEnd len="sm" w="sm" type="none"/>
                    </a:lnT>
                    <a:lnB cap="flat" cmpd="sng" w="12700">
                      <a:solidFill>
                        <a:srgbClr val="005BAD"/>
                      </a:solidFill>
                      <a:prstDash val="solid"/>
                      <a:round/>
                      <a:headEnd len="sm" w="sm" type="none"/>
                      <a:tailEnd len="sm" w="sm" type="none"/>
                    </a:lnB>
                    <a:solidFill>
                      <a:srgbClr val="CEEEFE"/>
                    </a:solidFill>
                  </a:tcPr>
                </a:tc>
                <a:tc hMerge="1"/>
                <a:tc hMerge="1"/>
                <a:tc hMerge="1"/>
                <a:tc>
                  <a:txBody>
                    <a:bodyPr/>
                    <a:lstStyle/>
                    <a:p>
                      <a:pPr indent="0" lvl="0" marL="0" marR="0" rtl="0" algn="r">
                        <a:spcBef>
                          <a:spcPts val="0"/>
                        </a:spcBef>
                        <a:spcAft>
                          <a:spcPts val="0"/>
                        </a:spcAft>
                        <a:buNone/>
                      </a:pPr>
                      <a:r>
                        <a:rPr b="1" lang="ja-JP" sz="1000" u="none" cap="none" strike="noStrike">
                          <a:latin typeface="Arial"/>
                          <a:ea typeface="Arial"/>
                          <a:cs typeface="Arial"/>
                          <a:sym typeface="Arial"/>
                        </a:rPr>
                        <a:t>400万円</a:t>
                      </a:r>
                      <a:endParaRPr/>
                    </a:p>
                  </a:txBody>
                  <a:tcPr marT="45725" marB="45725" marR="91450" marL="91450" anchor="ctr">
                    <a:lnL cap="flat" cmpd="sng" w="12700">
                      <a:solidFill>
                        <a:srgbClr val="005BAD"/>
                      </a:solidFill>
                      <a:prstDash val="solid"/>
                      <a:round/>
                      <a:headEnd len="sm" w="sm" type="none"/>
                      <a:tailEnd len="sm" w="sm" type="none"/>
                    </a:lnL>
                    <a:lnR cap="flat" cmpd="sng" w="12700">
                      <a:solidFill>
                        <a:srgbClr val="005BAD"/>
                      </a:solidFill>
                      <a:prstDash val="solid"/>
                      <a:round/>
                      <a:headEnd len="sm" w="sm" type="none"/>
                      <a:tailEnd len="sm" w="sm" type="none"/>
                    </a:lnR>
                    <a:lnT cap="flat" cmpd="sng" w="12700">
                      <a:solidFill>
                        <a:srgbClr val="005BAD"/>
                      </a:solidFill>
                      <a:prstDash val="solid"/>
                      <a:round/>
                      <a:headEnd len="sm" w="sm" type="none"/>
                      <a:tailEnd len="sm" w="sm" type="none"/>
                    </a:lnT>
                    <a:lnB cap="flat" cmpd="sng" w="12700">
                      <a:solidFill>
                        <a:srgbClr val="005BAD"/>
                      </a:solidFill>
                      <a:prstDash val="solid"/>
                      <a:round/>
                      <a:headEnd len="sm" w="sm" type="none"/>
                      <a:tailEnd len="sm" w="sm" type="none"/>
                    </a:lnB>
                    <a:solidFill>
                      <a:srgbClr val="CEEEFE"/>
                    </a:solidFill>
                  </a:tcPr>
                </a:tc>
              </a:tr>
            </a:tbl>
          </a:graphicData>
        </a:graphic>
      </p:graphicFrame>
      <p:sp>
        <p:nvSpPr>
          <p:cNvPr id="371" name="Google Shape;371;p41"/>
          <p:cNvSpPr/>
          <p:nvPr/>
        </p:nvSpPr>
        <p:spPr>
          <a:xfrm>
            <a:off x="323642" y="5376928"/>
            <a:ext cx="3455400" cy="621000"/>
          </a:xfrm>
          <a:prstGeom prst="rect">
            <a:avLst/>
          </a:prstGeom>
          <a:noFill/>
          <a:ln>
            <a:noFill/>
          </a:ln>
        </p:spPr>
        <p:txBody>
          <a:bodyPr anchorCtr="0" anchor="ctr" bIns="45700" lIns="91425" spcFirstLastPara="1" rIns="91425" wrap="square" tIns="45700">
            <a:noAutofit/>
          </a:bodyPr>
          <a:lstStyle/>
          <a:p>
            <a:pPr indent="-171450" lvl="0" marL="171450" marR="0" rtl="0" algn="l">
              <a:lnSpc>
                <a:spcPct val="114000"/>
              </a:lnSpc>
              <a:spcBef>
                <a:spcPts val="0"/>
              </a:spcBef>
              <a:spcAft>
                <a:spcPts val="0"/>
              </a:spcAft>
              <a:buClr>
                <a:srgbClr val="005BAD"/>
              </a:buClr>
              <a:buSzPts val="1400"/>
              <a:buFont typeface="Noto Sans Symbols"/>
              <a:buChar char="●"/>
            </a:pPr>
            <a:r>
              <a:rPr lang="ja-JP" sz="1400">
                <a:solidFill>
                  <a:srgbClr val="005BAD"/>
                </a:solidFill>
                <a:latin typeface="Arial"/>
                <a:ea typeface="Arial"/>
                <a:cs typeface="Arial"/>
                <a:sym typeface="Arial"/>
              </a:rPr>
              <a:t>ヒント</a:t>
            </a:r>
            <a:endParaRPr/>
          </a:p>
          <a:p>
            <a:pPr indent="0" lvl="0" marL="0" marR="0" rtl="0" algn="l">
              <a:lnSpc>
                <a:spcPct val="114000"/>
              </a:lnSpc>
              <a:spcBef>
                <a:spcPts val="0"/>
              </a:spcBef>
              <a:spcAft>
                <a:spcPts val="0"/>
              </a:spcAft>
              <a:buClr>
                <a:schemeClr val="dk1"/>
              </a:buClr>
              <a:buSzPts val="1200"/>
              <a:buFont typeface="Noto Sans Symbols"/>
              <a:buNone/>
            </a:pPr>
            <a:r>
              <a:rPr lang="ja-JP" sz="1200">
                <a:solidFill>
                  <a:schemeClr val="dk1"/>
                </a:solidFill>
                <a:latin typeface="Arial"/>
                <a:ea typeface="Arial"/>
                <a:cs typeface="Arial"/>
                <a:sym typeface="Arial"/>
              </a:rPr>
              <a:t>  </a:t>
            </a:r>
            <a:r>
              <a:rPr lang="ja-JP" sz="1200">
                <a:solidFill>
                  <a:schemeClr val="dk1"/>
                </a:solidFill>
                <a:latin typeface="Arial"/>
                <a:ea typeface="Arial"/>
                <a:cs typeface="Arial"/>
                <a:sym typeface="Arial"/>
              </a:rPr>
              <a:t> </a:t>
            </a:r>
            <a:r>
              <a:rPr lang="ja-JP" sz="1200">
                <a:solidFill>
                  <a:schemeClr val="dk1"/>
                </a:solidFill>
                <a:latin typeface="Arial"/>
                <a:ea typeface="Arial"/>
                <a:cs typeface="Arial"/>
                <a:sym typeface="Arial"/>
              </a:rPr>
              <a:t>いくつかの負担方法を組み合わせる</a:t>
            </a:r>
            <a:endParaRPr sz="1200">
              <a:solidFill>
                <a:schemeClr val="dk1"/>
              </a:solidFill>
              <a:latin typeface="Arial"/>
              <a:ea typeface="Arial"/>
              <a:cs typeface="Arial"/>
              <a:sym typeface="Arial"/>
            </a:endParaRPr>
          </a:p>
          <a:p>
            <a:pPr indent="0" lvl="0" marL="0" marR="0" rtl="0" algn="l">
              <a:lnSpc>
                <a:spcPct val="114000"/>
              </a:lnSpc>
              <a:spcBef>
                <a:spcPts val="0"/>
              </a:spcBef>
              <a:spcAft>
                <a:spcPts val="0"/>
              </a:spcAft>
              <a:buClr>
                <a:schemeClr val="dk1"/>
              </a:buClr>
              <a:buSzPts val="1200"/>
              <a:buFont typeface="Noto Sans Symbols"/>
              <a:buNone/>
            </a:pPr>
            <a:r>
              <a:rPr lang="ja-JP" sz="1200">
                <a:solidFill>
                  <a:schemeClr val="dk1"/>
                </a:solidFill>
                <a:latin typeface="Arial"/>
                <a:ea typeface="Arial"/>
                <a:cs typeface="Arial"/>
                <a:sym typeface="Arial"/>
              </a:rPr>
              <a:t>   方法も考えてみよう！</a:t>
            </a:r>
            <a:endParaRPr/>
          </a:p>
        </p:txBody>
      </p:sp>
      <p:sp>
        <p:nvSpPr>
          <p:cNvPr id="372" name="Google Shape;372;p41"/>
          <p:cNvSpPr txBox="1"/>
          <p:nvPr>
            <p:ph idx="1" type="body"/>
          </p:nvPr>
        </p:nvSpPr>
        <p:spPr>
          <a:xfrm>
            <a:off x="5660000" y="4520800"/>
            <a:ext cx="866100" cy="184800"/>
          </a:xfrm>
          <a:prstGeom prst="rect">
            <a:avLst/>
          </a:prstGeom>
          <a:noFill/>
          <a:ln>
            <a:noFill/>
          </a:ln>
        </p:spPr>
        <p:txBody>
          <a:bodyPr anchorCtr="0" anchor="ctr" bIns="45700" lIns="36000" spcFirstLastPara="1" rIns="36000" wrap="square" tIns="45700">
            <a:noAutofit/>
          </a:bodyPr>
          <a:lstStyle>
            <a:lvl1pPr indent="-228600" lvl="0" marL="457200" marR="0" algn="r">
              <a:lnSpc>
                <a:spcPct val="90000"/>
              </a:lnSpc>
              <a:spcBef>
                <a:spcPts val="1000"/>
              </a:spcBef>
              <a:spcAft>
                <a:spcPts val="0"/>
              </a:spcAft>
              <a:buClr>
                <a:schemeClr val="dk1"/>
              </a:buClr>
              <a:buSzPts val="1200"/>
              <a:buFont typeface="Arial"/>
              <a:buNone/>
              <a:defRPr b="0" i="0" sz="1200" u="none" cap="none" strike="noStrike">
                <a:solidFill>
                  <a:schemeClr val="dk1"/>
                </a:solidFill>
                <a:latin typeface="Arial"/>
                <a:ea typeface="Arial"/>
                <a:cs typeface="Arial"/>
                <a:sym typeface="Arial"/>
              </a:defRPr>
            </a:lvl1pPr>
            <a:lvl2pPr indent="-292100" lvl="1" marL="914400" marR="0" algn="l">
              <a:lnSpc>
                <a:spcPct val="90000"/>
              </a:lnSpc>
              <a:spcBef>
                <a:spcPts val="500"/>
              </a:spcBef>
              <a:spcAft>
                <a:spcPts val="0"/>
              </a:spcAft>
              <a:buClr>
                <a:schemeClr val="dk1"/>
              </a:buClr>
              <a:buSzPts val="1000"/>
              <a:buFont typeface="Arial"/>
              <a:buChar char="•"/>
              <a:defRPr b="0" i="0" sz="1000" u="none" cap="none" strike="noStrike">
                <a:solidFill>
                  <a:schemeClr val="dk1"/>
                </a:solidFill>
                <a:latin typeface="Arial"/>
                <a:ea typeface="Arial"/>
                <a:cs typeface="Arial"/>
                <a:sym typeface="Arial"/>
              </a:defRPr>
            </a:lvl2pPr>
            <a:lvl3pPr indent="-292100" lvl="2" marL="1371600" marR="0" algn="l">
              <a:lnSpc>
                <a:spcPct val="90000"/>
              </a:lnSpc>
              <a:spcBef>
                <a:spcPts val="500"/>
              </a:spcBef>
              <a:spcAft>
                <a:spcPts val="0"/>
              </a:spcAft>
              <a:buClr>
                <a:schemeClr val="dk1"/>
              </a:buClr>
              <a:buSzPts val="1000"/>
              <a:buFont typeface="Arial"/>
              <a:buChar char="•"/>
              <a:defRPr b="0" i="0" sz="1000" u="none" cap="none" strike="noStrike">
                <a:solidFill>
                  <a:schemeClr val="dk1"/>
                </a:solidFill>
                <a:latin typeface="Arial"/>
                <a:ea typeface="Arial"/>
                <a:cs typeface="Arial"/>
                <a:sym typeface="Arial"/>
              </a:defRPr>
            </a:lvl3pPr>
            <a:lvl4pPr indent="-292100" lvl="3" marL="1828800" marR="0" algn="l">
              <a:lnSpc>
                <a:spcPct val="90000"/>
              </a:lnSpc>
              <a:spcBef>
                <a:spcPts val="500"/>
              </a:spcBef>
              <a:spcAft>
                <a:spcPts val="0"/>
              </a:spcAft>
              <a:buClr>
                <a:schemeClr val="dk1"/>
              </a:buClr>
              <a:buSzPts val="1000"/>
              <a:buFont typeface="Arial"/>
              <a:buChar char="•"/>
              <a:defRPr b="0" i="0" sz="1000" u="none" cap="none" strike="noStrike">
                <a:solidFill>
                  <a:schemeClr val="dk1"/>
                </a:solidFill>
                <a:latin typeface="Arial"/>
                <a:ea typeface="Arial"/>
                <a:cs typeface="Arial"/>
                <a:sym typeface="Arial"/>
              </a:defRPr>
            </a:lvl4pPr>
            <a:lvl5pPr indent="-292100" lvl="4" marL="2286000" marR="0" algn="l">
              <a:lnSpc>
                <a:spcPct val="90000"/>
              </a:lnSpc>
              <a:spcBef>
                <a:spcPts val="500"/>
              </a:spcBef>
              <a:spcAft>
                <a:spcPts val="0"/>
              </a:spcAft>
              <a:buClr>
                <a:schemeClr val="dk1"/>
              </a:buClr>
              <a:buSzPts val="1000"/>
              <a:buFont typeface="Arial"/>
              <a:buChar char="•"/>
              <a:defRPr b="0" i="0" sz="1000" u="none" cap="none" strike="noStrike">
                <a:solidFill>
                  <a:schemeClr val="dk1"/>
                </a:solidFill>
                <a:latin typeface="Arial"/>
                <a:ea typeface="Arial"/>
                <a:cs typeface="Arial"/>
                <a:sym typeface="Arial"/>
              </a:defRPr>
            </a:lvl5pPr>
            <a:lvl6pPr indent="-342900" lvl="5" marL="27432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6pPr>
            <a:lvl7pPr indent="-342900" lvl="6" marL="32004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7pPr>
            <a:lvl8pPr indent="-342900" lvl="7" marL="36576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8pPr>
            <a:lvl9pPr indent="-342900" lvl="8" marL="41148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9pPr>
          </a:lstStyle>
          <a:p/>
        </p:txBody>
      </p:sp>
      <p:sp>
        <p:nvSpPr>
          <p:cNvPr id="373" name="Google Shape;373;p41"/>
          <p:cNvSpPr txBox="1"/>
          <p:nvPr>
            <p:ph idx="2" type="body"/>
          </p:nvPr>
        </p:nvSpPr>
        <p:spPr>
          <a:xfrm>
            <a:off x="5660000" y="5001751"/>
            <a:ext cx="866100" cy="184800"/>
          </a:xfrm>
          <a:prstGeom prst="rect">
            <a:avLst/>
          </a:prstGeom>
          <a:noFill/>
          <a:ln>
            <a:noFill/>
          </a:ln>
        </p:spPr>
        <p:txBody>
          <a:bodyPr anchorCtr="0" anchor="ctr" bIns="45700" lIns="36000" spcFirstLastPara="1" rIns="36000" wrap="square" tIns="45700">
            <a:noAutofit/>
          </a:bodyPr>
          <a:lstStyle>
            <a:lvl1pPr indent="-228600" lvl="0" marL="457200" marR="0" algn="r">
              <a:lnSpc>
                <a:spcPct val="90000"/>
              </a:lnSpc>
              <a:spcBef>
                <a:spcPts val="1000"/>
              </a:spcBef>
              <a:spcAft>
                <a:spcPts val="0"/>
              </a:spcAft>
              <a:buClr>
                <a:schemeClr val="dk1"/>
              </a:buClr>
              <a:buSzPts val="1200"/>
              <a:buFont typeface="Arial"/>
              <a:buNone/>
              <a:defRPr b="0" i="0" sz="1200" u="none" cap="none" strike="noStrike">
                <a:solidFill>
                  <a:schemeClr val="dk1"/>
                </a:solidFill>
                <a:latin typeface="Arial"/>
                <a:ea typeface="Arial"/>
                <a:cs typeface="Arial"/>
                <a:sym typeface="Arial"/>
              </a:defRPr>
            </a:lvl1pPr>
            <a:lvl2pPr indent="-292100" lvl="1" marL="914400" marR="0" algn="l">
              <a:lnSpc>
                <a:spcPct val="90000"/>
              </a:lnSpc>
              <a:spcBef>
                <a:spcPts val="500"/>
              </a:spcBef>
              <a:spcAft>
                <a:spcPts val="0"/>
              </a:spcAft>
              <a:buClr>
                <a:schemeClr val="dk1"/>
              </a:buClr>
              <a:buSzPts val="1000"/>
              <a:buFont typeface="Arial"/>
              <a:buChar char="•"/>
              <a:defRPr b="0" i="0" sz="1000" u="none" cap="none" strike="noStrike">
                <a:solidFill>
                  <a:schemeClr val="dk1"/>
                </a:solidFill>
                <a:latin typeface="Arial"/>
                <a:ea typeface="Arial"/>
                <a:cs typeface="Arial"/>
                <a:sym typeface="Arial"/>
              </a:defRPr>
            </a:lvl2pPr>
            <a:lvl3pPr indent="-292100" lvl="2" marL="1371600" marR="0" algn="l">
              <a:lnSpc>
                <a:spcPct val="90000"/>
              </a:lnSpc>
              <a:spcBef>
                <a:spcPts val="500"/>
              </a:spcBef>
              <a:spcAft>
                <a:spcPts val="0"/>
              </a:spcAft>
              <a:buClr>
                <a:schemeClr val="dk1"/>
              </a:buClr>
              <a:buSzPts val="1000"/>
              <a:buFont typeface="Arial"/>
              <a:buChar char="•"/>
              <a:defRPr b="0" i="0" sz="1000" u="none" cap="none" strike="noStrike">
                <a:solidFill>
                  <a:schemeClr val="dk1"/>
                </a:solidFill>
                <a:latin typeface="Arial"/>
                <a:ea typeface="Arial"/>
                <a:cs typeface="Arial"/>
                <a:sym typeface="Arial"/>
              </a:defRPr>
            </a:lvl3pPr>
            <a:lvl4pPr indent="-292100" lvl="3" marL="1828800" marR="0" algn="l">
              <a:lnSpc>
                <a:spcPct val="90000"/>
              </a:lnSpc>
              <a:spcBef>
                <a:spcPts val="500"/>
              </a:spcBef>
              <a:spcAft>
                <a:spcPts val="0"/>
              </a:spcAft>
              <a:buClr>
                <a:schemeClr val="dk1"/>
              </a:buClr>
              <a:buSzPts val="1000"/>
              <a:buFont typeface="Arial"/>
              <a:buChar char="•"/>
              <a:defRPr b="0" i="0" sz="1000" u="none" cap="none" strike="noStrike">
                <a:solidFill>
                  <a:schemeClr val="dk1"/>
                </a:solidFill>
                <a:latin typeface="Arial"/>
                <a:ea typeface="Arial"/>
                <a:cs typeface="Arial"/>
                <a:sym typeface="Arial"/>
              </a:defRPr>
            </a:lvl4pPr>
            <a:lvl5pPr indent="-292100" lvl="4" marL="2286000" marR="0" algn="l">
              <a:lnSpc>
                <a:spcPct val="90000"/>
              </a:lnSpc>
              <a:spcBef>
                <a:spcPts val="500"/>
              </a:spcBef>
              <a:spcAft>
                <a:spcPts val="0"/>
              </a:spcAft>
              <a:buClr>
                <a:schemeClr val="dk1"/>
              </a:buClr>
              <a:buSzPts val="1000"/>
              <a:buFont typeface="Arial"/>
              <a:buChar char="•"/>
              <a:defRPr b="0" i="0" sz="1000" u="none" cap="none" strike="noStrike">
                <a:solidFill>
                  <a:schemeClr val="dk1"/>
                </a:solidFill>
                <a:latin typeface="Arial"/>
                <a:ea typeface="Arial"/>
                <a:cs typeface="Arial"/>
                <a:sym typeface="Arial"/>
              </a:defRPr>
            </a:lvl5pPr>
            <a:lvl6pPr indent="-342900" lvl="5" marL="27432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6pPr>
            <a:lvl7pPr indent="-342900" lvl="6" marL="32004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7pPr>
            <a:lvl8pPr indent="-342900" lvl="7" marL="36576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8pPr>
            <a:lvl9pPr indent="-342900" lvl="8" marL="41148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9pPr>
          </a:lstStyle>
          <a:p/>
        </p:txBody>
      </p:sp>
      <p:sp>
        <p:nvSpPr>
          <p:cNvPr id="374" name="Google Shape;374;p41"/>
          <p:cNvSpPr txBox="1"/>
          <p:nvPr>
            <p:ph idx="3" type="body"/>
          </p:nvPr>
        </p:nvSpPr>
        <p:spPr>
          <a:xfrm>
            <a:off x="5660000" y="5466527"/>
            <a:ext cx="866100" cy="184800"/>
          </a:xfrm>
          <a:prstGeom prst="rect">
            <a:avLst/>
          </a:prstGeom>
          <a:noFill/>
          <a:ln>
            <a:noFill/>
          </a:ln>
        </p:spPr>
        <p:txBody>
          <a:bodyPr anchorCtr="0" anchor="ctr" bIns="45700" lIns="36000" spcFirstLastPara="1" rIns="36000" wrap="square" tIns="45700">
            <a:noAutofit/>
          </a:bodyPr>
          <a:lstStyle>
            <a:lvl1pPr indent="-228600" lvl="0" marL="457200" marR="0" algn="r">
              <a:lnSpc>
                <a:spcPct val="90000"/>
              </a:lnSpc>
              <a:spcBef>
                <a:spcPts val="1000"/>
              </a:spcBef>
              <a:spcAft>
                <a:spcPts val="0"/>
              </a:spcAft>
              <a:buClr>
                <a:schemeClr val="dk1"/>
              </a:buClr>
              <a:buSzPts val="1200"/>
              <a:buFont typeface="Arial"/>
              <a:buNone/>
              <a:defRPr b="0" i="0" sz="1200" u="none" cap="none" strike="noStrike">
                <a:solidFill>
                  <a:schemeClr val="dk1"/>
                </a:solidFill>
                <a:latin typeface="Arial"/>
                <a:ea typeface="Arial"/>
                <a:cs typeface="Arial"/>
                <a:sym typeface="Arial"/>
              </a:defRPr>
            </a:lvl1pPr>
            <a:lvl2pPr indent="-292100" lvl="1" marL="914400" marR="0" algn="l">
              <a:lnSpc>
                <a:spcPct val="90000"/>
              </a:lnSpc>
              <a:spcBef>
                <a:spcPts val="500"/>
              </a:spcBef>
              <a:spcAft>
                <a:spcPts val="0"/>
              </a:spcAft>
              <a:buClr>
                <a:schemeClr val="dk1"/>
              </a:buClr>
              <a:buSzPts val="1000"/>
              <a:buFont typeface="Arial"/>
              <a:buChar char="•"/>
              <a:defRPr b="0" i="0" sz="1000" u="none" cap="none" strike="noStrike">
                <a:solidFill>
                  <a:schemeClr val="dk1"/>
                </a:solidFill>
                <a:latin typeface="Arial"/>
                <a:ea typeface="Arial"/>
                <a:cs typeface="Arial"/>
                <a:sym typeface="Arial"/>
              </a:defRPr>
            </a:lvl2pPr>
            <a:lvl3pPr indent="-292100" lvl="2" marL="1371600" marR="0" algn="l">
              <a:lnSpc>
                <a:spcPct val="90000"/>
              </a:lnSpc>
              <a:spcBef>
                <a:spcPts val="500"/>
              </a:spcBef>
              <a:spcAft>
                <a:spcPts val="0"/>
              </a:spcAft>
              <a:buClr>
                <a:schemeClr val="dk1"/>
              </a:buClr>
              <a:buSzPts val="1000"/>
              <a:buFont typeface="Arial"/>
              <a:buChar char="•"/>
              <a:defRPr b="0" i="0" sz="1000" u="none" cap="none" strike="noStrike">
                <a:solidFill>
                  <a:schemeClr val="dk1"/>
                </a:solidFill>
                <a:latin typeface="Arial"/>
                <a:ea typeface="Arial"/>
                <a:cs typeface="Arial"/>
                <a:sym typeface="Arial"/>
              </a:defRPr>
            </a:lvl3pPr>
            <a:lvl4pPr indent="-292100" lvl="3" marL="1828800" marR="0" algn="l">
              <a:lnSpc>
                <a:spcPct val="90000"/>
              </a:lnSpc>
              <a:spcBef>
                <a:spcPts val="500"/>
              </a:spcBef>
              <a:spcAft>
                <a:spcPts val="0"/>
              </a:spcAft>
              <a:buClr>
                <a:schemeClr val="dk1"/>
              </a:buClr>
              <a:buSzPts val="1000"/>
              <a:buFont typeface="Arial"/>
              <a:buChar char="•"/>
              <a:defRPr b="0" i="0" sz="1000" u="none" cap="none" strike="noStrike">
                <a:solidFill>
                  <a:schemeClr val="dk1"/>
                </a:solidFill>
                <a:latin typeface="Arial"/>
                <a:ea typeface="Arial"/>
                <a:cs typeface="Arial"/>
                <a:sym typeface="Arial"/>
              </a:defRPr>
            </a:lvl4pPr>
            <a:lvl5pPr indent="-292100" lvl="4" marL="2286000" marR="0" algn="l">
              <a:lnSpc>
                <a:spcPct val="90000"/>
              </a:lnSpc>
              <a:spcBef>
                <a:spcPts val="500"/>
              </a:spcBef>
              <a:spcAft>
                <a:spcPts val="0"/>
              </a:spcAft>
              <a:buClr>
                <a:schemeClr val="dk1"/>
              </a:buClr>
              <a:buSzPts val="1000"/>
              <a:buFont typeface="Arial"/>
              <a:buChar char="•"/>
              <a:defRPr b="0" i="0" sz="1000" u="none" cap="none" strike="noStrike">
                <a:solidFill>
                  <a:schemeClr val="dk1"/>
                </a:solidFill>
                <a:latin typeface="Arial"/>
                <a:ea typeface="Arial"/>
                <a:cs typeface="Arial"/>
                <a:sym typeface="Arial"/>
              </a:defRPr>
            </a:lvl5pPr>
            <a:lvl6pPr indent="-342900" lvl="5" marL="27432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6pPr>
            <a:lvl7pPr indent="-342900" lvl="6" marL="32004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7pPr>
            <a:lvl8pPr indent="-342900" lvl="7" marL="36576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8pPr>
            <a:lvl9pPr indent="-342900" lvl="8" marL="41148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9pPr>
          </a:lstStyle>
          <a:p/>
        </p:txBody>
      </p:sp>
      <p:sp>
        <p:nvSpPr>
          <p:cNvPr id="375" name="Google Shape;375;p41"/>
          <p:cNvSpPr txBox="1"/>
          <p:nvPr>
            <p:ph idx="4" type="body"/>
          </p:nvPr>
        </p:nvSpPr>
        <p:spPr>
          <a:xfrm>
            <a:off x="5660000" y="5936498"/>
            <a:ext cx="866100" cy="184800"/>
          </a:xfrm>
          <a:prstGeom prst="rect">
            <a:avLst/>
          </a:prstGeom>
          <a:noFill/>
          <a:ln>
            <a:noFill/>
          </a:ln>
        </p:spPr>
        <p:txBody>
          <a:bodyPr anchorCtr="0" anchor="ctr" bIns="45700" lIns="36000" spcFirstLastPara="1" rIns="36000" wrap="square" tIns="45700">
            <a:noAutofit/>
          </a:bodyPr>
          <a:lstStyle>
            <a:lvl1pPr indent="-228600" lvl="0" marL="457200" marR="0" algn="r">
              <a:lnSpc>
                <a:spcPct val="90000"/>
              </a:lnSpc>
              <a:spcBef>
                <a:spcPts val="1000"/>
              </a:spcBef>
              <a:spcAft>
                <a:spcPts val="0"/>
              </a:spcAft>
              <a:buClr>
                <a:schemeClr val="dk1"/>
              </a:buClr>
              <a:buSzPts val="1200"/>
              <a:buFont typeface="Arial"/>
              <a:buNone/>
              <a:defRPr b="0" i="0" sz="1200" u="none" cap="none" strike="noStrike">
                <a:solidFill>
                  <a:schemeClr val="dk1"/>
                </a:solidFill>
                <a:latin typeface="Arial"/>
                <a:ea typeface="Arial"/>
                <a:cs typeface="Arial"/>
                <a:sym typeface="Arial"/>
              </a:defRPr>
            </a:lvl1pPr>
            <a:lvl2pPr indent="-292100" lvl="1" marL="914400" marR="0" algn="l">
              <a:lnSpc>
                <a:spcPct val="90000"/>
              </a:lnSpc>
              <a:spcBef>
                <a:spcPts val="500"/>
              </a:spcBef>
              <a:spcAft>
                <a:spcPts val="0"/>
              </a:spcAft>
              <a:buClr>
                <a:schemeClr val="dk1"/>
              </a:buClr>
              <a:buSzPts val="1000"/>
              <a:buFont typeface="Arial"/>
              <a:buChar char="•"/>
              <a:defRPr b="0" i="0" sz="1000" u="none" cap="none" strike="noStrike">
                <a:solidFill>
                  <a:schemeClr val="dk1"/>
                </a:solidFill>
                <a:latin typeface="Arial"/>
                <a:ea typeface="Arial"/>
                <a:cs typeface="Arial"/>
                <a:sym typeface="Arial"/>
              </a:defRPr>
            </a:lvl2pPr>
            <a:lvl3pPr indent="-292100" lvl="2" marL="1371600" marR="0" algn="l">
              <a:lnSpc>
                <a:spcPct val="90000"/>
              </a:lnSpc>
              <a:spcBef>
                <a:spcPts val="500"/>
              </a:spcBef>
              <a:spcAft>
                <a:spcPts val="0"/>
              </a:spcAft>
              <a:buClr>
                <a:schemeClr val="dk1"/>
              </a:buClr>
              <a:buSzPts val="1000"/>
              <a:buFont typeface="Arial"/>
              <a:buChar char="•"/>
              <a:defRPr b="0" i="0" sz="1000" u="none" cap="none" strike="noStrike">
                <a:solidFill>
                  <a:schemeClr val="dk1"/>
                </a:solidFill>
                <a:latin typeface="Arial"/>
                <a:ea typeface="Arial"/>
                <a:cs typeface="Arial"/>
                <a:sym typeface="Arial"/>
              </a:defRPr>
            </a:lvl3pPr>
            <a:lvl4pPr indent="-292100" lvl="3" marL="1828800" marR="0" algn="l">
              <a:lnSpc>
                <a:spcPct val="90000"/>
              </a:lnSpc>
              <a:spcBef>
                <a:spcPts val="500"/>
              </a:spcBef>
              <a:spcAft>
                <a:spcPts val="0"/>
              </a:spcAft>
              <a:buClr>
                <a:schemeClr val="dk1"/>
              </a:buClr>
              <a:buSzPts val="1000"/>
              <a:buFont typeface="Arial"/>
              <a:buChar char="•"/>
              <a:defRPr b="0" i="0" sz="1000" u="none" cap="none" strike="noStrike">
                <a:solidFill>
                  <a:schemeClr val="dk1"/>
                </a:solidFill>
                <a:latin typeface="Arial"/>
                <a:ea typeface="Arial"/>
                <a:cs typeface="Arial"/>
                <a:sym typeface="Arial"/>
              </a:defRPr>
            </a:lvl4pPr>
            <a:lvl5pPr indent="-292100" lvl="4" marL="2286000" marR="0" algn="l">
              <a:lnSpc>
                <a:spcPct val="90000"/>
              </a:lnSpc>
              <a:spcBef>
                <a:spcPts val="500"/>
              </a:spcBef>
              <a:spcAft>
                <a:spcPts val="0"/>
              </a:spcAft>
              <a:buClr>
                <a:schemeClr val="dk1"/>
              </a:buClr>
              <a:buSzPts val="1000"/>
              <a:buFont typeface="Arial"/>
              <a:buChar char="•"/>
              <a:defRPr b="0" i="0" sz="1000" u="none" cap="none" strike="noStrike">
                <a:solidFill>
                  <a:schemeClr val="dk1"/>
                </a:solidFill>
                <a:latin typeface="Arial"/>
                <a:ea typeface="Arial"/>
                <a:cs typeface="Arial"/>
                <a:sym typeface="Arial"/>
              </a:defRPr>
            </a:lvl5pPr>
            <a:lvl6pPr indent="-342900" lvl="5" marL="27432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6pPr>
            <a:lvl7pPr indent="-342900" lvl="6" marL="32004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7pPr>
            <a:lvl8pPr indent="-342900" lvl="7" marL="36576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8pPr>
            <a:lvl9pPr indent="-342900" lvl="8" marL="41148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9pPr>
          </a:lstStyle>
          <a:p/>
        </p:txBody>
      </p:sp>
      <p:sp>
        <p:nvSpPr>
          <p:cNvPr id="376" name="Google Shape;376;p41"/>
          <p:cNvSpPr/>
          <p:nvPr/>
        </p:nvSpPr>
        <p:spPr>
          <a:xfrm>
            <a:off x="323642" y="4022517"/>
            <a:ext cx="3667500" cy="518400"/>
          </a:xfrm>
          <a:prstGeom prst="rect">
            <a:avLst/>
          </a:prstGeom>
          <a:noFill/>
          <a:ln>
            <a:noFill/>
          </a:ln>
        </p:spPr>
        <p:txBody>
          <a:bodyPr anchorCtr="0" anchor="ctr" bIns="45700" lIns="91425" spcFirstLastPara="1" rIns="91425" wrap="square" tIns="45700">
            <a:noAutofit/>
          </a:bodyPr>
          <a:lstStyle/>
          <a:p>
            <a:pPr indent="0" lvl="0" marL="0" marR="0" rtl="0" algn="l">
              <a:lnSpc>
                <a:spcPct val="114000"/>
              </a:lnSpc>
              <a:spcBef>
                <a:spcPts val="0"/>
              </a:spcBef>
              <a:spcAft>
                <a:spcPts val="0"/>
              </a:spcAft>
              <a:buClr>
                <a:srgbClr val="005BAD"/>
              </a:buClr>
              <a:buSzPts val="1600"/>
              <a:buFont typeface="Arial"/>
              <a:buNone/>
            </a:pPr>
            <a:r>
              <a:rPr lang="ja-JP" sz="1600">
                <a:solidFill>
                  <a:srgbClr val="005BAD"/>
                </a:solidFill>
                <a:latin typeface="Arial"/>
                <a:ea typeface="Arial"/>
                <a:cs typeface="Arial"/>
                <a:sym typeface="Arial"/>
              </a:rPr>
              <a:t>各家の所得金額</a:t>
            </a:r>
            <a:r>
              <a:rPr lang="ja-JP" sz="1400">
                <a:solidFill>
                  <a:srgbClr val="005BAD"/>
                </a:solidFill>
                <a:latin typeface="Arial"/>
                <a:ea typeface="Arial"/>
                <a:cs typeface="Arial"/>
                <a:sym typeface="Arial"/>
              </a:rPr>
              <a:t>（もうけ）</a:t>
            </a:r>
            <a:r>
              <a:rPr lang="ja-JP" sz="1600">
                <a:solidFill>
                  <a:srgbClr val="005BAD"/>
                </a:solidFill>
                <a:latin typeface="Arial"/>
                <a:ea typeface="Arial"/>
                <a:cs typeface="Arial"/>
                <a:sym typeface="Arial"/>
              </a:rPr>
              <a:t>と</a:t>
            </a:r>
            <a:endParaRPr sz="1600">
              <a:solidFill>
                <a:srgbClr val="005BAD"/>
              </a:solidFill>
              <a:latin typeface="Arial"/>
              <a:ea typeface="Arial"/>
              <a:cs typeface="Arial"/>
              <a:sym typeface="Arial"/>
            </a:endParaRPr>
          </a:p>
          <a:p>
            <a:pPr indent="0" lvl="0" marL="0" marR="0" rtl="0" algn="l">
              <a:lnSpc>
                <a:spcPct val="114000"/>
              </a:lnSpc>
              <a:spcBef>
                <a:spcPts val="0"/>
              </a:spcBef>
              <a:spcAft>
                <a:spcPts val="0"/>
              </a:spcAft>
              <a:buClr>
                <a:srgbClr val="005BAD"/>
              </a:buClr>
              <a:buSzPts val="1600"/>
              <a:buFont typeface="Arial"/>
              <a:buNone/>
            </a:pPr>
            <a:r>
              <a:rPr lang="ja-JP" sz="1600">
                <a:solidFill>
                  <a:srgbClr val="005BAD"/>
                </a:solidFill>
                <a:latin typeface="Arial"/>
                <a:ea typeface="Arial"/>
                <a:cs typeface="Arial"/>
                <a:sym typeface="Arial"/>
              </a:rPr>
              <a:t>橋の使用回数が異なる場合</a:t>
            </a:r>
            <a:endParaRPr/>
          </a:p>
        </p:txBody>
      </p:sp>
      <p:sp>
        <p:nvSpPr>
          <p:cNvPr id="377" name="Google Shape;377;p41"/>
          <p:cNvSpPr/>
          <p:nvPr/>
        </p:nvSpPr>
        <p:spPr>
          <a:xfrm>
            <a:off x="3928375" y="1257125"/>
            <a:ext cx="1646700" cy="226800"/>
          </a:xfrm>
          <a:prstGeom prst="rect">
            <a:avLst/>
          </a:prstGeom>
          <a:noFill/>
          <a:ln cap="flat" cmpd="sng" w="19050">
            <a:solidFill>
              <a:srgbClr val="262626"/>
            </a:solidFill>
            <a:prstDash val="solid"/>
            <a:round/>
            <a:headEnd len="sm" w="sm" type="none"/>
            <a:tailEnd len="sm" w="sm" type="none"/>
          </a:ln>
        </p:spPr>
        <p:txBody>
          <a:bodyPr anchorCtr="0" anchor="ctr" bIns="36000" lIns="72000" spcFirstLastPara="1" rIns="72000" wrap="square" tIns="36000">
            <a:noAutofit/>
          </a:bodyPr>
          <a:lstStyle/>
          <a:p>
            <a:pPr indent="0" lvl="0" marL="0" marR="0" rtl="0" algn="ctr">
              <a:lnSpc>
                <a:spcPct val="100000"/>
              </a:lnSpc>
              <a:spcBef>
                <a:spcPts val="0"/>
              </a:spcBef>
              <a:spcAft>
                <a:spcPts val="0"/>
              </a:spcAft>
              <a:buClr>
                <a:schemeClr val="dk1"/>
              </a:buClr>
              <a:buSzPts val="1300"/>
              <a:buFont typeface="Arial"/>
              <a:buNone/>
            </a:pPr>
            <a:r>
              <a:rPr b="0" i="0" lang="ja-JP" sz="1300" u="none" cap="none" strike="noStrike">
                <a:solidFill>
                  <a:schemeClr val="dk1"/>
                </a:solidFill>
                <a:latin typeface="Arial"/>
                <a:ea typeface="Arial"/>
                <a:cs typeface="Arial"/>
                <a:sym typeface="Arial"/>
              </a:rPr>
              <a:t>パターン１</a:t>
            </a:r>
            <a:r>
              <a:rPr b="0" i="0" lang="ja-JP" sz="1200" u="none" cap="none" strike="noStrike">
                <a:solidFill>
                  <a:schemeClr val="dk1"/>
                </a:solidFill>
                <a:latin typeface="Arial"/>
                <a:ea typeface="Arial"/>
                <a:cs typeface="Arial"/>
                <a:sym typeface="Arial"/>
              </a:rPr>
              <a:t>（参考）</a:t>
            </a:r>
            <a:endParaRPr b="0" i="0" sz="1300" u="none" cap="none" strike="noStrike">
              <a:solidFill>
                <a:schemeClr val="dk1"/>
              </a:solidFill>
              <a:latin typeface="Arial"/>
              <a:ea typeface="Arial"/>
              <a:cs typeface="Arial"/>
              <a:sym typeface="Arial"/>
            </a:endParaRPr>
          </a:p>
        </p:txBody>
      </p:sp>
      <p:sp>
        <p:nvSpPr>
          <p:cNvPr id="378" name="Google Shape;378;p41"/>
          <p:cNvSpPr/>
          <p:nvPr/>
        </p:nvSpPr>
        <p:spPr>
          <a:xfrm>
            <a:off x="323642" y="4576465"/>
            <a:ext cx="3455400" cy="621000"/>
          </a:xfrm>
          <a:prstGeom prst="rect">
            <a:avLst/>
          </a:prstGeom>
          <a:noFill/>
          <a:ln>
            <a:noFill/>
          </a:ln>
        </p:spPr>
        <p:txBody>
          <a:bodyPr anchorCtr="0" anchor="ctr" bIns="45700" lIns="91425" spcFirstLastPara="1" rIns="91425" wrap="square" tIns="45700">
            <a:noAutofit/>
          </a:bodyPr>
          <a:lstStyle/>
          <a:p>
            <a:pPr indent="0" lvl="0" marL="0" marR="0" rtl="0" algn="l">
              <a:lnSpc>
                <a:spcPct val="114000"/>
              </a:lnSpc>
              <a:spcBef>
                <a:spcPts val="0"/>
              </a:spcBef>
              <a:spcAft>
                <a:spcPts val="0"/>
              </a:spcAft>
              <a:buClr>
                <a:srgbClr val="005BAD"/>
              </a:buClr>
              <a:buSzPts val="1050"/>
              <a:buFont typeface="Noto Sans Symbols"/>
              <a:buNone/>
            </a:pPr>
            <a:r>
              <a:rPr lang="ja-JP" sz="1000">
                <a:solidFill>
                  <a:srgbClr val="005BAD"/>
                </a:solidFill>
                <a:latin typeface="Arial"/>
                <a:ea typeface="Arial"/>
                <a:cs typeface="Arial"/>
                <a:sym typeface="Arial"/>
              </a:rPr>
              <a:t>※グループの意見を集約し、「負担金額」を</a:t>
            </a:r>
            <a:endParaRPr sz="1000">
              <a:solidFill>
                <a:srgbClr val="005BAD"/>
              </a:solidFill>
              <a:latin typeface="Arial"/>
              <a:ea typeface="Arial"/>
              <a:cs typeface="Arial"/>
              <a:sym typeface="Arial"/>
            </a:endParaRPr>
          </a:p>
          <a:p>
            <a:pPr indent="0" lvl="0" marL="0" marR="0" rtl="0" algn="l">
              <a:lnSpc>
                <a:spcPct val="114000"/>
              </a:lnSpc>
              <a:spcBef>
                <a:spcPts val="0"/>
              </a:spcBef>
              <a:spcAft>
                <a:spcPts val="0"/>
              </a:spcAft>
              <a:buClr>
                <a:srgbClr val="005BAD"/>
              </a:buClr>
              <a:buSzPts val="1050"/>
              <a:buFont typeface="Noto Sans Symbols"/>
              <a:buNone/>
            </a:pPr>
            <a:r>
              <a:rPr lang="ja-JP" sz="1000">
                <a:solidFill>
                  <a:srgbClr val="005BAD"/>
                </a:solidFill>
                <a:latin typeface="Arial"/>
                <a:ea typeface="Arial"/>
                <a:cs typeface="Arial"/>
                <a:sym typeface="Arial"/>
              </a:rPr>
              <a:t>   記入しましょう！</a:t>
            </a:r>
            <a:endParaRPr sz="1000"/>
          </a:p>
        </p:txBody>
      </p:sp>
      <p:sp>
        <p:nvSpPr>
          <p:cNvPr id="379" name="Google Shape;379;p41"/>
          <p:cNvSpPr/>
          <p:nvPr/>
        </p:nvSpPr>
        <p:spPr>
          <a:xfrm>
            <a:off x="6940632" y="3944289"/>
            <a:ext cx="1879500" cy="621000"/>
          </a:xfrm>
          <a:prstGeom prst="rect">
            <a:avLst/>
          </a:prstGeom>
          <a:noFill/>
          <a:ln>
            <a:noFill/>
          </a:ln>
        </p:spPr>
        <p:txBody>
          <a:bodyPr anchorCtr="0" anchor="ctr" bIns="45700" lIns="91425" spcFirstLastPara="1" rIns="91425" wrap="square" tIns="45700">
            <a:noAutofit/>
          </a:bodyPr>
          <a:lstStyle/>
          <a:p>
            <a:pPr indent="0" lvl="0" marL="0" marR="0" rtl="0" algn="l">
              <a:lnSpc>
                <a:spcPct val="114000"/>
              </a:lnSpc>
              <a:spcBef>
                <a:spcPts val="0"/>
              </a:spcBef>
              <a:spcAft>
                <a:spcPts val="0"/>
              </a:spcAft>
              <a:buClr>
                <a:srgbClr val="005BAD"/>
              </a:buClr>
              <a:buSzPts val="900"/>
              <a:buFont typeface="Noto Sans Symbols"/>
              <a:buNone/>
            </a:pPr>
            <a:r>
              <a:rPr lang="ja-JP" sz="900">
                <a:solidFill>
                  <a:srgbClr val="005BAD"/>
                </a:solidFill>
                <a:latin typeface="Arial"/>
                <a:ea typeface="Arial"/>
                <a:cs typeface="Arial"/>
                <a:sym typeface="Arial"/>
              </a:rPr>
              <a:t>※グループでは、どの要素をどれくらい重要視しますか？下の図のどの辺りに位置するか★を動かしてみましょう！</a:t>
            </a:r>
            <a:endParaRPr/>
          </a:p>
        </p:txBody>
      </p:sp>
      <p:grpSp>
        <p:nvGrpSpPr>
          <p:cNvPr id="380" name="Google Shape;380;p41"/>
          <p:cNvGrpSpPr/>
          <p:nvPr/>
        </p:nvGrpSpPr>
        <p:grpSpPr>
          <a:xfrm>
            <a:off x="7088512" y="4832765"/>
            <a:ext cx="1529700" cy="1529700"/>
            <a:chOff x="7088512" y="4886555"/>
            <a:chExt cx="1529700" cy="1529700"/>
          </a:xfrm>
        </p:grpSpPr>
        <p:sp>
          <p:nvSpPr>
            <p:cNvPr id="381" name="Google Shape;381;p41"/>
            <p:cNvSpPr/>
            <p:nvPr/>
          </p:nvSpPr>
          <p:spPr>
            <a:xfrm>
              <a:off x="7660654" y="5458697"/>
              <a:ext cx="385500" cy="385500"/>
            </a:xfrm>
            <a:prstGeom prst="ellipse">
              <a:avLst/>
            </a:prstGeom>
            <a:noFill/>
            <a:ln cap="flat" cmpd="sng" w="9525">
              <a:solidFill>
                <a:srgbClr val="005BAD"/>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2400"/>
                <a:buFont typeface="Arial"/>
                <a:buNone/>
              </a:pPr>
              <a:r>
                <a:t/>
              </a:r>
              <a:endParaRPr b="0" i="0" sz="2400" u="none" cap="none" strike="noStrike">
                <a:solidFill>
                  <a:schemeClr val="dk1"/>
                </a:solidFill>
                <a:latin typeface="Arial"/>
                <a:ea typeface="Arial"/>
                <a:cs typeface="Arial"/>
                <a:sym typeface="Arial"/>
              </a:endParaRPr>
            </a:p>
          </p:txBody>
        </p:sp>
        <p:sp>
          <p:nvSpPr>
            <p:cNvPr id="382" name="Google Shape;382;p41"/>
            <p:cNvSpPr/>
            <p:nvPr/>
          </p:nvSpPr>
          <p:spPr>
            <a:xfrm>
              <a:off x="7355624" y="5153667"/>
              <a:ext cx="995700" cy="995700"/>
            </a:xfrm>
            <a:prstGeom prst="ellipse">
              <a:avLst/>
            </a:prstGeom>
            <a:noFill/>
            <a:ln cap="flat" cmpd="sng" w="9525">
              <a:solidFill>
                <a:srgbClr val="005BAD"/>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2400"/>
                <a:buFont typeface="Arial"/>
                <a:buNone/>
              </a:pPr>
              <a:r>
                <a:t/>
              </a:r>
              <a:endParaRPr b="0" i="0" sz="2400" u="none" cap="none" strike="noStrike">
                <a:solidFill>
                  <a:schemeClr val="dk1"/>
                </a:solidFill>
                <a:latin typeface="Arial"/>
                <a:ea typeface="Arial"/>
                <a:cs typeface="Arial"/>
                <a:sym typeface="Arial"/>
              </a:endParaRPr>
            </a:p>
          </p:txBody>
        </p:sp>
        <p:sp>
          <p:nvSpPr>
            <p:cNvPr id="383" name="Google Shape;383;p41"/>
            <p:cNvSpPr/>
            <p:nvPr/>
          </p:nvSpPr>
          <p:spPr>
            <a:xfrm>
              <a:off x="7088512" y="4886555"/>
              <a:ext cx="1529700" cy="1529700"/>
            </a:xfrm>
            <a:prstGeom prst="ellipse">
              <a:avLst/>
            </a:prstGeom>
            <a:noFill/>
            <a:ln cap="flat" cmpd="sng" w="9525">
              <a:solidFill>
                <a:srgbClr val="005BAD"/>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2400"/>
                <a:buFont typeface="Arial"/>
                <a:buNone/>
              </a:pPr>
              <a:r>
                <a:t/>
              </a:r>
              <a:endParaRPr b="0" i="0" sz="2400" u="none" cap="none" strike="noStrike">
                <a:solidFill>
                  <a:schemeClr val="dk1"/>
                </a:solidFill>
                <a:latin typeface="Arial"/>
                <a:ea typeface="Arial"/>
                <a:cs typeface="Arial"/>
                <a:sym typeface="Arial"/>
              </a:endParaRPr>
            </a:p>
          </p:txBody>
        </p:sp>
      </p:grpSp>
      <p:sp>
        <p:nvSpPr>
          <p:cNvPr id="384" name="Google Shape;384;p41"/>
          <p:cNvSpPr/>
          <p:nvPr/>
        </p:nvSpPr>
        <p:spPr>
          <a:xfrm flipH="1" rot="2627637">
            <a:off x="8042328" y="4872393"/>
            <a:ext cx="213339" cy="869533"/>
          </a:xfrm>
          <a:custGeom>
            <a:rect b="b" l="l" r="r" t="t"/>
            <a:pathLst>
              <a:path extrusionOk="0" h="2826162" w="635031">
                <a:moveTo>
                  <a:pt x="477774" y="549783"/>
                </a:moveTo>
                <a:lnTo>
                  <a:pt x="635032" y="549783"/>
                </a:lnTo>
                <a:lnTo>
                  <a:pt x="317468" y="0"/>
                </a:lnTo>
                <a:lnTo>
                  <a:pt x="0" y="549783"/>
                </a:lnTo>
                <a:lnTo>
                  <a:pt x="157163" y="549783"/>
                </a:lnTo>
                <a:lnTo>
                  <a:pt x="317468" y="2826163"/>
                </a:lnTo>
                <a:lnTo>
                  <a:pt x="477774" y="549783"/>
                </a:lnTo>
                <a:close/>
              </a:path>
            </a:pathLst>
          </a:custGeom>
          <a:gradFill>
            <a:gsLst>
              <a:gs pos="0">
                <a:srgbClr val="005BAD"/>
              </a:gs>
              <a:gs pos="100000">
                <a:srgbClr val="005BAD">
                  <a:alpha val="0"/>
                </a:srgbClr>
              </a:gs>
            </a:gsLst>
            <a:lin ang="5400012" scaled="0"/>
          </a:gra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385" name="Google Shape;385;p41"/>
          <p:cNvSpPr/>
          <p:nvPr/>
        </p:nvSpPr>
        <p:spPr>
          <a:xfrm>
            <a:off x="6932817" y="4690493"/>
            <a:ext cx="663000" cy="139800"/>
          </a:xfrm>
          <a:prstGeom prst="rect">
            <a:avLst/>
          </a:prstGeom>
          <a:noFill/>
          <a:ln cap="flat" cmpd="sng" w="9525">
            <a:solidFill>
              <a:srgbClr val="005BAD"/>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14000"/>
              </a:lnSpc>
              <a:spcBef>
                <a:spcPts val="0"/>
              </a:spcBef>
              <a:spcAft>
                <a:spcPts val="0"/>
              </a:spcAft>
              <a:buClr>
                <a:srgbClr val="005BAD"/>
              </a:buClr>
              <a:buSzPts val="900"/>
              <a:buFont typeface="Noto Sans Symbols"/>
              <a:buNone/>
            </a:pPr>
            <a:r>
              <a:rPr lang="ja-JP" sz="900">
                <a:solidFill>
                  <a:srgbClr val="005BAD"/>
                </a:solidFill>
                <a:latin typeface="Arial"/>
                <a:ea typeface="Arial"/>
                <a:cs typeface="Arial"/>
                <a:sym typeface="Arial"/>
              </a:rPr>
              <a:t>所得金額</a:t>
            </a:r>
            <a:endParaRPr/>
          </a:p>
        </p:txBody>
      </p:sp>
      <p:sp>
        <p:nvSpPr>
          <p:cNvPr id="386" name="Google Shape;386;p41"/>
          <p:cNvSpPr/>
          <p:nvPr/>
        </p:nvSpPr>
        <p:spPr>
          <a:xfrm>
            <a:off x="8117381" y="4690493"/>
            <a:ext cx="663000" cy="139800"/>
          </a:xfrm>
          <a:prstGeom prst="rect">
            <a:avLst/>
          </a:prstGeom>
          <a:noFill/>
          <a:ln cap="flat" cmpd="sng" w="9525">
            <a:solidFill>
              <a:srgbClr val="005BAD"/>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14000"/>
              </a:lnSpc>
              <a:spcBef>
                <a:spcPts val="0"/>
              </a:spcBef>
              <a:spcAft>
                <a:spcPts val="0"/>
              </a:spcAft>
              <a:buClr>
                <a:srgbClr val="005BAD"/>
              </a:buClr>
              <a:buSzPts val="900"/>
              <a:buFont typeface="Noto Sans Symbols"/>
              <a:buNone/>
            </a:pPr>
            <a:r>
              <a:rPr lang="ja-JP" sz="900">
                <a:solidFill>
                  <a:srgbClr val="005BAD"/>
                </a:solidFill>
                <a:latin typeface="Arial"/>
                <a:ea typeface="Arial"/>
                <a:cs typeface="Arial"/>
                <a:sym typeface="Arial"/>
              </a:rPr>
              <a:t>使用回数</a:t>
            </a:r>
            <a:endParaRPr/>
          </a:p>
        </p:txBody>
      </p:sp>
      <p:sp>
        <p:nvSpPr>
          <p:cNvPr id="387" name="Google Shape;387;p41"/>
          <p:cNvSpPr/>
          <p:nvPr/>
        </p:nvSpPr>
        <p:spPr>
          <a:xfrm>
            <a:off x="7410353" y="6532801"/>
            <a:ext cx="886200" cy="139800"/>
          </a:xfrm>
          <a:prstGeom prst="rect">
            <a:avLst/>
          </a:prstGeom>
          <a:noFill/>
          <a:ln cap="flat" cmpd="sng" w="9525">
            <a:solidFill>
              <a:srgbClr val="005BAD"/>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14000"/>
              </a:lnSpc>
              <a:spcBef>
                <a:spcPts val="0"/>
              </a:spcBef>
              <a:spcAft>
                <a:spcPts val="0"/>
              </a:spcAft>
              <a:buClr>
                <a:srgbClr val="005BAD"/>
              </a:buClr>
              <a:buSzPts val="900"/>
              <a:buFont typeface="Noto Sans Symbols"/>
              <a:buNone/>
            </a:pPr>
            <a:r>
              <a:rPr lang="ja-JP" sz="900">
                <a:solidFill>
                  <a:srgbClr val="005BAD"/>
                </a:solidFill>
                <a:latin typeface="Arial"/>
                <a:ea typeface="Arial"/>
                <a:cs typeface="Arial"/>
                <a:sym typeface="Arial"/>
              </a:rPr>
              <a:t>その他の要素</a:t>
            </a:r>
            <a:endParaRPr/>
          </a:p>
        </p:txBody>
      </p:sp>
      <p:sp>
        <p:nvSpPr>
          <p:cNvPr id="388" name="Google Shape;388;p41"/>
          <p:cNvSpPr/>
          <p:nvPr/>
        </p:nvSpPr>
        <p:spPr>
          <a:xfrm rot="-2591476">
            <a:off x="7454554" y="4863558"/>
            <a:ext cx="213398" cy="874656"/>
          </a:xfrm>
          <a:custGeom>
            <a:rect b="b" l="l" r="r" t="t"/>
            <a:pathLst>
              <a:path extrusionOk="0" h="2826162" w="635031">
                <a:moveTo>
                  <a:pt x="477774" y="549783"/>
                </a:moveTo>
                <a:lnTo>
                  <a:pt x="635032" y="549783"/>
                </a:lnTo>
                <a:lnTo>
                  <a:pt x="317468" y="0"/>
                </a:lnTo>
                <a:lnTo>
                  <a:pt x="0" y="549783"/>
                </a:lnTo>
                <a:lnTo>
                  <a:pt x="157163" y="549783"/>
                </a:lnTo>
                <a:lnTo>
                  <a:pt x="317468" y="2826163"/>
                </a:lnTo>
                <a:lnTo>
                  <a:pt x="477774" y="549783"/>
                </a:lnTo>
                <a:close/>
              </a:path>
            </a:pathLst>
          </a:custGeom>
          <a:gradFill>
            <a:gsLst>
              <a:gs pos="0">
                <a:srgbClr val="005BAD"/>
              </a:gs>
              <a:gs pos="100000">
                <a:srgbClr val="005BAD">
                  <a:alpha val="0"/>
                </a:srgbClr>
              </a:gs>
            </a:gsLst>
            <a:lin ang="5400012" scaled="0"/>
          </a:gra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389" name="Google Shape;389;p41"/>
          <p:cNvSpPr/>
          <p:nvPr/>
        </p:nvSpPr>
        <p:spPr>
          <a:xfrm rot="10800000">
            <a:off x="7747405" y="5570197"/>
            <a:ext cx="212735" cy="869045"/>
          </a:xfrm>
          <a:custGeom>
            <a:rect b="b" l="l" r="r" t="t"/>
            <a:pathLst>
              <a:path extrusionOk="0" h="2826162" w="635031">
                <a:moveTo>
                  <a:pt x="477774" y="549783"/>
                </a:moveTo>
                <a:lnTo>
                  <a:pt x="635032" y="549783"/>
                </a:lnTo>
                <a:lnTo>
                  <a:pt x="317468" y="0"/>
                </a:lnTo>
                <a:lnTo>
                  <a:pt x="0" y="549783"/>
                </a:lnTo>
                <a:lnTo>
                  <a:pt x="157163" y="549783"/>
                </a:lnTo>
                <a:lnTo>
                  <a:pt x="317468" y="2826163"/>
                </a:lnTo>
                <a:lnTo>
                  <a:pt x="477774" y="549783"/>
                </a:lnTo>
                <a:close/>
              </a:path>
            </a:pathLst>
          </a:custGeom>
          <a:gradFill>
            <a:gsLst>
              <a:gs pos="0">
                <a:srgbClr val="005BAD"/>
              </a:gs>
              <a:gs pos="100000">
                <a:srgbClr val="005BAD">
                  <a:alpha val="0"/>
                </a:srgbClr>
              </a:gs>
            </a:gsLst>
            <a:lin ang="5400012" scaled="0"/>
          </a:gra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390" name="Google Shape;390;p41"/>
          <p:cNvSpPr/>
          <p:nvPr/>
        </p:nvSpPr>
        <p:spPr>
          <a:xfrm>
            <a:off x="7797217" y="5541470"/>
            <a:ext cx="112500" cy="112500"/>
          </a:xfrm>
          <a:prstGeom prst="ellipse">
            <a:avLst/>
          </a:prstGeom>
          <a:solidFill>
            <a:srgbClr val="005BAD">
              <a:alpha val="69800"/>
            </a:srgbClr>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2400"/>
              <a:buFont typeface="Arial"/>
              <a:buNone/>
            </a:pPr>
            <a:r>
              <a:t/>
            </a:r>
            <a:endParaRPr b="0" i="0" sz="2400" u="none" cap="none" strike="noStrike">
              <a:solidFill>
                <a:srgbClr val="FFC000"/>
              </a:solidFill>
              <a:latin typeface="Arial"/>
              <a:ea typeface="Arial"/>
              <a:cs typeface="Arial"/>
              <a:sym typeface="Arial"/>
            </a:endParaRPr>
          </a:p>
        </p:txBody>
      </p:sp>
      <p:graphicFrame>
        <p:nvGraphicFramePr>
          <p:cNvPr id="391" name="Google Shape;391;p41"/>
          <p:cNvGraphicFramePr/>
          <p:nvPr/>
        </p:nvGraphicFramePr>
        <p:xfrm>
          <a:off x="5772274" y="1541747"/>
          <a:ext cx="3000000" cy="3000000"/>
        </p:xfrm>
        <a:graphic>
          <a:graphicData uri="http://schemas.openxmlformats.org/drawingml/2006/table">
            <a:tbl>
              <a:tblPr bandRow="1" firstRow="1">
                <a:noFill/>
                <a:tableStyleId>{EDD6E753-2930-40FE-A78C-5DBA94F34718}</a:tableStyleId>
              </a:tblPr>
              <a:tblGrid>
                <a:gridCol w="506775"/>
                <a:gridCol w="482700"/>
                <a:gridCol w="654250"/>
                <a:gridCol w="687375"/>
                <a:gridCol w="716975"/>
              </a:tblGrid>
              <a:tr h="361725">
                <a:tc>
                  <a:txBody>
                    <a:bodyPr/>
                    <a:lstStyle/>
                    <a:p>
                      <a:pPr indent="0" lvl="0" marL="0" marR="0" rtl="0" algn="ctr">
                        <a:spcBef>
                          <a:spcPts val="0"/>
                        </a:spcBef>
                        <a:spcAft>
                          <a:spcPts val="0"/>
                        </a:spcAft>
                        <a:buNone/>
                      </a:pPr>
                      <a:r>
                        <a:t/>
                      </a:r>
                      <a:endParaRPr b="0" sz="900" u="none" cap="none" strike="noStrike">
                        <a:solidFill>
                          <a:schemeClr val="lt1"/>
                        </a:solidFill>
                      </a:endParaRPr>
                    </a:p>
                  </a:txBody>
                  <a:tcPr marT="45725" marB="45725" marR="91450" marL="91450" anchor="ctr">
                    <a:lnL cap="flat" cmpd="sng" w="9525">
                      <a:solidFill>
                        <a:srgbClr val="000000">
                          <a:alpha val="0"/>
                        </a:srgbClr>
                      </a:solidFill>
                      <a:prstDash val="solid"/>
                      <a:round/>
                      <a:headEnd len="sm" w="sm" type="none"/>
                      <a:tailEnd len="sm" w="sm" type="none"/>
                    </a:lnL>
                    <a:lnR cap="flat" cmpd="sng" w="12700">
                      <a:solidFill>
                        <a:schemeClr val="dk1"/>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12700">
                      <a:solidFill>
                        <a:schemeClr val="dk1"/>
                      </a:solidFill>
                      <a:prstDash val="solid"/>
                      <a:round/>
                      <a:headEnd len="sm" w="sm" type="none"/>
                      <a:tailEnd len="sm" w="sm" type="none"/>
                    </a:lnB>
                    <a:solidFill>
                      <a:srgbClr val="F2F2F2"/>
                    </a:solidFill>
                  </a:tcPr>
                </a:tc>
                <a:tc>
                  <a:txBody>
                    <a:bodyPr/>
                    <a:lstStyle/>
                    <a:p>
                      <a:pPr indent="0" lvl="0" marL="0" marR="0" rtl="0" algn="ctr">
                        <a:spcBef>
                          <a:spcPts val="0"/>
                        </a:spcBef>
                        <a:spcAft>
                          <a:spcPts val="0"/>
                        </a:spcAft>
                        <a:buNone/>
                      </a:pPr>
                      <a:r>
                        <a:rPr b="1" lang="ja-JP" sz="900" u="none" cap="none" strike="noStrike">
                          <a:solidFill>
                            <a:schemeClr val="lt1"/>
                          </a:solidFill>
                        </a:rPr>
                        <a:t>家族</a:t>
                      </a:r>
                      <a:endParaRPr/>
                    </a:p>
                  </a:txBody>
                  <a:tcPr marT="45725" marB="45725" marR="91450" marL="91450" anchor="ctr">
                    <a:lnL cap="flat" cmpd="sng" w="12700">
                      <a:solidFill>
                        <a:schemeClr val="dk1"/>
                      </a:solidFill>
                      <a:prstDash val="solid"/>
                      <a:round/>
                      <a:headEnd len="sm" w="sm" type="none"/>
                      <a:tailEnd len="sm" w="sm" type="none"/>
                    </a:lnL>
                    <a:lnR cap="flat" cmpd="sng" w="12700">
                      <a:solidFill>
                        <a:schemeClr val="lt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7F7F7F"/>
                    </a:solidFill>
                  </a:tcPr>
                </a:tc>
                <a:tc>
                  <a:txBody>
                    <a:bodyPr/>
                    <a:lstStyle/>
                    <a:p>
                      <a:pPr indent="0" lvl="0" marL="0" marR="0" rtl="0" algn="ctr">
                        <a:spcBef>
                          <a:spcPts val="0"/>
                        </a:spcBef>
                        <a:spcAft>
                          <a:spcPts val="0"/>
                        </a:spcAft>
                        <a:buNone/>
                      </a:pPr>
                      <a:r>
                        <a:rPr lang="ja-JP" sz="900" u="none" cap="none" strike="noStrike">
                          <a:solidFill>
                            <a:schemeClr val="lt1"/>
                          </a:solidFill>
                        </a:rPr>
                        <a:t>所得金額</a:t>
                      </a:r>
                      <a:endParaRPr b="0" sz="700" u="none" cap="none" strike="noStrike">
                        <a:solidFill>
                          <a:schemeClr val="lt1"/>
                        </a:solidFill>
                        <a:latin typeface="Arial"/>
                        <a:ea typeface="Arial"/>
                        <a:cs typeface="Arial"/>
                        <a:sym typeface="Arial"/>
                      </a:endParaRPr>
                    </a:p>
                  </a:txBody>
                  <a:tcPr marT="45725" marB="45725" marR="91450" marL="91450" anchor="ctr">
                    <a:lnL cap="flat" cmpd="sng" w="12700">
                      <a:solidFill>
                        <a:schemeClr val="lt1"/>
                      </a:solidFill>
                      <a:prstDash val="solid"/>
                      <a:round/>
                      <a:headEnd len="sm" w="sm" type="none"/>
                      <a:tailEnd len="sm" w="sm" type="none"/>
                    </a:lnL>
                    <a:lnR cap="flat" cmpd="sng" w="12700">
                      <a:solidFill>
                        <a:schemeClr val="lt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7F7F7F"/>
                    </a:solidFill>
                  </a:tcPr>
                </a:tc>
                <a:tc>
                  <a:txBody>
                    <a:bodyPr/>
                    <a:lstStyle/>
                    <a:p>
                      <a:pPr indent="0" lvl="0" marL="0" marR="0" rtl="0" algn="ctr">
                        <a:spcBef>
                          <a:spcPts val="0"/>
                        </a:spcBef>
                        <a:spcAft>
                          <a:spcPts val="0"/>
                        </a:spcAft>
                        <a:buNone/>
                      </a:pPr>
                      <a:r>
                        <a:rPr lang="ja-JP" sz="900" u="none" cap="none" strike="noStrike">
                          <a:solidFill>
                            <a:schemeClr val="lt1"/>
                          </a:solidFill>
                        </a:rPr>
                        <a:t>使用回数</a:t>
                      </a:r>
                      <a:endParaRPr>
                        <a:solidFill>
                          <a:schemeClr val="lt1"/>
                        </a:solidFill>
                      </a:endParaRPr>
                    </a:p>
                  </a:txBody>
                  <a:tcPr marT="45725" marB="45725" marR="91450" marL="91450" anchor="ctr">
                    <a:lnL cap="flat" cmpd="sng" w="12700">
                      <a:solidFill>
                        <a:schemeClr val="lt1"/>
                      </a:solidFill>
                      <a:prstDash val="solid"/>
                      <a:round/>
                      <a:headEnd len="sm" w="sm" type="none"/>
                      <a:tailEnd len="sm" w="sm" type="none"/>
                    </a:lnL>
                    <a:lnR cap="flat" cmpd="sng" w="12700">
                      <a:solidFill>
                        <a:schemeClr val="lt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7F7F7F"/>
                    </a:solidFill>
                  </a:tcPr>
                </a:tc>
                <a:tc>
                  <a:txBody>
                    <a:bodyPr/>
                    <a:lstStyle/>
                    <a:p>
                      <a:pPr indent="0" lvl="0" marL="0" marR="0" rtl="0" algn="ctr">
                        <a:spcBef>
                          <a:spcPts val="0"/>
                        </a:spcBef>
                        <a:spcAft>
                          <a:spcPts val="0"/>
                        </a:spcAft>
                        <a:buNone/>
                      </a:pPr>
                      <a:r>
                        <a:rPr lang="ja-JP" sz="900" u="none" cap="none" strike="noStrike">
                          <a:solidFill>
                            <a:schemeClr val="lt1"/>
                          </a:solidFill>
                        </a:rPr>
                        <a:t>負担金額</a:t>
                      </a:r>
                      <a:endParaRPr>
                        <a:solidFill>
                          <a:schemeClr val="lt1"/>
                        </a:solidFill>
                      </a:endParaRPr>
                    </a:p>
                  </a:txBody>
                  <a:tcPr marT="45725" marB="45725" marR="91450" marL="91450" anchor="ctr">
                    <a:lnL cap="flat" cmpd="sng" w="12700">
                      <a:solidFill>
                        <a:schemeClr val="lt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7F7F7F"/>
                    </a:solidFill>
                  </a:tcPr>
                </a:tc>
              </a:tr>
              <a:tr h="288000">
                <a:tc>
                  <a:txBody>
                    <a:bodyPr/>
                    <a:lstStyle/>
                    <a:p>
                      <a:pPr indent="0" lvl="0" marL="0" marR="0" rtl="0" algn="ctr">
                        <a:spcBef>
                          <a:spcPts val="0"/>
                        </a:spcBef>
                        <a:spcAft>
                          <a:spcPts val="0"/>
                        </a:spcAft>
                        <a:buNone/>
                      </a:pPr>
                      <a:r>
                        <a:rPr b="1" lang="ja-JP" sz="900" u="none" cap="none" strike="noStrike">
                          <a:latin typeface="Arial"/>
                          <a:ea typeface="Arial"/>
                          <a:cs typeface="Arial"/>
                          <a:sym typeface="Arial"/>
                        </a:rPr>
                        <a:t>Ａ家</a:t>
                      </a:r>
                      <a:endParaRPr/>
                    </a:p>
                  </a:txBody>
                  <a:tcPr marT="45725" marB="45725" marR="91450" marL="91450" anchor="ctr">
                    <a:lnL cap="flat" cmpd="sng" w="12700">
                      <a:solidFill>
                        <a:schemeClr val="dk1"/>
                      </a:solidFill>
                      <a:prstDash val="solid"/>
                      <a:round/>
                      <a:headEnd len="sm" w="sm" type="none"/>
                      <a:tailEnd len="sm" w="sm" type="none"/>
                    </a:lnL>
                    <a:lnR cap="flat" cmpd="sng" w="9525">
                      <a:solidFill>
                        <a:schemeClr val="dk1"/>
                      </a:solidFill>
                      <a:prstDash val="dash"/>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ctr">
                        <a:spcBef>
                          <a:spcPts val="0"/>
                        </a:spcBef>
                        <a:spcAft>
                          <a:spcPts val="0"/>
                        </a:spcAft>
                        <a:buNone/>
                      </a:pPr>
                      <a:r>
                        <a:rPr b="1" lang="ja-JP" sz="900" u="none" cap="none" strike="noStrike">
                          <a:latin typeface="Arial"/>
                          <a:ea typeface="Arial"/>
                          <a:cs typeface="Arial"/>
                          <a:sym typeface="Arial"/>
                        </a:rPr>
                        <a:t>４人</a:t>
                      </a:r>
                      <a:endParaRPr/>
                    </a:p>
                  </a:txBody>
                  <a:tcPr marT="45725" marB="45725" marR="91450" marL="91450" anchor="ctr">
                    <a:lnL cap="flat" cmpd="sng" w="9525">
                      <a:solidFill>
                        <a:schemeClr val="dk1"/>
                      </a:solidFill>
                      <a:prstDash val="dash"/>
                      <a:round/>
                      <a:headEnd len="sm" w="sm" type="none"/>
                      <a:tailEnd len="sm" w="sm" type="none"/>
                    </a:lnL>
                    <a:lnR cap="flat" cmpd="sng" w="9525">
                      <a:solidFill>
                        <a:schemeClr val="dk1"/>
                      </a:solidFill>
                      <a:prstDash val="dash"/>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ctr">
                        <a:spcBef>
                          <a:spcPts val="0"/>
                        </a:spcBef>
                        <a:spcAft>
                          <a:spcPts val="0"/>
                        </a:spcAft>
                        <a:buNone/>
                      </a:pPr>
                      <a:r>
                        <a:rPr b="1" lang="ja-JP" sz="900" u="none" cap="none" strike="noStrike">
                          <a:latin typeface="Arial"/>
                          <a:ea typeface="Arial"/>
                          <a:cs typeface="Arial"/>
                          <a:sym typeface="Arial"/>
                        </a:rPr>
                        <a:t>500万円</a:t>
                      </a:r>
                      <a:endParaRPr/>
                    </a:p>
                  </a:txBody>
                  <a:tcPr marT="45725" marB="45725" marR="91450" marL="91450" anchor="ctr">
                    <a:lnL cap="flat" cmpd="sng" w="9525">
                      <a:solidFill>
                        <a:schemeClr val="dk1"/>
                      </a:solidFill>
                      <a:prstDash val="dash"/>
                      <a:round/>
                      <a:headEnd len="sm" w="sm" type="none"/>
                      <a:tailEnd len="sm" w="sm" type="none"/>
                    </a:lnL>
                    <a:lnR cap="flat" cmpd="sng" w="9525">
                      <a:solidFill>
                        <a:schemeClr val="dk1"/>
                      </a:solidFill>
                      <a:prstDash val="dash"/>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ctr">
                        <a:spcBef>
                          <a:spcPts val="0"/>
                        </a:spcBef>
                        <a:spcAft>
                          <a:spcPts val="0"/>
                        </a:spcAft>
                        <a:buNone/>
                      </a:pPr>
                      <a:r>
                        <a:rPr b="1" lang="ja-JP" sz="900" u="none" cap="none" strike="noStrike">
                          <a:latin typeface="Arial"/>
                          <a:ea typeface="Arial"/>
                          <a:cs typeface="Arial"/>
                          <a:sym typeface="Arial"/>
                        </a:rPr>
                        <a:t>月10回</a:t>
                      </a:r>
                      <a:endParaRPr/>
                    </a:p>
                  </a:txBody>
                  <a:tcPr marT="45725" marB="45725" marR="91450" marL="91450" anchor="ctr">
                    <a:lnL cap="flat" cmpd="sng" w="9525">
                      <a:solidFill>
                        <a:schemeClr val="dk1"/>
                      </a:solidFill>
                      <a:prstDash val="dash"/>
                      <a:round/>
                      <a:headEnd len="sm" w="sm" type="none"/>
                      <a:tailEnd len="sm" w="sm" type="none"/>
                    </a:lnL>
                    <a:lnR cap="flat" cmpd="sng" w="9525">
                      <a:solidFill>
                        <a:schemeClr val="dk1"/>
                      </a:solidFill>
                      <a:prstDash val="dash"/>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ctr">
                        <a:spcBef>
                          <a:spcPts val="0"/>
                        </a:spcBef>
                        <a:spcAft>
                          <a:spcPts val="0"/>
                        </a:spcAft>
                        <a:buNone/>
                      </a:pPr>
                      <a:r>
                        <a:rPr b="1" lang="ja-JP" sz="900" u="none" cap="none" strike="noStrike">
                          <a:latin typeface="Arial"/>
                          <a:ea typeface="Arial"/>
                          <a:cs typeface="Arial"/>
                          <a:sym typeface="Arial"/>
                        </a:rPr>
                        <a:t>100万円</a:t>
                      </a:r>
                      <a:endParaRPr/>
                    </a:p>
                  </a:txBody>
                  <a:tcPr marT="45725" marB="45725" marR="91450" marL="91450" anchor="ctr">
                    <a:lnL cap="flat" cmpd="sng" w="9525">
                      <a:solidFill>
                        <a:schemeClr val="dk1"/>
                      </a:solidFill>
                      <a:prstDash val="dash"/>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r>
              <a:tr h="288000">
                <a:tc>
                  <a:txBody>
                    <a:bodyPr/>
                    <a:lstStyle/>
                    <a:p>
                      <a:pPr indent="0" lvl="0" marL="0" marR="0" rtl="0" algn="ctr">
                        <a:spcBef>
                          <a:spcPts val="0"/>
                        </a:spcBef>
                        <a:spcAft>
                          <a:spcPts val="0"/>
                        </a:spcAft>
                        <a:buNone/>
                      </a:pPr>
                      <a:r>
                        <a:rPr b="1" lang="ja-JP" sz="900" u="none" cap="none" strike="noStrike">
                          <a:latin typeface="Arial"/>
                          <a:ea typeface="Arial"/>
                          <a:cs typeface="Arial"/>
                          <a:sym typeface="Arial"/>
                        </a:rPr>
                        <a:t>Ｂ家</a:t>
                      </a:r>
                      <a:endParaRPr/>
                    </a:p>
                  </a:txBody>
                  <a:tcPr marT="45725" marB="45725" marR="91450" marL="91450" anchor="ctr">
                    <a:lnL cap="flat" cmpd="sng" w="12700">
                      <a:solidFill>
                        <a:schemeClr val="dk1"/>
                      </a:solidFill>
                      <a:prstDash val="solid"/>
                      <a:round/>
                      <a:headEnd len="sm" w="sm" type="none"/>
                      <a:tailEnd len="sm" w="sm" type="none"/>
                    </a:lnL>
                    <a:lnR cap="flat" cmpd="sng" w="9525">
                      <a:solidFill>
                        <a:schemeClr val="dk1"/>
                      </a:solidFill>
                      <a:prstDash val="dash"/>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ctr">
                        <a:spcBef>
                          <a:spcPts val="0"/>
                        </a:spcBef>
                        <a:spcAft>
                          <a:spcPts val="0"/>
                        </a:spcAft>
                        <a:buNone/>
                      </a:pPr>
                      <a:r>
                        <a:rPr b="1" lang="ja-JP" sz="900" u="none" cap="none" strike="noStrike">
                          <a:latin typeface="Arial"/>
                          <a:ea typeface="Arial"/>
                          <a:cs typeface="Arial"/>
                          <a:sym typeface="Arial"/>
                        </a:rPr>
                        <a:t>４人</a:t>
                      </a:r>
                      <a:endParaRPr/>
                    </a:p>
                  </a:txBody>
                  <a:tcPr marT="45725" marB="45725" marR="91450" marL="91450" anchor="ctr">
                    <a:lnL cap="flat" cmpd="sng" w="9525">
                      <a:solidFill>
                        <a:schemeClr val="dk1"/>
                      </a:solidFill>
                      <a:prstDash val="dash"/>
                      <a:round/>
                      <a:headEnd len="sm" w="sm" type="none"/>
                      <a:tailEnd len="sm" w="sm" type="none"/>
                    </a:lnL>
                    <a:lnR cap="flat" cmpd="sng" w="9525">
                      <a:solidFill>
                        <a:schemeClr val="dk1"/>
                      </a:solidFill>
                      <a:prstDash val="dash"/>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ctr">
                        <a:spcBef>
                          <a:spcPts val="0"/>
                        </a:spcBef>
                        <a:spcAft>
                          <a:spcPts val="0"/>
                        </a:spcAft>
                        <a:buNone/>
                      </a:pPr>
                      <a:r>
                        <a:rPr b="1" lang="ja-JP" sz="900" u="none" cap="none" strike="noStrike">
                          <a:latin typeface="Arial"/>
                          <a:ea typeface="Arial"/>
                          <a:cs typeface="Arial"/>
                          <a:sym typeface="Arial"/>
                        </a:rPr>
                        <a:t>500万円</a:t>
                      </a:r>
                      <a:endParaRPr/>
                    </a:p>
                  </a:txBody>
                  <a:tcPr marT="45725" marB="45725" marR="91450" marL="91450" anchor="ctr">
                    <a:lnL cap="flat" cmpd="sng" w="9525">
                      <a:solidFill>
                        <a:schemeClr val="dk1"/>
                      </a:solidFill>
                      <a:prstDash val="dash"/>
                      <a:round/>
                      <a:headEnd len="sm" w="sm" type="none"/>
                      <a:tailEnd len="sm" w="sm" type="none"/>
                    </a:lnL>
                    <a:lnR cap="flat" cmpd="sng" w="9525">
                      <a:solidFill>
                        <a:schemeClr val="dk1"/>
                      </a:solidFill>
                      <a:prstDash val="dash"/>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ctr">
                        <a:spcBef>
                          <a:spcPts val="0"/>
                        </a:spcBef>
                        <a:spcAft>
                          <a:spcPts val="0"/>
                        </a:spcAft>
                        <a:buNone/>
                      </a:pPr>
                      <a:r>
                        <a:rPr b="1" lang="ja-JP" sz="900" u="none" cap="none" strike="noStrike">
                          <a:latin typeface="Arial"/>
                          <a:ea typeface="Arial"/>
                          <a:cs typeface="Arial"/>
                          <a:sym typeface="Arial"/>
                        </a:rPr>
                        <a:t>月10回</a:t>
                      </a:r>
                      <a:endParaRPr/>
                    </a:p>
                  </a:txBody>
                  <a:tcPr marT="45725" marB="45725" marR="91450" marL="91450" anchor="ctr">
                    <a:lnL cap="flat" cmpd="sng" w="9525">
                      <a:solidFill>
                        <a:schemeClr val="dk1"/>
                      </a:solidFill>
                      <a:prstDash val="dash"/>
                      <a:round/>
                      <a:headEnd len="sm" w="sm" type="none"/>
                      <a:tailEnd len="sm" w="sm" type="none"/>
                    </a:lnL>
                    <a:lnR cap="flat" cmpd="sng" w="9525">
                      <a:solidFill>
                        <a:schemeClr val="dk1"/>
                      </a:solidFill>
                      <a:prstDash val="dash"/>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ctr">
                        <a:spcBef>
                          <a:spcPts val="0"/>
                        </a:spcBef>
                        <a:spcAft>
                          <a:spcPts val="0"/>
                        </a:spcAft>
                        <a:buNone/>
                      </a:pPr>
                      <a:r>
                        <a:rPr b="1" lang="ja-JP" sz="900" u="none" cap="none" strike="noStrike">
                          <a:latin typeface="Arial"/>
                          <a:ea typeface="Arial"/>
                          <a:cs typeface="Arial"/>
                          <a:sym typeface="Arial"/>
                        </a:rPr>
                        <a:t>100万円</a:t>
                      </a:r>
                      <a:endParaRPr/>
                    </a:p>
                  </a:txBody>
                  <a:tcPr marT="45725" marB="45725" marR="91450" marL="91450" anchor="ctr">
                    <a:lnL cap="flat" cmpd="sng" w="9525">
                      <a:solidFill>
                        <a:schemeClr val="dk1"/>
                      </a:solidFill>
                      <a:prstDash val="dash"/>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r>
              <a:tr h="288000">
                <a:tc>
                  <a:txBody>
                    <a:bodyPr/>
                    <a:lstStyle/>
                    <a:p>
                      <a:pPr indent="0" lvl="0" marL="0" marR="0" rtl="0" algn="ctr">
                        <a:spcBef>
                          <a:spcPts val="0"/>
                        </a:spcBef>
                        <a:spcAft>
                          <a:spcPts val="0"/>
                        </a:spcAft>
                        <a:buNone/>
                      </a:pPr>
                      <a:r>
                        <a:rPr b="1" lang="ja-JP" sz="900" u="none" cap="none" strike="noStrike">
                          <a:latin typeface="Arial"/>
                          <a:ea typeface="Arial"/>
                          <a:cs typeface="Arial"/>
                          <a:sym typeface="Arial"/>
                        </a:rPr>
                        <a:t>Ｃ家</a:t>
                      </a:r>
                      <a:endParaRPr/>
                    </a:p>
                  </a:txBody>
                  <a:tcPr marT="45725" marB="45725" marR="91450" marL="91450" anchor="ctr">
                    <a:lnL cap="flat" cmpd="sng" w="12700">
                      <a:solidFill>
                        <a:schemeClr val="dk1"/>
                      </a:solidFill>
                      <a:prstDash val="solid"/>
                      <a:round/>
                      <a:headEnd len="sm" w="sm" type="none"/>
                      <a:tailEnd len="sm" w="sm" type="none"/>
                    </a:lnL>
                    <a:lnR cap="flat" cmpd="sng" w="9525">
                      <a:solidFill>
                        <a:schemeClr val="dk1"/>
                      </a:solidFill>
                      <a:prstDash val="dash"/>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ctr">
                        <a:spcBef>
                          <a:spcPts val="0"/>
                        </a:spcBef>
                        <a:spcAft>
                          <a:spcPts val="0"/>
                        </a:spcAft>
                        <a:buNone/>
                      </a:pPr>
                      <a:r>
                        <a:rPr b="1" lang="ja-JP" sz="900" u="none" cap="none" strike="noStrike">
                          <a:latin typeface="Arial"/>
                          <a:ea typeface="Arial"/>
                          <a:cs typeface="Arial"/>
                          <a:sym typeface="Arial"/>
                        </a:rPr>
                        <a:t>４人</a:t>
                      </a:r>
                      <a:endParaRPr/>
                    </a:p>
                  </a:txBody>
                  <a:tcPr marT="45725" marB="45725" marR="91450" marL="91450" anchor="ctr">
                    <a:lnL cap="flat" cmpd="sng" w="9525">
                      <a:solidFill>
                        <a:schemeClr val="dk1"/>
                      </a:solidFill>
                      <a:prstDash val="dash"/>
                      <a:round/>
                      <a:headEnd len="sm" w="sm" type="none"/>
                      <a:tailEnd len="sm" w="sm" type="none"/>
                    </a:lnL>
                    <a:lnR cap="flat" cmpd="sng" w="9525">
                      <a:solidFill>
                        <a:schemeClr val="dk1"/>
                      </a:solidFill>
                      <a:prstDash val="dash"/>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ctr">
                        <a:spcBef>
                          <a:spcPts val="0"/>
                        </a:spcBef>
                        <a:spcAft>
                          <a:spcPts val="0"/>
                        </a:spcAft>
                        <a:buNone/>
                      </a:pPr>
                      <a:r>
                        <a:rPr b="1" lang="ja-JP" sz="900" u="none" cap="none" strike="noStrike">
                          <a:latin typeface="Arial"/>
                          <a:ea typeface="Arial"/>
                          <a:cs typeface="Arial"/>
                          <a:sym typeface="Arial"/>
                        </a:rPr>
                        <a:t>500万円</a:t>
                      </a:r>
                      <a:endParaRPr/>
                    </a:p>
                  </a:txBody>
                  <a:tcPr marT="45725" marB="45725" marR="91450" marL="91450" anchor="ctr">
                    <a:lnL cap="flat" cmpd="sng" w="9525">
                      <a:solidFill>
                        <a:schemeClr val="dk1"/>
                      </a:solidFill>
                      <a:prstDash val="dash"/>
                      <a:round/>
                      <a:headEnd len="sm" w="sm" type="none"/>
                      <a:tailEnd len="sm" w="sm" type="none"/>
                    </a:lnL>
                    <a:lnR cap="flat" cmpd="sng" w="9525">
                      <a:solidFill>
                        <a:schemeClr val="dk1"/>
                      </a:solidFill>
                      <a:prstDash val="dash"/>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ctr">
                        <a:spcBef>
                          <a:spcPts val="0"/>
                        </a:spcBef>
                        <a:spcAft>
                          <a:spcPts val="0"/>
                        </a:spcAft>
                        <a:buNone/>
                      </a:pPr>
                      <a:r>
                        <a:rPr b="1" lang="ja-JP" sz="900" u="none" cap="none" strike="noStrike">
                          <a:latin typeface="Arial"/>
                          <a:ea typeface="Arial"/>
                          <a:cs typeface="Arial"/>
                          <a:sym typeface="Arial"/>
                        </a:rPr>
                        <a:t>月10回</a:t>
                      </a:r>
                      <a:endParaRPr/>
                    </a:p>
                  </a:txBody>
                  <a:tcPr marT="45725" marB="45725" marR="91450" marL="91450" anchor="ctr">
                    <a:lnL cap="flat" cmpd="sng" w="9525">
                      <a:solidFill>
                        <a:schemeClr val="dk1"/>
                      </a:solidFill>
                      <a:prstDash val="dash"/>
                      <a:round/>
                      <a:headEnd len="sm" w="sm" type="none"/>
                      <a:tailEnd len="sm" w="sm" type="none"/>
                    </a:lnL>
                    <a:lnR cap="flat" cmpd="sng" w="9525">
                      <a:solidFill>
                        <a:schemeClr val="dk1"/>
                      </a:solidFill>
                      <a:prstDash val="dash"/>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ctr">
                        <a:spcBef>
                          <a:spcPts val="0"/>
                        </a:spcBef>
                        <a:spcAft>
                          <a:spcPts val="0"/>
                        </a:spcAft>
                        <a:buNone/>
                      </a:pPr>
                      <a:r>
                        <a:rPr b="1" lang="ja-JP" sz="900" u="none" cap="none" strike="noStrike">
                          <a:latin typeface="Arial"/>
                          <a:ea typeface="Arial"/>
                          <a:cs typeface="Arial"/>
                          <a:sym typeface="Arial"/>
                        </a:rPr>
                        <a:t>100万円</a:t>
                      </a:r>
                      <a:endParaRPr/>
                    </a:p>
                  </a:txBody>
                  <a:tcPr marT="45725" marB="45725" marR="91450" marL="91450" anchor="ctr">
                    <a:lnL cap="flat" cmpd="sng" w="9525">
                      <a:solidFill>
                        <a:schemeClr val="dk1"/>
                      </a:solidFill>
                      <a:prstDash val="dash"/>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r>
              <a:tr h="288000">
                <a:tc>
                  <a:txBody>
                    <a:bodyPr/>
                    <a:lstStyle/>
                    <a:p>
                      <a:pPr indent="0" lvl="0" marL="0" marR="0" rtl="0" algn="ctr">
                        <a:spcBef>
                          <a:spcPts val="0"/>
                        </a:spcBef>
                        <a:spcAft>
                          <a:spcPts val="0"/>
                        </a:spcAft>
                        <a:buNone/>
                      </a:pPr>
                      <a:r>
                        <a:rPr b="1" lang="ja-JP" sz="900" u="none" cap="none" strike="noStrike">
                          <a:latin typeface="Arial"/>
                          <a:ea typeface="Arial"/>
                          <a:cs typeface="Arial"/>
                          <a:sym typeface="Arial"/>
                        </a:rPr>
                        <a:t>Ｄ家</a:t>
                      </a:r>
                      <a:endParaRPr/>
                    </a:p>
                  </a:txBody>
                  <a:tcPr marT="45725" marB="45725" marR="91450" marL="91450" anchor="ctr">
                    <a:lnL cap="flat" cmpd="sng" w="12700">
                      <a:solidFill>
                        <a:schemeClr val="dk1"/>
                      </a:solidFill>
                      <a:prstDash val="solid"/>
                      <a:round/>
                      <a:headEnd len="sm" w="sm" type="none"/>
                      <a:tailEnd len="sm" w="sm" type="none"/>
                    </a:lnL>
                    <a:lnR cap="flat" cmpd="sng" w="9525">
                      <a:solidFill>
                        <a:schemeClr val="dk1"/>
                      </a:solidFill>
                      <a:prstDash val="dash"/>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ctr">
                        <a:spcBef>
                          <a:spcPts val="0"/>
                        </a:spcBef>
                        <a:spcAft>
                          <a:spcPts val="0"/>
                        </a:spcAft>
                        <a:buNone/>
                      </a:pPr>
                      <a:r>
                        <a:rPr b="1" lang="ja-JP" sz="900" u="none" cap="none" strike="noStrike">
                          <a:latin typeface="Arial"/>
                          <a:ea typeface="Arial"/>
                          <a:cs typeface="Arial"/>
                          <a:sym typeface="Arial"/>
                        </a:rPr>
                        <a:t>４人</a:t>
                      </a:r>
                      <a:endParaRPr/>
                    </a:p>
                  </a:txBody>
                  <a:tcPr marT="45725" marB="45725" marR="91450" marL="91450" anchor="ctr">
                    <a:lnL cap="flat" cmpd="sng" w="9525">
                      <a:solidFill>
                        <a:schemeClr val="dk1"/>
                      </a:solidFill>
                      <a:prstDash val="dash"/>
                      <a:round/>
                      <a:headEnd len="sm" w="sm" type="none"/>
                      <a:tailEnd len="sm" w="sm" type="none"/>
                    </a:lnL>
                    <a:lnR cap="flat" cmpd="sng" w="9525">
                      <a:solidFill>
                        <a:schemeClr val="dk1"/>
                      </a:solidFill>
                      <a:prstDash val="dash"/>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ctr">
                        <a:spcBef>
                          <a:spcPts val="0"/>
                        </a:spcBef>
                        <a:spcAft>
                          <a:spcPts val="0"/>
                        </a:spcAft>
                        <a:buNone/>
                      </a:pPr>
                      <a:r>
                        <a:rPr b="1" lang="ja-JP" sz="900" u="none" cap="none" strike="noStrike">
                          <a:latin typeface="Arial"/>
                          <a:ea typeface="Arial"/>
                          <a:cs typeface="Arial"/>
                          <a:sym typeface="Arial"/>
                        </a:rPr>
                        <a:t>500万円</a:t>
                      </a:r>
                      <a:endParaRPr/>
                    </a:p>
                  </a:txBody>
                  <a:tcPr marT="45725" marB="45725" marR="91450" marL="91450" anchor="ctr">
                    <a:lnL cap="flat" cmpd="sng" w="9525">
                      <a:solidFill>
                        <a:schemeClr val="dk1"/>
                      </a:solidFill>
                      <a:prstDash val="dash"/>
                      <a:round/>
                      <a:headEnd len="sm" w="sm" type="none"/>
                      <a:tailEnd len="sm" w="sm" type="none"/>
                    </a:lnL>
                    <a:lnR cap="flat" cmpd="sng" w="9525">
                      <a:solidFill>
                        <a:schemeClr val="dk1"/>
                      </a:solidFill>
                      <a:prstDash val="dash"/>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ctr">
                        <a:spcBef>
                          <a:spcPts val="0"/>
                        </a:spcBef>
                        <a:spcAft>
                          <a:spcPts val="0"/>
                        </a:spcAft>
                        <a:buNone/>
                      </a:pPr>
                      <a:r>
                        <a:rPr b="1" lang="ja-JP" sz="900" u="none" cap="none" strike="noStrike">
                          <a:latin typeface="Arial"/>
                          <a:ea typeface="Arial"/>
                          <a:cs typeface="Arial"/>
                          <a:sym typeface="Arial"/>
                        </a:rPr>
                        <a:t>月10回</a:t>
                      </a:r>
                      <a:endParaRPr/>
                    </a:p>
                  </a:txBody>
                  <a:tcPr marT="45725" marB="45725" marR="91450" marL="91450" anchor="ctr">
                    <a:lnL cap="flat" cmpd="sng" w="9525">
                      <a:solidFill>
                        <a:schemeClr val="dk1"/>
                      </a:solidFill>
                      <a:prstDash val="dash"/>
                      <a:round/>
                      <a:headEnd len="sm" w="sm" type="none"/>
                      <a:tailEnd len="sm" w="sm" type="none"/>
                    </a:lnL>
                    <a:lnR cap="flat" cmpd="sng" w="9525">
                      <a:solidFill>
                        <a:schemeClr val="dk1"/>
                      </a:solidFill>
                      <a:prstDash val="dash"/>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ctr">
                        <a:spcBef>
                          <a:spcPts val="0"/>
                        </a:spcBef>
                        <a:spcAft>
                          <a:spcPts val="0"/>
                        </a:spcAft>
                        <a:buNone/>
                      </a:pPr>
                      <a:r>
                        <a:rPr b="1" lang="ja-JP" sz="900" u="none" cap="none" strike="noStrike">
                          <a:latin typeface="Arial"/>
                          <a:ea typeface="Arial"/>
                          <a:cs typeface="Arial"/>
                          <a:sym typeface="Arial"/>
                        </a:rPr>
                        <a:t>100万円</a:t>
                      </a:r>
                      <a:endParaRPr/>
                    </a:p>
                  </a:txBody>
                  <a:tcPr marT="45725" marB="45725" marR="91450" marL="91450" anchor="ctr">
                    <a:lnL cap="flat" cmpd="sng" w="9525">
                      <a:solidFill>
                        <a:schemeClr val="dk1"/>
                      </a:solidFill>
                      <a:prstDash val="dash"/>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r>
              <a:tr h="114300">
                <a:tc gridSpan="4">
                  <a:txBody>
                    <a:bodyPr/>
                    <a:lstStyle/>
                    <a:p>
                      <a:pPr indent="0" lvl="0" marL="0" marR="0" rtl="0" algn="ctr">
                        <a:spcBef>
                          <a:spcPts val="0"/>
                        </a:spcBef>
                        <a:spcAft>
                          <a:spcPts val="0"/>
                        </a:spcAft>
                        <a:buNone/>
                      </a:pPr>
                      <a:r>
                        <a:rPr b="1" lang="ja-JP" sz="900" u="none" cap="none" strike="noStrike">
                          <a:latin typeface="Arial"/>
                          <a:ea typeface="Arial"/>
                          <a:cs typeface="Arial"/>
                          <a:sym typeface="Arial"/>
                        </a:rPr>
                        <a:t>合計</a:t>
                      </a:r>
                      <a:endParaRPr/>
                    </a:p>
                  </a:txBody>
                  <a:tcPr marT="45725" marB="45725" marR="91450" marL="91450" anchor="ctr">
                    <a:lnL cap="flat" cmpd="sng" w="12700">
                      <a:solidFill>
                        <a:schemeClr val="dk1"/>
                      </a:solidFill>
                      <a:prstDash val="solid"/>
                      <a:round/>
                      <a:headEnd len="sm" w="sm" type="none"/>
                      <a:tailEnd len="sm" w="sm" type="none"/>
                    </a:lnL>
                    <a:lnR cap="flat" cmpd="sng" w="9525">
                      <a:solidFill>
                        <a:schemeClr val="dk1"/>
                      </a:solidFill>
                      <a:prstDash val="dash"/>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hMerge="1"/>
                <a:tc hMerge="1"/>
                <a:tc hMerge="1"/>
                <a:tc>
                  <a:txBody>
                    <a:bodyPr/>
                    <a:lstStyle/>
                    <a:p>
                      <a:pPr indent="0" lvl="0" marL="0" marR="0" rtl="0" algn="ctr">
                        <a:spcBef>
                          <a:spcPts val="0"/>
                        </a:spcBef>
                        <a:spcAft>
                          <a:spcPts val="0"/>
                        </a:spcAft>
                        <a:buNone/>
                      </a:pPr>
                      <a:r>
                        <a:rPr b="1" lang="ja-JP" sz="900" u="none" cap="none" strike="noStrike">
                          <a:latin typeface="Arial"/>
                          <a:ea typeface="Arial"/>
                          <a:cs typeface="Arial"/>
                          <a:sym typeface="Arial"/>
                        </a:rPr>
                        <a:t>400万円</a:t>
                      </a:r>
                      <a:endParaRPr/>
                    </a:p>
                  </a:txBody>
                  <a:tcPr marT="45725" marB="45725" marR="91450" marL="91450" anchor="ctr">
                    <a:lnL cap="flat" cmpd="sng" w="9525">
                      <a:solidFill>
                        <a:schemeClr val="dk1"/>
                      </a:solidFill>
                      <a:prstDash val="dash"/>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r>
            </a:tbl>
          </a:graphicData>
        </a:graphic>
      </p:graphicFrame>
    </p:spTree>
  </p:cSld>
  <p:clrMapOvr>
    <a:masterClrMapping/>
  </p:clrMapOvr>
  <p:extLst>
    <p:ext uri="{DCECCB84-F9BA-43D5-87BE-67443E8EF086}">
      <p15:sldGuideLst>
        <p15:guide id="1" orient="horz">
          <p15:clr>
            <a:srgbClr val="FBAE40"/>
          </p15:clr>
        </p15:guide>
        <p15:guide id="2" pos="5760">
          <p15:clr>
            <a:srgbClr val="FBAE40"/>
          </p15:clr>
        </p15:guide>
      </p15:sldGuideLst>
    </p:ext>
  </p:extLst>
</p:sldLayout>
</file>

<file path=ppt/slideLayouts/slideLayout3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白紙">
  <p:cSld name="1_白紙">
    <p:bg>
      <p:bgPr>
        <a:blipFill>
          <a:blip r:embed="rId2">
            <a:alphaModFix/>
          </a:blip>
          <a:stretch>
            <a:fillRect/>
          </a:stretch>
        </a:blipFill>
      </p:bgPr>
    </p:bg>
    <p:spTree>
      <p:nvGrpSpPr>
        <p:cNvPr id="392" name="Shape 392"/>
        <p:cNvGrpSpPr/>
        <p:nvPr/>
      </p:nvGrpSpPr>
      <p:grpSpPr>
        <a:xfrm>
          <a:off x="0" y="0"/>
          <a:ext cx="0" cy="0"/>
          <a:chOff x="0" y="0"/>
          <a:chExt cx="0" cy="0"/>
        </a:xfrm>
      </p:grpSpPr>
    </p:spTree>
  </p:cSld>
  <p:clrMapOvr>
    <a:masterClrMapping/>
  </p:clrMapOvr>
  <p:extLst>
    <p:ext uri="{DCECCB84-F9BA-43D5-87BE-67443E8EF086}">
      <p15:sldGuideLst>
        <p15:guide id="1" orient="horz">
          <p15:clr>
            <a:srgbClr val="FBAE40"/>
          </p15:clr>
        </p15:guide>
        <p15:guide id="2" pos="5760">
          <p15:clr>
            <a:srgbClr val="FBAE40"/>
          </p15:clr>
        </p15:guide>
      </p15:sldGuideLst>
    </p:ext>
  </p:extLst>
</p:sldLayout>
</file>

<file path=ppt/slideLayouts/slideLayout3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タイトル スライド">
  <p:cSld name="タイトル スライド">
    <p:spTree>
      <p:nvGrpSpPr>
        <p:cNvPr id="394" name="Shape 394"/>
        <p:cNvGrpSpPr/>
        <p:nvPr/>
      </p:nvGrpSpPr>
      <p:grpSpPr>
        <a:xfrm>
          <a:off x="0" y="0"/>
          <a:ext cx="0" cy="0"/>
          <a:chOff x="0" y="0"/>
          <a:chExt cx="0" cy="0"/>
        </a:xfrm>
      </p:grpSpPr>
    </p:spTree>
  </p:cSld>
  <p:clrMapOvr>
    <a:masterClrMapping/>
  </p:clrMapOvr>
</p:sldLayout>
</file>

<file path=ppt/slideLayouts/slideLayout3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白紙" type="blank">
  <p:cSld name="BLANK">
    <p:spTree>
      <p:nvGrpSpPr>
        <p:cNvPr id="395" name="Shape 395"/>
        <p:cNvGrpSpPr/>
        <p:nvPr/>
      </p:nvGrpSpPr>
      <p:grpSpPr>
        <a:xfrm>
          <a:off x="0" y="0"/>
          <a:ext cx="0" cy="0"/>
          <a:chOff x="0" y="0"/>
          <a:chExt cx="0" cy="0"/>
        </a:xfrm>
      </p:grpSpPr>
      <p:sp>
        <p:nvSpPr>
          <p:cNvPr id="396" name="Google Shape;396;p45"/>
          <p:cNvSpPr/>
          <p:nvPr/>
        </p:nvSpPr>
        <p:spPr>
          <a:xfrm>
            <a:off x="-1" y="705417"/>
            <a:ext cx="9144000" cy="58800"/>
          </a:xfrm>
          <a:prstGeom prst="rect">
            <a:avLst/>
          </a:prstGeom>
          <a:solidFill>
            <a:srgbClr val="005BAD"/>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2400"/>
              <a:buFont typeface="Arial"/>
              <a:buNone/>
            </a:pPr>
            <a:r>
              <a:t/>
            </a:r>
            <a:endParaRPr b="0" i="0" sz="2400" u="none" cap="none" strike="noStrike">
              <a:solidFill>
                <a:srgbClr val="000000"/>
              </a:solidFill>
              <a:latin typeface="Arial"/>
              <a:ea typeface="Arial"/>
              <a:cs typeface="Arial"/>
              <a:sym typeface="Arial"/>
            </a:endParaRPr>
          </a:p>
        </p:txBody>
      </p:sp>
      <p:sp>
        <p:nvSpPr>
          <p:cNvPr id="397" name="Google Shape;397;p45"/>
          <p:cNvSpPr txBox="1"/>
          <p:nvPr>
            <p:ph idx="12" type="sldNum"/>
          </p:nvPr>
        </p:nvSpPr>
        <p:spPr>
          <a:xfrm>
            <a:off x="8769893" y="6443281"/>
            <a:ext cx="374100" cy="298500"/>
          </a:xfrm>
          <a:prstGeom prst="rect">
            <a:avLst/>
          </a:prstGeom>
          <a:noFill/>
          <a:ln>
            <a:noFill/>
          </a:ln>
        </p:spPr>
        <p:txBody>
          <a:bodyPr anchorCtr="0" anchor="ctr" bIns="45700" lIns="91425" spcFirstLastPara="1" rIns="91425" wrap="square" tIns="45700">
            <a:noAutofit/>
          </a:bodyPr>
          <a:lstStyle>
            <a:lvl1pPr indent="0" lvl="0" marL="0" marR="0" algn="ctr">
              <a:spcBef>
                <a:spcPts val="0"/>
              </a:spcBef>
              <a:buNone/>
              <a:defRPr b="1" i="0" sz="1200" u="none" cap="none" strike="noStrike">
                <a:solidFill>
                  <a:schemeClr val="dk1"/>
                </a:solidFill>
                <a:latin typeface="Arial"/>
                <a:ea typeface="Arial"/>
                <a:cs typeface="Arial"/>
                <a:sym typeface="Arial"/>
              </a:defRPr>
            </a:lvl1pPr>
            <a:lvl2pPr indent="0" lvl="1" marL="0" marR="0" algn="ctr">
              <a:spcBef>
                <a:spcPts val="0"/>
              </a:spcBef>
              <a:buNone/>
              <a:defRPr b="1" i="0" sz="1200" u="none" cap="none" strike="noStrike">
                <a:solidFill>
                  <a:schemeClr val="dk1"/>
                </a:solidFill>
                <a:latin typeface="Arial"/>
                <a:ea typeface="Arial"/>
                <a:cs typeface="Arial"/>
                <a:sym typeface="Arial"/>
              </a:defRPr>
            </a:lvl2pPr>
            <a:lvl3pPr indent="0" lvl="2" marL="0" marR="0" algn="ctr">
              <a:spcBef>
                <a:spcPts val="0"/>
              </a:spcBef>
              <a:buNone/>
              <a:defRPr b="1" i="0" sz="1200" u="none" cap="none" strike="noStrike">
                <a:solidFill>
                  <a:schemeClr val="dk1"/>
                </a:solidFill>
                <a:latin typeface="Arial"/>
                <a:ea typeface="Arial"/>
                <a:cs typeface="Arial"/>
                <a:sym typeface="Arial"/>
              </a:defRPr>
            </a:lvl3pPr>
            <a:lvl4pPr indent="0" lvl="3" marL="0" marR="0" algn="ctr">
              <a:spcBef>
                <a:spcPts val="0"/>
              </a:spcBef>
              <a:buNone/>
              <a:defRPr b="1" i="0" sz="1200" u="none" cap="none" strike="noStrike">
                <a:solidFill>
                  <a:schemeClr val="dk1"/>
                </a:solidFill>
                <a:latin typeface="Arial"/>
                <a:ea typeface="Arial"/>
                <a:cs typeface="Arial"/>
                <a:sym typeface="Arial"/>
              </a:defRPr>
            </a:lvl4pPr>
            <a:lvl5pPr indent="0" lvl="4" marL="0" marR="0" algn="ctr">
              <a:spcBef>
                <a:spcPts val="0"/>
              </a:spcBef>
              <a:buNone/>
              <a:defRPr b="1" i="0" sz="1200" u="none" cap="none" strike="noStrike">
                <a:solidFill>
                  <a:schemeClr val="dk1"/>
                </a:solidFill>
                <a:latin typeface="Arial"/>
                <a:ea typeface="Arial"/>
                <a:cs typeface="Arial"/>
                <a:sym typeface="Arial"/>
              </a:defRPr>
            </a:lvl5pPr>
            <a:lvl6pPr indent="0" lvl="5" marL="0" marR="0" algn="ctr">
              <a:spcBef>
                <a:spcPts val="0"/>
              </a:spcBef>
              <a:buNone/>
              <a:defRPr b="1" i="0" sz="1200" u="none" cap="none" strike="noStrike">
                <a:solidFill>
                  <a:schemeClr val="dk1"/>
                </a:solidFill>
                <a:latin typeface="Arial"/>
                <a:ea typeface="Arial"/>
                <a:cs typeface="Arial"/>
                <a:sym typeface="Arial"/>
              </a:defRPr>
            </a:lvl6pPr>
            <a:lvl7pPr indent="0" lvl="6" marL="0" marR="0" algn="ctr">
              <a:spcBef>
                <a:spcPts val="0"/>
              </a:spcBef>
              <a:buNone/>
              <a:defRPr b="1" i="0" sz="1200" u="none" cap="none" strike="noStrike">
                <a:solidFill>
                  <a:schemeClr val="dk1"/>
                </a:solidFill>
                <a:latin typeface="Arial"/>
                <a:ea typeface="Arial"/>
                <a:cs typeface="Arial"/>
                <a:sym typeface="Arial"/>
              </a:defRPr>
            </a:lvl7pPr>
            <a:lvl8pPr indent="0" lvl="7" marL="0" marR="0" algn="ctr">
              <a:spcBef>
                <a:spcPts val="0"/>
              </a:spcBef>
              <a:buNone/>
              <a:defRPr b="1" i="0" sz="1200" u="none" cap="none" strike="noStrike">
                <a:solidFill>
                  <a:schemeClr val="dk1"/>
                </a:solidFill>
                <a:latin typeface="Arial"/>
                <a:ea typeface="Arial"/>
                <a:cs typeface="Arial"/>
                <a:sym typeface="Arial"/>
              </a:defRPr>
            </a:lvl8pPr>
            <a:lvl9pPr indent="0" lvl="8" marL="0" marR="0" algn="ctr">
              <a:spcBef>
                <a:spcPts val="0"/>
              </a:spcBef>
              <a:buNone/>
              <a:defRPr b="1" i="0" sz="1200" u="none" cap="none" strike="noStrike">
                <a:solidFill>
                  <a:schemeClr val="dk1"/>
                </a:solidFill>
                <a:latin typeface="Arial"/>
                <a:ea typeface="Arial"/>
                <a:cs typeface="Arial"/>
                <a:sym typeface="Arial"/>
              </a:defRPr>
            </a:lvl9pPr>
          </a:lstStyle>
          <a:p>
            <a:pPr indent="0" lvl="0" marL="0" rtl="0" algn="ctr">
              <a:spcBef>
                <a:spcPts val="0"/>
              </a:spcBef>
              <a:spcAft>
                <a:spcPts val="0"/>
              </a:spcAft>
              <a:buNone/>
            </a:pPr>
            <a:fld id="{00000000-1234-1234-1234-123412341234}" type="slidenum">
              <a:rPr lang="ja-JP"/>
              <a:t>‹#›</a:t>
            </a:fld>
            <a:endParaRPr/>
          </a:p>
        </p:txBody>
      </p:sp>
    </p:spTree>
  </p:cSld>
  <p:clrMapOvr>
    <a:masterClrMapping/>
  </p:clrMapOvr>
  <p:extLst>
    <p:ext uri="{DCECCB84-F9BA-43D5-87BE-67443E8EF086}">
      <p15:sldGuideLst>
        <p15:guide id="1" orient="horz">
          <p15:clr>
            <a:srgbClr val="FBAE40"/>
          </p15:clr>
        </p15:guide>
        <p15:guide id="2" pos="5760">
          <p15:clr>
            <a:srgbClr val="FBAE40"/>
          </p15:clr>
        </p15:guide>
      </p15:sldGuideLst>
    </p:ext>
  </p:extLst>
</p:sldLayout>
</file>

<file path=ppt/slideLayouts/slideLayout3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4_白紙">
  <p:cSld name="4_白紙">
    <p:spTree>
      <p:nvGrpSpPr>
        <p:cNvPr id="398" name="Shape 398"/>
        <p:cNvGrpSpPr/>
        <p:nvPr/>
      </p:nvGrpSpPr>
      <p:grpSpPr>
        <a:xfrm>
          <a:off x="0" y="0"/>
          <a:ext cx="0" cy="0"/>
          <a:chOff x="0" y="0"/>
          <a:chExt cx="0" cy="0"/>
        </a:xfrm>
      </p:grpSpPr>
      <p:sp>
        <p:nvSpPr>
          <p:cNvPr id="399" name="Google Shape;399;p46"/>
          <p:cNvSpPr/>
          <p:nvPr/>
        </p:nvSpPr>
        <p:spPr>
          <a:xfrm>
            <a:off x="-1" y="705417"/>
            <a:ext cx="9144000" cy="58800"/>
          </a:xfrm>
          <a:prstGeom prst="rect">
            <a:avLst/>
          </a:prstGeom>
          <a:solidFill>
            <a:srgbClr val="0088CC"/>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2400"/>
              <a:buFont typeface="Arial"/>
              <a:buNone/>
            </a:pPr>
            <a:r>
              <a:t/>
            </a:r>
            <a:endParaRPr b="0" i="0" sz="2400" u="none" cap="none" strike="noStrike">
              <a:solidFill>
                <a:srgbClr val="000000"/>
              </a:solidFill>
              <a:latin typeface="Arial"/>
              <a:ea typeface="Arial"/>
              <a:cs typeface="Arial"/>
              <a:sym typeface="Arial"/>
            </a:endParaRPr>
          </a:p>
        </p:txBody>
      </p:sp>
      <p:sp>
        <p:nvSpPr>
          <p:cNvPr id="400" name="Google Shape;400;p46"/>
          <p:cNvSpPr txBox="1"/>
          <p:nvPr>
            <p:ph idx="12" type="sldNum"/>
          </p:nvPr>
        </p:nvSpPr>
        <p:spPr>
          <a:xfrm>
            <a:off x="8769893" y="6443281"/>
            <a:ext cx="374100" cy="298500"/>
          </a:xfrm>
          <a:prstGeom prst="rect">
            <a:avLst/>
          </a:prstGeom>
          <a:noFill/>
          <a:ln>
            <a:noFill/>
          </a:ln>
        </p:spPr>
        <p:txBody>
          <a:bodyPr anchorCtr="0" anchor="ctr" bIns="45700" lIns="91425" spcFirstLastPara="1" rIns="91425" wrap="square" tIns="45700">
            <a:noAutofit/>
          </a:bodyPr>
          <a:lstStyle>
            <a:lvl1pPr indent="0" lvl="0" marL="0" marR="0" algn="ctr">
              <a:spcBef>
                <a:spcPts val="0"/>
              </a:spcBef>
              <a:buNone/>
              <a:defRPr b="1" sz="1200">
                <a:solidFill>
                  <a:schemeClr val="dk1"/>
                </a:solidFill>
                <a:latin typeface="Arial"/>
                <a:ea typeface="Arial"/>
                <a:cs typeface="Arial"/>
                <a:sym typeface="Arial"/>
              </a:defRPr>
            </a:lvl1pPr>
            <a:lvl2pPr indent="0" lvl="1" marL="0" marR="0" algn="ctr">
              <a:spcBef>
                <a:spcPts val="0"/>
              </a:spcBef>
              <a:buNone/>
              <a:defRPr b="1" sz="1200">
                <a:solidFill>
                  <a:schemeClr val="dk1"/>
                </a:solidFill>
                <a:latin typeface="Arial"/>
                <a:ea typeface="Arial"/>
                <a:cs typeface="Arial"/>
                <a:sym typeface="Arial"/>
              </a:defRPr>
            </a:lvl2pPr>
            <a:lvl3pPr indent="0" lvl="2" marL="0" marR="0" algn="ctr">
              <a:spcBef>
                <a:spcPts val="0"/>
              </a:spcBef>
              <a:buNone/>
              <a:defRPr b="1" sz="1200">
                <a:solidFill>
                  <a:schemeClr val="dk1"/>
                </a:solidFill>
                <a:latin typeface="Arial"/>
                <a:ea typeface="Arial"/>
                <a:cs typeface="Arial"/>
                <a:sym typeface="Arial"/>
              </a:defRPr>
            </a:lvl3pPr>
            <a:lvl4pPr indent="0" lvl="3" marL="0" marR="0" algn="ctr">
              <a:spcBef>
                <a:spcPts val="0"/>
              </a:spcBef>
              <a:buNone/>
              <a:defRPr b="1" sz="1200">
                <a:solidFill>
                  <a:schemeClr val="dk1"/>
                </a:solidFill>
                <a:latin typeface="Arial"/>
                <a:ea typeface="Arial"/>
                <a:cs typeface="Arial"/>
                <a:sym typeface="Arial"/>
              </a:defRPr>
            </a:lvl4pPr>
            <a:lvl5pPr indent="0" lvl="4" marL="0" marR="0" algn="ctr">
              <a:spcBef>
                <a:spcPts val="0"/>
              </a:spcBef>
              <a:buNone/>
              <a:defRPr b="1" sz="1200">
                <a:solidFill>
                  <a:schemeClr val="dk1"/>
                </a:solidFill>
                <a:latin typeface="Arial"/>
                <a:ea typeface="Arial"/>
                <a:cs typeface="Arial"/>
                <a:sym typeface="Arial"/>
              </a:defRPr>
            </a:lvl5pPr>
            <a:lvl6pPr indent="0" lvl="5" marL="0" marR="0" algn="ctr">
              <a:spcBef>
                <a:spcPts val="0"/>
              </a:spcBef>
              <a:buNone/>
              <a:defRPr b="1" sz="1200">
                <a:solidFill>
                  <a:schemeClr val="dk1"/>
                </a:solidFill>
                <a:latin typeface="Arial"/>
                <a:ea typeface="Arial"/>
                <a:cs typeface="Arial"/>
                <a:sym typeface="Arial"/>
              </a:defRPr>
            </a:lvl6pPr>
            <a:lvl7pPr indent="0" lvl="6" marL="0" marR="0" algn="ctr">
              <a:spcBef>
                <a:spcPts val="0"/>
              </a:spcBef>
              <a:buNone/>
              <a:defRPr b="1" sz="1200">
                <a:solidFill>
                  <a:schemeClr val="dk1"/>
                </a:solidFill>
                <a:latin typeface="Arial"/>
                <a:ea typeface="Arial"/>
                <a:cs typeface="Arial"/>
                <a:sym typeface="Arial"/>
              </a:defRPr>
            </a:lvl7pPr>
            <a:lvl8pPr indent="0" lvl="7" marL="0" marR="0" algn="ctr">
              <a:spcBef>
                <a:spcPts val="0"/>
              </a:spcBef>
              <a:buNone/>
              <a:defRPr b="1" sz="1200">
                <a:solidFill>
                  <a:schemeClr val="dk1"/>
                </a:solidFill>
                <a:latin typeface="Arial"/>
                <a:ea typeface="Arial"/>
                <a:cs typeface="Arial"/>
                <a:sym typeface="Arial"/>
              </a:defRPr>
            </a:lvl8pPr>
            <a:lvl9pPr indent="0" lvl="8" marL="0" marR="0" algn="ctr">
              <a:spcBef>
                <a:spcPts val="0"/>
              </a:spcBef>
              <a:buNone/>
              <a:defRPr b="1" sz="1200">
                <a:solidFill>
                  <a:schemeClr val="dk1"/>
                </a:solidFill>
                <a:latin typeface="Arial"/>
                <a:ea typeface="Arial"/>
                <a:cs typeface="Arial"/>
                <a:sym typeface="Arial"/>
              </a:defRPr>
            </a:lvl9pPr>
          </a:lstStyle>
          <a:p>
            <a:pPr indent="0" lvl="0" marL="0" rtl="0" algn="ctr">
              <a:spcBef>
                <a:spcPts val="0"/>
              </a:spcBef>
              <a:spcAft>
                <a:spcPts val="0"/>
              </a:spcAft>
              <a:buNone/>
            </a:pPr>
            <a:fld id="{00000000-1234-1234-1234-123412341234}" type="slidenum">
              <a:rPr lang="ja-JP"/>
              <a:t>‹#›</a:t>
            </a:fld>
            <a:endParaRPr/>
          </a:p>
        </p:txBody>
      </p:sp>
    </p:spTree>
  </p:cSld>
  <p:clrMapOvr>
    <a:masterClrMapping/>
  </p:clrMapOvr>
  <p:extLst>
    <p:ext uri="{DCECCB84-F9BA-43D5-87BE-67443E8EF086}">
      <p15:sldGuideLst>
        <p15:guide id="1" orient="horz">
          <p15:clr>
            <a:srgbClr val="FBAE40"/>
          </p15:clr>
        </p15:guide>
        <p15:guide id="2" pos="5760">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2_白紙">
  <p:cSld name="2_白紙">
    <p:spTree>
      <p:nvGrpSpPr>
        <p:cNvPr id="17" name="Shape 17"/>
        <p:cNvGrpSpPr/>
        <p:nvPr/>
      </p:nvGrpSpPr>
      <p:grpSpPr>
        <a:xfrm>
          <a:off x="0" y="0"/>
          <a:ext cx="0" cy="0"/>
          <a:chOff x="0" y="0"/>
          <a:chExt cx="0" cy="0"/>
        </a:xfrm>
      </p:grpSpPr>
      <p:sp>
        <p:nvSpPr>
          <p:cNvPr id="18" name="Google Shape;18;p5"/>
          <p:cNvSpPr/>
          <p:nvPr/>
        </p:nvSpPr>
        <p:spPr>
          <a:xfrm>
            <a:off x="-1" y="705417"/>
            <a:ext cx="9144001" cy="58673"/>
          </a:xfrm>
          <a:prstGeom prst="rect">
            <a:avLst/>
          </a:prstGeom>
          <a:solidFill>
            <a:srgbClr val="005BAD"/>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2400"/>
              <a:buFont typeface="Arial"/>
              <a:buNone/>
            </a:pPr>
            <a:r>
              <a:t/>
            </a:r>
            <a:endParaRPr b="0" i="0" sz="2400" u="none" cap="none" strike="noStrike">
              <a:solidFill>
                <a:srgbClr val="000000"/>
              </a:solidFill>
              <a:latin typeface="Arial"/>
              <a:ea typeface="Arial"/>
              <a:cs typeface="Arial"/>
              <a:sym typeface="Arial"/>
            </a:endParaRPr>
          </a:p>
        </p:txBody>
      </p:sp>
      <p:sp>
        <p:nvSpPr>
          <p:cNvPr id="19" name="Google Shape;19;p5"/>
          <p:cNvSpPr txBox="1"/>
          <p:nvPr>
            <p:ph idx="12" type="sldNum"/>
          </p:nvPr>
        </p:nvSpPr>
        <p:spPr>
          <a:xfrm>
            <a:off x="8769893" y="6443281"/>
            <a:ext cx="374107" cy="298426"/>
          </a:xfrm>
          <a:prstGeom prst="rect">
            <a:avLst/>
          </a:prstGeom>
          <a:noFill/>
          <a:ln>
            <a:noFill/>
          </a:ln>
        </p:spPr>
        <p:txBody>
          <a:bodyPr anchorCtr="0" anchor="ctr" bIns="45700" lIns="91425" spcFirstLastPara="1" rIns="91425" wrap="square" tIns="45700">
            <a:noAutofit/>
          </a:bodyPr>
          <a:lstStyle>
            <a:lvl1pPr indent="0" lvl="0" marL="0" marR="0" rtl="0" algn="ctr">
              <a:spcBef>
                <a:spcPts val="0"/>
              </a:spcBef>
              <a:buNone/>
              <a:defRPr b="1" sz="1200">
                <a:solidFill>
                  <a:schemeClr val="dk1"/>
                </a:solidFill>
                <a:latin typeface="Arial"/>
                <a:ea typeface="Arial"/>
                <a:cs typeface="Arial"/>
                <a:sym typeface="Arial"/>
              </a:defRPr>
            </a:lvl1pPr>
            <a:lvl2pPr indent="0" lvl="1" marL="0" marR="0" rtl="0" algn="ctr">
              <a:spcBef>
                <a:spcPts val="0"/>
              </a:spcBef>
              <a:buNone/>
              <a:defRPr b="1" sz="1200">
                <a:solidFill>
                  <a:schemeClr val="dk1"/>
                </a:solidFill>
                <a:latin typeface="Arial"/>
                <a:ea typeface="Arial"/>
                <a:cs typeface="Arial"/>
                <a:sym typeface="Arial"/>
              </a:defRPr>
            </a:lvl2pPr>
            <a:lvl3pPr indent="0" lvl="2" marL="0" marR="0" rtl="0" algn="ctr">
              <a:spcBef>
                <a:spcPts val="0"/>
              </a:spcBef>
              <a:buNone/>
              <a:defRPr b="1" sz="1200">
                <a:solidFill>
                  <a:schemeClr val="dk1"/>
                </a:solidFill>
                <a:latin typeface="Arial"/>
                <a:ea typeface="Arial"/>
                <a:cs typeface="Arial"/>
                <a:sym typeface="Arial"/>
              </a:defRPr>
            </a:lvl3pPr>
            <a:lvl4pPr indent="0" lvl="3" marL="0" marR="0" rtl="0" algn="ctr">
              <a:spcBef>
                <a:spcPts val="0"/>
              </a:spcBef>
              <a:buNone/>
              <a:defRPr b="1" sz="1200">
                <a:solidFill>
                  <a:schemeClr val="dk1"/>
                </a:solidFill>
                <a:latin typeface="Arial"/>
                <a:ea typeface="Arial"/>
                <a:cs typeface="Arial"/>
                <a:sym typeface="Arial"/>
              </a:defRPr>
            </a:lvl4pPr>
            <a:lvl5pPr indent="0" lvl="4" marL="0" marR="0" rtl="0" algn="ctr">
              <a:spcBef>
                <a:spcPts val="0"/>
              </a:spcBef>
              <a:buNone/>
              <a:defRPr b="1" sz="1200">
                <a:solidFill>
                  <a:schemeClr val="dk1"/>
                </a:solidFill>
                <a:latin typeface="Arial"/>
                <a:ea typeface="Arial"/>
                <a:cs typeface="Arial"/>
                <a:sym typeface="Arial"/>
              </a:defRPr>
            </a:lvl5pPr>
            <a:lvl6pPr indent="0" lvl="5" marL="0" marR="0" rtl="0" algn="ctr">
              <a:spcBef>
                <a:spcPts val="0"/>
              </a:spcBef>
              <a:buNone/>
              <a:defRPr b="1" sz="1200">
                <a:solidFill>
                  <a:schemeClr val="dk1"/>
                </a:solidFill>
                <a:latin typeface="Arial"/>
                <a:ea typeface="Arial"/>
                <a:cs typeface="Arial"/>
                <a:sym typeface="Arial"/>
              </a:defRPr>
            </a:lvl6pPr>
            <a:lvl7pPr indent="0" lvl="6" marL="0" marR="0" rtl="0" algn="ctr">
              <a:spcBef>
                <a:spcPts val="0"/>
              </a:spcBef>
              <a:buNone/>
              <a:defRPr b="1" sz="1200">
                <a:solidFill>
                  <a:schemeClr val="dk1"/>
                </a:solidFill>
                <a:latin typeface="Arial"/>
                <a:ea typeface="Arial"/>
                <a:cs typeface="Arial"/>
                <a:sym typeface="Arial"/>
              </a:defRPr>
            </a:lvl7pPr>
            <a:lvl8pPr indent="0" lvl="7" marL="0" marR="0" rtl="0" algn="ctr">
              <a:spcBef>
                <a:spcPts val="0"/>
              </a:spcBef>
              <a:buNone/>
              <a:defRPr b="1" sz="1200">
                <a:solidFill>
                  <a:schemeClr val="dk1"/>
                </a:solidFill>
                <a:latin typeface="Arial"/>
                <a:ea typeface="Arial"/>
                <a:cs typeface="Arial"/>
                <a:sym typeface="Arial"/>
              </a:defRPr>
            </a:lvl8pPr>
            <a:lvl9pPr indent="0" lvl="8" marL="0" marR="0" rtl="0" algn="ctr">
              <a:spcBef>
                <a:spcPts val="0"/>
              </a:spcBef>
              <a:buNone/>
              <a:defRPr b="1" sz="1200">
                <a:solidFill>
                  <a:schemeClr val="dk1"/>
                </a:solidFill>
                <a:latin typeface="Arial"/>
                <a:ea typeface="Arial"/>
                <a:cs typeface="Arial"/>
                <a:sym typeface="Arial"/>
              </a:defRPr>
            </a:lvl9pPr>
          </a:lstStyle>
          <a:p>
            <a:pPr indent="0" lvl="0" marL="0" rtl="0" algn="ctr">
              <a:spcBef>
                <a:spcPts val="0"/>
              </a:spcBef>
              <a:spcAft>
                <a:spcPts val="0"/>
              </a:spcAft>
              <a:buNone/>
            </a:pPr>
            <a:fld id="{00000000-1234-1234-1234-123412341234}" type="slidenum">
              <a:rPr lang="ja-JP"/>
              <a:t>‹#›</a:t>
            </a:fld>
            <a:endParaRPr/>
          </a:p>
        </p:txBody>
      </p:sp>
      <p:sp>
        <p:nvSpPr>
          <p:cNvPr id="20" name="Google Shape;20;p5"/>
          <p:cNvSpPr/>
          <p:nvPr/>
        </p:nvSpPr>
        <p:spPr>
          <a:xfrm>
            <a:off x="5772274" y="1541748"/>
            <a:ext cx="3048000" cy="1877700"/>
          </a:xfrm>
          <a:prstGeom prst="rect">
            <a:avLst/>
          </a:prstGeom>
          <a:solidFill>
            <a:srgbClr val="F2F2F2"/>
          </a:solidFill>
          <a:ln>
            <a:noFill/>
          </a:ln>
        </p:spPr>
        <p:txBody>
          <a:bodyPr anchorCtr="0" anchor="t" bIns="45700" lIns="91425" spcFirstLastPara="1" rIns="91425" wrap="square" tIns="90000">
            <a:noAutofit/>
          </a:bodyPr>
          <a:lstStyle/>
          <a:p>
            <a:pPr indent="0" lvl="0" marL="0" marR="0" rtl="0" algn="l">
              <a:lnSpc>
                <a:spcPct val="114000"/>
              </a:lnSpc>
              <a:spcBef>
                <a:spcPts val="0"/>
              </a:spcBef>
              <a:spcAft>
                <a:spcPts val="0"/>
              </a:spcAft>
              <a:buClr>
                <a:schemeClr val="dk1"/>
              </a:buClr>
              <a:buSzPts val="1100"/>
              <a:buFont typeface="Arial"/>
              <a:buNone/>
            </a:pPr>
            <a:r>
              <a:t/>
            </a:r>
            <a:endParaRPr sz="1100">
              <a:solidFill>
                <a:schemeClr val="dk1"/>
              </a:solidFill>
              <a:latin typeface="Arial"/>
              <a:ea typeface="Arial"/>
              <a:cs typeface="Arial"/>
              <a:sym typeface="Arial"/>
            </a:endParaRPr>
          </a:p>
        </p:txBody>
      </p:sp>
      <p:sp>
        <p:nvSpPr>
          <p:cNvPr id="21" name="Google Shape;21;p5"/>
          <p:cNvSpPr/>
          <p:nvPr/>
        </p:nvSpPr>
        <p:spPr>
          <a:xfrm>
            <a:off x="323851" y="1257115"/>
            <a:ext cx="831300" cy="226800"/>
          </a:xfrm>
          <a:prstGeom prst="rect">
            <a:avLst/>
          </a:prstGeom>
          <a:noFill/>
          <a:ln cap="flat" cmpd="sng" w="19050">
            <a:solidFill>
              <a:srgbClr val="262626"/>
            </a:solidFill>
            <a:prstDash val="solid"/>
            <a:round/>
            <a:headEnd len="sm" w="sm" type="none"/>
            <a:tailEnd len="sm" w="sm" type="none"/>
          </a:ln>
        </p:spPr>
        <p:txBody>
          <a:bodyPr anchorCtr="0" anchor="ctr" bIns="36000" lIns="72000" spcFirstLastPara="1" rIns="72000" wrap="square" tIns="36000">
            <a:noAutofit/>
          </a:bodyPr>
          <a:lstStyle/>
          <a:p>
            <a:pPr indent="0" lvl="0" marL="0" marR="0" rtl="0" algn="ctr">
              <a:lnSpc>
                <a:spcPct val="100000"/>
              </a:lnSpc>
              <a:spcBef>
                <a:spcPts val="0"/>
              </a:spcBef>
              <a:spcAft>
                <a:spcPts val="0"/>
              </a:spcAft>
              <a:buClr>
                <a:schemeClr val="dk1"/>
              </a:buClr>
              <a:buSzPts val="1300"/>
              <a:buFont typeface="Arial"/>
              <a:buNone/>
            </a:pPr>
            <a:r>
              <a:rPr b="0" i="0" lang="ja-JP" sz="1300" u="none" cap="none" strike="noStrike">
                <a:solidFill>
                  <a:schemeClr val="dk1"/>
                </a:solidFill>
                <a:latin typeface="Arial"/>
                <a:ea typeface="Arial"/>
                <a:cs typeface="Arial"/>
                <a:sym typeface="Arial"/>
              </a:rPr>
              <a:t>前提条件</a:t>
            </a:r>
            <a:endParaRPr/>
          </a:p>
        </p:txBody>
      </p:sp>
      <p:sp>
        <p:nvSpPr>
          <p:cNvPr id="22" name="Google Shape;22;p5"/>
          <p:cNvSpPr/>
          <p:nvPr/>
        </p:nvSpPr>
        <p:spPr>
          <a:xfrm>
            <a:off x="323850" y="3614850"/>
            <a:ext cx="1638600" cy="226800"/>
          </a:xfrm>
          <a:prstGeom prst="rect">
            <a:avLst/>
          </a:prstGeom>
          <a:noFill/>
          <a:ln cap="flat" cmpd="sng" w="19050">
            <a:solidFill>
              <a:srgbClr val="005BAD"/>
            </a:solidFill>
            <a:prstDash val="solid"/>
            <a:round/>
            <a:headEnd len="sm" w="sm" type="none"/>
            <a:tailEnd len="sm" w="sm" type="none"/>
          </a:ln>
        </p:spPr>
        <p:txBody>
          <a:bodyPr anchorCtr="0" anchor="ctr" bIns="36000" lIns="72000" spcFirstLastPara="1" rIns="72000" wrap="square" tIns="36000">
            <a:noAutofit/>
          </a:bodyPr>
          <a:lstStyle/>
          <a:p>
            <a:pPr indent="0" lvl="0" marL="0" marR="0" rtl="0" algn="ctr">
              <a:lnSpc>
                <a:spcPct val="100000"/>
              </a:lnSpc>
              <a:spcBef>
                <a:spcPts val="0"/>
              </a:spcBef>
              <a:spcAft>
                <a:spcPts val="0"/>
              </a:spcAft>
              <a:buClr>
                <a:srgbClr val="005BAD"/>
              </a:buClr>
              <a:buSzPts val="1300"/>
              <a:buFont typeface="Arial"/>
              <a:buNone/>
            </a:pPr>
            <a:r>
              <a:rPr b="0" i="0" lang="ja-JP" sz="1300" u="none" cap="none" strike="noStrike">
                <a:solidFill>
                  <a:srgbClr val="005BAD"/>
                </a:solidFill>
                <a:latin typeface="Arial"/>
                <a:ea typeface="Arial"/>
                <a:cs typeface="Arial"/>
                <a:sym typeface="Arial"/>
              </a:rPr>
              <a:t>討議</a:t>
            </a:r>
            <a:r>
              <a:rPr b="0" i="0" lang="ja-JP" sz="1300" u="none" cap="none" strike="noStrike">
                <a:solidFill>
                  <a:schemeClr val="dk1"/>
                </a:solidFill>
                <a:latin typeface="Arial"/>
                <a:ea typeface="Arial"/>
                <a:cs typeface="Arial"/>
                <a:sym typeface="Arial"/>
              </a:rPr>
              <a:t>　パターン２</a:t>
            </a:r>
            <a:endParaRPr/>
          </a:p>
        </p:txBody>
      </p:sp>
      <p:sp>
        <p:nvSpPr>
          <p:cNvPr id="23" name="Google Shape;23;p5"/>
          <p:cNvSpPr/>
          <p:nvPr/>
        </p:nvSpPr>
        <p:spPr>
          <a:xfrm>
            <a:off x="324417" y="1541748"/>
            <a:ext cx="3455400" cy="1877700"/>
          </a:xfrm>
          <a:prstGeom prst="rect">
            <a:avLst/>
          </a:prstGeom>
          <a:solidFill>
            <a:srgbClr val="F2F2F2"/>
          </a:solidFill>
          <a:ln>
            <a:noFill/>
          </a:ln>
        </p:spPr>
        <p:txBody>
          <a:bodyPr anchorCtr="0" anchor="ctr" bIns="45700" lIns="91425" spcFirstLastPara="1" rIns="91425" wrap="square" tIns="45700">
            <a:noAutofit/>
          </a:bodyPr>
          <a:lstStyle/>
          <a:p>
            <a:pPr indent="0" lvl="0" marL="0" marR="0" rtl="0" algn="l">
              <a:lnSpc>
                <a:spcPct val="114000"/>
              </a:lnSpc>
              <a:spcBef>
                <a:spcPts val="0"/>
              </a:spcBef>
              <a:spcAft>
                <a:spcPts val="0"/>
              </a:spcAft>
              <a:buClr>
                <a:schemeClr val="dk1"/>
              </a:buClr>
              <a:buSzPts val="1100"/>
              <a:buFont typeface="Arial"/>
              <a:buNone/>
            </a:pPr>
            <a:r>
              <a:rPr lang="ja-JP" sz="1100">
                <a:solidFill>
                  <a:schemeClr val="dk1"/>
                </a:solidFill>
                <a:latin typeface="Arial"/>
                <a:ea typeface="Arial"/>
                <a:cs typeface="Arial"/>
                <a:sym typeface="Arial"/>
              </a:rPr>
              <a:t>みなさんはメタバタウンの住人です。</a:t>
            </a:r>
            <a:endParaRPr sz="1100">
              <a:solidFill>
                <a:schemeClr val="dk1"/>
              </a:solidFill>
              <a:latin typeface="Arial"/>
              <a:ea typeface="Arial"/>
              <a:cs typeface="Arial"/>
              <a:sym typeface="Arial"/>
            </a:endParaRPr>
          </a:p>
          <a:p>
            <a:pPr indent="0" lvl="0" marL="0" marR="0" rtl="0" algn="l">
              <a:lnSpc>
                <a:spcPct val="114000"/>
              </a:lnSpc>
              <a:spcBef>
                <a:spcPts val="0"/>
              </a:spcBef>
              <a:spcAft>
                <a:spcPts val="0"/>
              </a:spcAft>
              <a:buClr>
                <a:schemeClr val="dk1"/>
              </a:buClr>
              <a:buSzPts val="1100"/>
              <a:buFont typeface="Arial"/>
              <a:buNone/>
            </a:pPr>
            <a:r>
              <a:rPr lang="ja-JP" sz="1100">
                <a:solidFill>
                  <a:schemeClr val="dk1"/>
                </a:solidFill>
                <a:latin typeface="Arial"/>
                <a:ea typeface="Arial"/>
                <a:cs typeface="Arial"/>
                <a:sym typeface="Arial"/>
              </a:rPr>
              <a:t>メタバタウンには家が４軒あり、町の真ん中を町が管理する川が流れています。</a:t>
            </a:r>
            <a:endParaRPr/>
          </a:p>
          <a:p>
            <a:pPr indent="0" lvl="0" marL="0" marR="0" rtl="0" algn="l">
              <a:lnSpc>
                <a:spcPct val="114000"/>
              </a:lnSpc>
              <a:spcBef>
                <a:spcPts val="0"/>
              </a:spcBef>
              <a:spcAft>
                <a:spcPts val="0"/>
              </a:spcAft>
              <a:buClr>
                <a:schemeClr val="dk1"/>
              </a:buClr>
              <a:buSzPts val="1100"/>
              <a:buFont typeface="Arial"/>
              <a:buNone/>
            </a:pPr>
            <a:r>
              <a:rPr lang="ja-JP" sz="1100">
                <a:solidFill>
                  <a:schemeClr val="dk1"/>
                </a:solidFill>
                <a:latin typeface="Arial"/>
                <a:ea typeface="Arial"/>
                <a:cs typeface="Arial"/>
                <a:sym typeface="Arial"/>
              </a:rPr>
              <a:t>行き来には渡し船を使っていますが、</a:t>
            </a:r>
            <a:endParaRPr sz="1100">
              <a:solidFill>
                <a:schemeClr val="dk1"/>
              </a:solidFill>
              <a:latin typeface="Arial"/>
              <a:ea typeface="Arial"/>
              <a:cs typeface="Arial"/>
              <a:sym typeface="Arial"/>
            </a:endParaRPr>
          </a:p>
          <a:p>
            <a:pPr indent="0" lvl="0" marL="0" marR="0" rtl="0" algn="l">
              <a:lnSpc>
                <a:spcPct val="114000"/>
              </a:lnSpc>
              <a:spcBef>
                <a:spcPts val="0"/>
              </a:spcBef>
              <a:spcAft>
                <a:spcPts val="0"/>
              </a:spcAft>
              <a:buClr>
                <a:schemeClr val="dk1"/>
              </a:buClr>
              <a:buSzPts val="1100"/>
              <a:buFont typeface="Arial"/>
              <a:buNone/>
            </a:pPr>
            <a:r>
              <a:rPr lang="ja-JP" sz="1100">
                <a:solidFill>
                  <a:schemeClr val="dk1"/>
                </a:solidFill>
                <a:latin typeface="Arial"/>
                <a:ea typeface="Arial"/>
                <a:cs typeface="Arial"/>
                <a:sym typeface="Arial"/>
              </a:rPr>
              <a:t>雨で増水すると運航できず不便でした。</a:t>
            </a:r>
            <a:endParaRPr/>
          </a:p>
          <a:p>
            <a:pPr indent="0" lvl="0" marL="0" marR="0" rtl="0" algn="l">
              <a:lnSpc>
                <a:spcPct val="114000"/>
              </a:lnSpc>
              <a:spcBef>
                <a:spcPts val="0"/>
              </a:spcBef>
              <a:spcAft>
                <a:spcPts val="0"/>
              </a:spcAft>
              <a:buClr>
                <a:schemeClr val="dk1"/>
              </a:buClr>
              <a:buSzPts val="1100"/>
              <a:buFont typeface="Arial"/>
              <a:buNone/>
            </a:pPr>
            <a:r>
              <a:rPr lang="ja-JP" sz="1100">
                <a:solidFill>
                  <a:schemeClr val="dk1"/>
                </a:solidFill>
                <a:latin typeface="Arial"/>
                <a:ea typeface="Arial"/>
                <a:cs typeface="Arial"/>
                <a:sym typeface="Arial"/>
              </a:rPr>
              <a:t>今回、</a:t>
            </a:r>
            <a:r>
              <a:rPr lang="ja-JP" sz="1100">
                <a:solidFill>
                  <a:srgbClr val="C00000"/>
                </a:solidFill>
                <a:latin typeface="Arial"/>
                <a:ea typeface="Arial"/>
                <a:cs typeface="Arial"/>
                <a:sym typeface="Arial"/>
              </a:rPr>
              <a:t> メタバタウンの全ての住人の希望 </a:t>
            </a:r>
            <a:r>
              <a:rPr lang="ja-JP" sz="1100">
                <a:solidFill>
                  <a:schemeClr val="dk1"/>
                </a:solidFill>
                <a:latin typeface="Arial"/>
                <a:ea typeface="Arial"/>
                <a:cs typeface="Arial"/>
                <a:sym typeface="Arial"/>
              </a:rPr>
              <a:t>により</a:t>
            </a:r>
            <a:endParaRPr sz="1100">
              <a:solidFill>
                <a:schemeClr val="dk1"/>
              </a:solidFill>
              <a:latin typeface="Arial"/>
              <a:ea typeface="Arial"/>
              <a:cs typeface="Arial"/>
              <a:sym typeface="Arial"/>
            </a:endParaRPr>
          </a:p>
          <a:p>
            <a:pPr indent="0" lvl="0" marL="0" marR="0" rtl="0" algn="l">
              <a:lnSpc>
                <a:spcPct val="114000"/>
              </a:lnSpc>
              <a:spcBef>
                <a:spcPts val="0"/>
              </a:spcBef>
              <a:spcAft>
                <a:spcPts val="0"/>
              </a:spcAft>
              <a:buClr>
                <a:schemeClr val="dk1"/>
              </a:buClr>
              <a:buSzPts val="1100"/>
              <a:buFont typeface="Arial"/>
              <a:buNone/>
            </a:pPr>
            <a:r>
              <a:rPr lang="ja-JP" sz="1100">
                <a:solidFill>
                  <a:schemeClr val="dk1"/>
                </a:solidFill>
                <a:latin typeface="Arial"/>
                <a:ea typeface="Arial"/>
                <a:cs typeface="Arial"/>
                <a:sym typeface="Arial"/>
              </a:rPr>
              <a:t>橋を建設することになりました。</a:t>
            </a:r>
            <a:endParaRPr/>
          </a:p>
          <a:p>
            <a:pPr indent="0" lvl="0" marL="0" marR="0" rtl="0" algn="l">
              <a:lnSpc>
                <a:spcPct val="114000"/>
              </a:lnSpc>
              <a:spcBef>
                <a:spcPts val="0"/>
              </a:spcBef>
              <a:spcAft>
                <a:spcPts val="0"/>
              </a:spcAft>
              <a:buClr>
                <a:schemeClr val="dk1"/>
              </a:buClr>
              <a:buSzPts val="1100"/>
              <a:buFont typeface="Arial"/>
              <a:buNone/>
            </a:pPr>
            <a:r>
              <a:rPr lang="ja-JP" sz="1100">
                <a:solidFill>
                  <a:schemeClr val="dk1"/>
                </a:solidFill>
                <a:latin typeface="Arial"/>
                <a:ea typeface="Arial"/>
                <a:cs typeface="Arial"/>
                <a:sym typeface="Arial"/>
              </a:rPr>
              <a:t>橋の建設費用は400万円です。</a:t>
            </a:r>
            <a:endParaRPr sz="1100">
              <a:solidFill>
                <a:schemeClr val="dk1"/>
              </a:solidFill>
              <a:latin typeface="Arial"/>
              <a:ea typeface="Arial"/>
              <a:cs typeface="Arial"/>
              <a:sym typeface="Arial"/>
            </a:endParaRPr>
          </a:p>
          <a:p>
            <a:pPr indent="0" lvl="0" marL="0" marR="0" rtl="0" algn="l">
              <a:lnSpc>
                <a:spcPct val="114000"/>
              </a:lnSpc>
              <a:spcBef>
                <a:spcPts val="0"/>
              </a:spcBef>
              <a:spcAft>
                <a:spcPts val="0"/>
              </a:spcAft>
              <a:buClr>
                <a:schemeClr val="dk1"/>
              </a:buClr>
              <a:buSzPts val="1100"/>
              <a:buFont typeface="Arial"/>
              <a:buNone/>
            </a:pPr>
            <a:r>
              <a:rPr lang="ja-JP" sz="1100">
                <a:solidFill>
                  <a:schemeClr val="dk1"/>
                </a:solidFill>
                <a:latin typeface="Arial"/>
                <a:ea typeface="Arial"/>
                <a:cs typeface="Arial"/>
                <a:sym typeface="Arial"/>
              </a:rPr>
              <a:t>どのように負担すればいいと思いますか。</a:t>
            </a:r>
            <a:endParaRPr/>
          </a:p>
        </p:txBody>
      </p:sp>
      <p:sp>
        <p:nvSpPr>
          <p:cNvPr id="24" name="Google Shape;24;p5"/>
          <p:cNvSpPr/>
          <p:nvPr/>
        </p:nvSpPr>
        <p:spPr>
          <a:xfrm>
            <a:off x="811524" y="2583500"/>
            <a:ext cx="2220900" cy="177900"/>
          </a:xfrm>
          <a:prstGeom prst="rect">
            <a:avLst/>
          </a:prstGeom>
          <a:noFill/>
          <a:ln cap="flat" cmpd="sng" w="12700">
            <a:solidFill>
              <a:srgbClr val="C00000"/>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2400"/>
              <a:buFont typeface="Arial"/>
              <a:buNone/>
            </a:pPr>
            <a:r>
              <a:t/>
            </a:r>
            <a:endParaRPr b="0" i="0" sz="2400" u="none" cap="none" strike="noStrike">
              <a:solidFill>
                <a:schemeClr val="dk1"/>
              </a:solidFill>
              <a:latin typeface="Arial"/>
              <a:ea typeface="Arial"/>
              <a:cs typeface="Arial"/>
              <a:sym typeface="Arial"/>
            </a:endParaRPr>
          </a:p>
        </p:txBody>
      </p:sp>
      <p:sp>
        <p:nvSpPr>
          <p:cNvPr id="25" name="Google Shape;25;p5"/>
          <p:cNvSpPr/>
          <p:nvPr/>
        </p:nvSpPr>
        <p:spPr>
          <a:xfrm>
            <a:off x="324417" y="3888724"/>
            <a:ext cx="2829000" cy="2831400"/>
          </a:xfrm>
          <a:prstGeom prst="rect">
            <a:avLst/>
          </a:prstGeom>
          <a:solidFill>
            <a:srgbClr val="EBFAFF"/>
          </a:solidFill>
          <a:ln>
            <a:noFill/>
          </a:ln>
        </p:spPr>
        <p:txBody>
          <a:bodyPr anchorCtr="0" anchor="ctr" bIns="45700" lIns="91425" spcFirstLastPara="1" rIns="91425" wrap="square" tIns="45700">
            <a:noAutofit/>
          </a:bodyPr>
          <a:lstStyle/>
          <a:p>
            <a:pPr indent="0" lvl="0" marL="0" marR="0" rtl="0" algn="l">
              <a:lnSpc>
                <a:spcPct val="114000"/>
              </a:lnSpc>
              <a:spcBef>
                <a:spcPts val="0"/>
              </a:spcBef>
              <a:spcAft>
                <a:spcPts val="0"/>
              </a:spcAft>
              <a:buClr>
                <a:schemeClr val="dk1"/>
              </a:buClr>
              <a:buSzPts val="1100"/>
              <a:buFont typeface="Arial"/>
              <a:buNone/>
            </a:pPr>
            <a:r>
              <a:t/>
            </a:r>
            <a:endParaRPr sz="1100">
              <a:solidFill>
                <a:schemeClr val="dk1"/>
              </a:solidFill>
              <a:latin typeface="Arial"/>
              <a:ea typeface="Arial"/>
              <a:cs typeface="Arial"/>
              <a:sym typeface="Arial"/>
            </a:endParaRPr>
          </a:p>
        </p:txBody>
      </p:sp>
      <p:sp>
        <p:nvSpPr>
          <p:cNvPr id="26" name="Google Shape;26;p5"/>
          <p:cNvSpPr/>
          <p:nvPr/>
        </p:nvSpPr>
        <p:spPr>
          <a:xfrm>
            <a:off x="3928375" y="1541750"/>
            <a:ext cx="1942800" cy="1877700"/>
          </a:xfrm>
          <a:prstGeom prst="rect">
            <a:avLst/>
          </a:prstGeom>
          <a:solidFill>
            <a:srgbClr val="F2F2F2"/>
          </a:solidFill>
          <a:ln>
            <a:noFill/>
          </a:ln>
        </p:spPr>
        <p:txBody>
          <a:bodyPr anchorCtr="0" anchor="t" bIns="45700" lIns="91425" spcFirstLastPara="1" rIns="91425" wrap="square" tIns="90000">
            <a:noAutofit/>
          </a:bodyPr>
          <a:lstStyle/>
          <a:p>
            <a:pPr indent="0" lvl="0" marL="0" marR="0" rtl="0" algn="l">
              <a:lnSpc>
                <a:spcPct val="114000"/>
              </a:lnSpc>
              <a:spcBef>
                <a:spcPts val="0"/>
              </a:spcBef>
              <a:spcAft>
                <a:spcPts val="0"/>
              </a:spcAft>
              <a:buClr>
                <a:schemeClr val="dk1"/>
              </a:buClr>
              <a:buSzPts val="1100"/>
              <a:buFont typeface="Arial"/>
              <a:buNone/>
            </a:pPr>
            <a:r>
              <a:rPr lang="ja-JP" sz="1000">
                <a:solidFill>
                  <a:schemeClr val="dk1"/>
                </a:solidFill>
                <a:latin typeface="Arial"/>
                <a:ea typeface="Arial"/>
                <a:cs typeface="Arial"/>
                <a:sym typeface="Arial"/>
              </a:rPr>
              <a:t>各家の家族構成・所得金額・使用回数が同じ場合</a:t>
            </a:r>
            <a:endParaRPr sz="1000">
              <a:solidFill>
                <a:schemeClr val="dk1"/>
              </a:solidFill>
              <a:latin typeface="Arial"/>
              <a:ea typeface="Arial"/>
              <a:cs typeface="Arial"/>
              <a:sym typeface="Arial"/>
            </a:endParaRPr>
          </a:p>
          <a:p>
            <a:pPr indent="0" lvl="0" marL="0" marR="0" rtl="0" algn="l">
              <a:lnSpc>
                <a:spcPct val="114000"/>
              </a:lnSpc>
              <a:spcBef>
                <a:spcPts val="0"/>
              </a:spcBef>
              <a:spcAft>
                <a:spcPts val="0"/>
              </a:spcAft>
              <a:buClr>
                <a:schemeClr val="dk1"/>
              </a:buClr>
              <a:buSzPts val="1100"/>
              <a:buFont typeface="Arial"/>
              <a:buNone/>
            </a:pPr>
            <a:r>
              <a:t/>
            </a:r>
            <a:endParaRPr sz="1000">
              <a:solidFill>
                <a:schemeClr val="dk1"/>
              </a:solidFill>
              <a:latin typeface="Arial"/>
              <a:ea typeface="Arial"/>
              <a:cs typeface="Arial"/>
              <a:sym typeface="Arial"/>
            </a:endParaRPr>
          </a:p>
          <a:p>
            <a:pPr indent="-165100" lvl="0" marL="171450" marR="0" rtl="0" algn="l">
              <a:lnSpc>
                <a:spcPct val="114000"/>
              </a:lnSpc>
              <a:spcBef>
                <a:spcPts val="0"/>
              </a:spcBef>
              <a:spcAft>
                <a:spcPts val="0"/>
              </a:spcAft>
              <a:buClr>
                <a:schemeClr val="dk1"/>
              </a:buClr>
              <a:buSzPts val="1000"/>
              <a:buFont typeface="Noto Sans Symbols"/>
              <a:buChar char="●"/>
            </a:pPr>
            <a:r>
              <a:rPr b="1" lang="ja-JP" sz="1000">
                <a:solidFill>
                  <a:schemeClr val="dk1"/>
                </a:solidFill>
                <a:latin typeface="Arial"/>
                <a:ea typeface="Arial"/>
                <a:cs typeface="Arial"/>
                <a:sym typeface="Arial"/>
              </a:rPr>
              <a:t>ヒント</a:t>
            </a:r>
            <a:endParaRPr b="1" sz="1000">
              <a:solidFill>
                <a:schemeClr val="dk1"/>
              </a:solidFill>
              <a:latin typeface="Arial"/>
              <a:ea typeface="Arial"/>
              <a:cs typeface="Arial"/>
              <a:sym typeface="Arial"/>
            </a:endParaRPr>
          </a:p>
          <a:p>
            <a:pPr indent="0" lvl="0" marL="0" marR="0" rtl="0" algn="l">
              <a:lnSpc>
                <a:spcPct val="114000"/>
              </a:lnSpc>
              <a:spcBef>
                <a:spcPts val="0"/>
              </a:spcBef>
              <a:spcAft>
                <a:spcPts val="0"/>
              </a:spcAft>
              <a:buClr>
                <a:schemeClr val="dk1"/>
              </a:buClr>
              <a:buSzPts val="1100"/>
              <a:buFont typeface="Noto Sans Symbols"/>
              <a:buNone/>
            </a:pPr>
            <a:r>
              <a:rPr lang="ja-JP" sz="1000">
                <a:solidFill>
                  <a:schemeClr val="dk1"/>
                </a:solidFill>
                <a:latin typeface="Arial"/>
                <a:ea typeface="Arial"/>
                <a:cs typeface="Arial"/>
                <a:sym typeface="Arial"/>
              </a:rPr>
              <a:t>    ４軒とも同じ条件だから、</a:t>
            </a:r>
            <a:endParaRPr sz="1000">
              <a:solidFill>
                <a:schemeClr val="dk1"/>
              </a:solidFill>
              <a:latin typeface="Arial"/>
              <a:ea typeface="Arial"/>
              <a:cs typeface="Arial"/>
              <a:sym typeface="Arial"/>
            </a:endParaRPr>
          </a:p>
          <a:p>
            <a:pPr indent="0" lvl="0" marL="0" marR="0" rtl="0" algn="l">
              <a:lnSpc>
                <a:spcPct val="114000"/>
              </a:lnSpc>
              <a:spcBef>
                <a:spcPts val="0"/>
              </a:spcBef>
              <a:spcAft>
                <a:spcPts val="0"/>
              </a:spcAft>
              <a:buClr>
                <a:schemeClr val="dk1"/>
              </a:buClr>
              <a:buSzPts val="1100"/>
              <a:buFont typeface="Noto Sans Symbols"/>
              <a:buNone/>
            </a:pPr>
            <a:r>
              <a:rPr lang="ja-JP" sz="1000">
                <a:solidFill>
                  <a:schemeClr val="dk1"/>
                </a:solidFill>
                <a:latin typeface="Arial"/>
                <a:ea typeface="Arial"/>
                <a:cs typeface="Arial"/>
                <a:sym typeface="Arial"/>
              </a:rPr>
              <a:t>    公平に負担すると…</a:t>
            </a:r>
            <a:endParaRPr sz="1000">
              <a:solidFill>
                <a:schemeClr val="dk1"/>
              </a:solidFill>
              <a:latin typeface="Arial"/>
              <a:ea typeface="Arial"/>
              <a:cs typeface="Arial"/>
              <a:sym typeface="Arial"/>
            </a:endParaRPr>
          </a:p>
        </p:txBody>
      </p:sp>
      <p:graphicFrame>
        <p:nvGraphicFramePr>
          <p:cNvPr id="27" name="Google Shape;27;p5"/>
          <p:cNvGraphicFramePr/>
          <p:nvPr/>
        </p:nvGraphicFramePr>
        <p:xfrm>
          <a:off x="3153508" y="3900331"/>
          <a:ext cx="3000000" cy="3000000"/>
        </p:xfrm>
        <a:graphic>
          <a:graphicData uri="http://schemas.openxmlformats.org/drawingml/2006/table">
            <a:tbl>
              <a:tblPr bandRow="1" firstRow="1">
                <a:noFill/>
                <a:tableStyleId>{EDD6E753-2930-40FE-A78C-5DBA94F34718}</a:tableStyleId>
              </a:tblPr>
              <a:tblGrid>
                <a:gridCol w="942175"/>
                <a:gridCol w="897400"/>
                <a:gridCol w="1216350"/>
                <a:gridCol w="1277950"/>
                <a:gridCol w="1332975"/>
              </a:tblGrid>
              <a:tr h="482225">
                <a:tc>
                  <a:txBody>
                    <a:bodyPr/>
                    <a:lstStyle/>
                    <a:p>
                      <a:pPr indent="0" lvl="0" marL="0" marR="0" rtl="0" algn="ctr">
                        <a:spcBef>
                          <a:spcPts val="0"/>
                        </a:spcBef>
                        <a:spcAft>
                          <a:spcPts val="0"/>
                        </a:spcAft>
                        <a:buNone/>
                      </a:pPr>
                      <a:r>
                        <a:t/>
                      </a:r>
                      <a:endParaRPr b="0" sz="1400" u="none" cap="none" strike="noStrike">
                        <a:solidFill>
                          <a:schemeClr val="lt1"/>
                        </a:solidFill>
                      </a:endParaRPr>
                    </a:p>
                  </a:txBody>
                  <a:tcPr marT="45725" marB="45725" marR="91450" marL="91450" anchor="ctr">
                    <a:lnL cap="flat" cmpd="sng" w="12700">
                      <a:solidFill>
                        <a:schemeClr val="lt1"/>
                      </a:solidFill>
                      <a:prstDash val="solid"/>
                      <a:round/>
                      <a:headEnd len="sm" w="sm" type="none"/>
                      <a:tailEnd len="sm" w="sm" type="none"/>
                    </a:lnL>
                    <a:lnR cap="flat" cmpd="sng" w="12700">
                      <a:solidFill>
                        <a:srgbClr val="005BAD"/>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12700">
                      <a:solidFill>
                        <a:srgbClr val="005BAD"/>
                      </a:solidFill>
                      <a:prstDash val="solid"/>
                      <a:round/>
                      <a:headEnd len="sm" w="sm" type="none"/>
                      <a:tailEnd len="sm" w="sm" type="none"/>
                    </a:lnB>
                    <a:solidFill>
                      <a:srgbClr val="EBFAFF"/>
                    </a:solidFill>
                  </a:tcPr>
                </a:tc>
                <a:tc>
                  <a:txBody>
                    <a:bodyPr/>
                    <a:lstStyle/>
                    <a:p>
                      <a:pPr indent="0" lvl="0" marL="0" marR="0" rtl="0" algn="ctr">
                        <a:spcBef>
                          <a:spcPts val="0"/>
                        </a:spcBef>
                        <a:spcAft>
                          <a:spcPts val="0"/>
                        </a:spcAft>
                        <a:buNone/>
                      </a:pPr>
                      <a:r>
                        <a:rPr b="1" lang="ja-JP" sz="1400" u="none" cap="none" strike="noStrike">
                          <a:solidFill>
                            <a:schemeClr val="lt1"/>
                          </a:solidFill>
                        </a:rPr>
                        <a:t>家族</a:t>
                      </a:r>
                      <a:endParaRPr/>
                    </a:p>
                  </a:txBody>
                  <a:tcPr marT="45725" marB="45725" marR="91450" marL="91450" anchor="ctr">
                    <a:lnL cap="flat" cmpd="sng" w="12700">
                      <a:solidFill>
                        <a:srgbClr val="005BAD"/>
                      </a:solidFill>
                      <a:prstDash val="solid"/>
                      <a:round/>
                      <a:headEnd len="sm" w="sm" type="none"/>
                      <a:tailEnd len="sm" w="sm" type="none"/>
                    </a:lnL>
                    <a:lnR cap="flat" cmpd="sng" w="12700">
                      <a:solidFill>
                        <a:schemeClr val="lt1"/>
                      </a:solidFill>
                      <a:prstDash val="solid"/>
                      <a:round/>
                      <a:headEnd len="sm" w="sm" type="none"/>
                      <a:tailEnd len="sm" w="sm" type="none"/>
                    </a:lnR>
                    <a:lnT cap="flat" cmpd="sng" w="12700">
                      <a:solidFill>
                        <a:srgbClr val="005BAD"/>
                      </a:solidFill>
                      <a:prstDash val="solid"/>
                      <a:round/>
                      <a:headEnd len="sm" w="sm" type="none"/>
                      <a:tailEnd len="sm" w="sm" type="none"/>
                    </a:lnT>
                    <a:lnB cap="flat" cmpd="sng" w="12700">
                      <a:solidFill>
                        <a:srgbClr val="005BAD"/>
                      </a:solidFill>
                      <a:prstDash val="solid"/>
                      <a:round/>
                      <a:headEnd len="sm" w="sm" type="none"/>
                      <a:tailEnd len="sm" w="sm" type="none"/>
                    </a:lnB>
                    <a:solidFill>
                      <a:srgbClr val="005BAD"/>
                    </a:solidFill>
                  </a:tcPr>
                </a:tc>
                <a:tc>
                  <a:txBody>
                    <a:bodyPr/>
                    <a:lstStyle/>
                    <a:p>
                      <a:pPr indent="0" lvl="0" marL="0" marR="0" rtl="0" algn="ctr">
                        <a:spcBef>
                          <a:spcPts val="0"/>
                        </a:spcBef>
                        <a:spcAft>
                          <a:spcPts val="0"/>
                        </a:spcAft>
                        <a:buNone/>
                      </a:pPr>
                      <a:r>
                        <a:rPr lang="ja-JP" sz="1400" u="none" cap="none" strike="noStrike">
                          <a:solidFill>
                            <a:schemeClr val="lt1"/>
                          </a:solidFill>
                        </a:rPr>
                        <a:t>所得金額</a:t>
                      </a:r>
                      <a:endParaRPr b="0" sz="1100" u="none" cap="none" strike="noStrike">
                        <a:solidFill>
                          <a:schemeClr val="lt1"/>
                        </a:solidFill>
                        <a:latin typeface="Arial"/>
                        <a:ea typeface="Arial"/>
                        <a:cs typeface="Arial"/>
                        <a:sym typeface="Arial"/>
                      </a:endParaRPr>
                    </a:p>
                  </a:txBody>
                  <a:tcPr marT="45725" marB="45725" marR="91450" marL="91450" anchor="ctr">
                    <a:lnL cap="flat" cmpd="sng" w="12700">
                      <a:solidFill>
                        <a:schemeClr val="lt1"/>
                      </a:solidFill>
                      <a:prstDash val="solid"/>
                      <a:round/>
                      <a:headEnd len="sm" w="sm" type="none"/>
                      <a:tailEnd len="sm" w="sm" type="none"/>
                    </a:lnL>
                    <a:lnR cap="flat" cmpd="sng" w="12700">
                      <a:solidFill>
                        <a:schemeClr val="lt1"/>
                      </a:solidFill>
                      <a:prstDash val="solid"/>
                      <a:round/>
                      <a:headEnd len="sm" w="sm" type="none"/>
                      <a:tailEnd len="sm" w="sm" type="none"/>
                    </a:lnR>
                    <a:lnT cap="flat" cmpd="sng" w="12700">
                      <a:solidFill>
                        <a:srgbClr val="005BAD"/>
                      </a:solidFill>
                      <a:prstDash val="solid"/>
                      <a:round/>
                      <a:headEnd len="sm" w="sm" type="none"/>
                      <a:tailEnd len="sm" w="sm" type="none"/>
                    </a:lnT>
                    <a:lnB cap="flat" cmpd="sng" w="12700">
                      <a:solidFill>
                        <a:srgbClr val="005BAD"/>
                      </a:solidFill>
                      <a:prstDash val="solid"/>
                      <a:round/>
                      <a:headEnd len="sm" w="sm" type="none"/>
                      <a:tailEnd len="sm" w="sm" type="none"/>
                    </a:lnB>
                    <a:solidFill>
                      <a:srgbClr val="005BAD"/>
                    </a:solidFill>
                  </a:tcPr>
                </a:tc>
                <a:tc>
                  <a:txBody>
                    <a:bodyPr/>
                    <a:lstStyle/>
                    <a:p>
                      <a:pPr indent="0" lvl="0" marL="0" marR="0" rtl="0" algn="ctr">
                        <a:spcBef>
                          <a:spcPts val="0"/>
                        </a:spcBef>
                        <a:spcAft>
                          <a:spcPts val="0"/>
                        </a:spcAft>
                        <a:buNone/>
                      </a:pPr>
                      <a:r>
                        <a:rPr lang="ja-JP" sz="1400" u="none" cap="none" strike="noStrike">
                          <a:solidFill>
                            <a:schemeClr val="lt1"/>
                          </a:solidFill>
                        </a:rPr>
                        <a:t>使用回数</a:t>
                      </a:r>
                      <a:endParaRPr>
                        <a:solidFill>
                          <a:schemeClr val="lt1"/>
                        </a:solidFill>
                      </a:endParaRPr>
                    </a:p>
                  </a:txBody>
                  <a:tcPr marT="45725" marB="45725" marR="91450" marL="91450" anchor="ctr">
                    <a:lnL cap="flat" cmpd="sng" w="12700">
                      <a:solidFill>
                        <a:schemeClr val="lt1"/>
                      </a:solidFill>
                      <a:prstDash val="solid"/>
                      <a:round/>
                      <a:headEnd len="sm" w="sm" type="none"/>
                      <a:tailEnd len="sm" w="sm" type="none"/>
                    </a:lnL>
                    <a:lnR cap="flat" cmpd="sng" w="12700">
                      <a:solidFill>
                        <a:schemeClr val="lt1"/>
                      </a:solidFill>
                      <a:prstDash val="solid"/>
                      <a:round/>
                      <a:headEnd len="sm" w="sm" type="none"/>
                      <a:tailEnd len="sm" w="sm" type="none"/>
                    </a:lnR>
                    <a:lnT cap="flat" cmpd="sng" w="12700">
                      <a:solidFill>
                        <a:srgbClr val="005BAD"/>
                      </a:solidFill>
                      <a:prstDash val="solid"/>
                      <a:round/>
                      <a:headEnd len="sm" w="sm" type="none"/>
                      <a:tailEnd len="sm" w="sm" type="none"/>
                    </a:lnT>
                    <a:lnB cap="flat" cmpd="sng" w="12700">
                      <a:solidFill>
                        <a:srgbClr val="005BAD"/>
                      </a:solidFill>
                      <a:prstDash val="solid"/>
                      <a:round/>
                      <a:headEnd len="sm" w="sm" type="none"/>
                      <a:tailEnd len="sm" w="sm" type="none"/>
                    </a:lnB>
                    <a:solidFill>
                      <a:srgbClr val="005BAD"/>
                    </a:solidFill>
                  </a:tcPr>
                </a:tc>
                <a:tc>
                  <a:txBody>
                    <a:bodyPr/>
                    <a:lstStyle/>
                    <a:p>
                      <a:pPr indent="0" lvl="0" marL="0" marR="0" rtl="0" algn="ctr">
                        <a:spcBef>
                          <a:spcPts val="0"/>
                        </a:spcBef>
                        <a:spcAft>
                          <a:spcPts val="0"/>
                        </a:spcAft>
                        <a:buNone/>
                      </a:pPr>
                      <a:r>
                        <a:rPr lang="ja-JP" sz="1400" u="none" cap="none" strike="noStrike">
                          <a:solidFill>
                            <a:schemeClr val="lt1"/>
                          </a:solidFill>
                        </a:rPr>
                        <a:t>負担金額</a:t>
                      </a:r>
                      <a:endParaRPr>
                        <a:solidFill>
                          <a:schemeClr val="lt1"/>
                        </a:solidFill>
                      </a:endParaRPr>
                    </a:p>
                  </a:txBody>
                  <a:tcPr marT="45725" marB="45725" marR="91450" marL="91450" anchor="ctr">
                    <a:lnL cap="flat" cmpd="sng" w="12700">
                      <a:solidFill>
                        <a:schemeClr val="lt1"/>
                      </a:solidFill>
                      <a:prstDash val="solid"/>
                      <a:round/>
                      <a:headEnd len="sm" w="sm" type="none"/>
                      <a:tailEnd len="sm" w="sm" type="none"/>
                    </a:lnL>
                    <a:lnR cap="flat" cmpd="sng" w="12700">
                      <a:solidFill>
                        <a:srgbClr val="005BAD"/>
                      </a:solidFill>
                      <a:prstDash val="solid"/>
                      <a:round/>
                      <a:headEnd len="sm" w="sm" type="none"/>
                      <a:tailEnd len="sm" w="sm" type="none"/>
                    </a:lnR>
                    <a:lnT cap="flat" cmpd="sng" w="12700">
                      <a:solidFill>
                        <a:srgbClr val="005BAD"/>
                      </a:solidFill>
                      <a:prstDash val="solid"/>
                      <a:round/>
                      <a:headEnd len="sm" w="sm" type="none"/>
                      <a:tailEnd len="sm" w="sm" type="none"/>
                    </a:lnT>
                    <a:lnB cap="flat" cmpd="sng" w="12700">
                      <a:solidFill>
                        <a:srgbClr val="005BAD"/>
                      </a:solidFill>
                      <a:prstDash val="solid"/>
                      <a:round/>
                      <a:headEnd len="sm" w="sm" type="none"/>
                      <a:tailEnd len="sm" w="sm" type="none"/>
                    </a:lnB>
                    <a:solidFill>
                      <a:srgbClr val="005BAD"/>
                    </a:solidFill>
                  </a:tcPr>
                </a:tc>
              </a:tr>
              <a:tr h="468050">
                <a:tc>
                  <a:txBody>
                    <a:bodyPr/>
                    <a:lstStyle/>
                    <a:p>
                      <a:pPr indent="0" lvl="0" marL="0" marR="0" rtl="0" algn="ctr">
                        <a:spcBef>
                          <a:spcPts val="0"/>
                        </a:spcBef>
                        <a:spcAft>
                          <a:spcPts val="0"/>
                        </a:spcAft>
                        <a:buNone/>
                      </a:pPr>
                      <a:r>
                        <a:rPr b="1" lang="ja-JP" sz="1200" u="none" cap="none" strike="noStrike">
                          <a:latin typeface="Arial"/>
                          <a:ea typeface="Arial"/>
                          <a:cs typeface="Arial"/>
                          <a:sym typeface="Arial"/>
                        </a:rPr>
                        <a:t>Ａ家</a:t>
                      </a:r>
                      <a:endParaRPr/>
                    </a:p>
                  </a:txBody>
                  <a:tcPr marT="45725" marB="45725" marR="91450" marL="91450" anchor="ctr">
                    <a:lnL cap="flat" cmpd="sng" w="12700">
                      <a:solidFill>
                        <a:srgbClr val="005BAD"/>
                      </a:solidFill>
                      <a:prstDash val="solid"/>
                      <a:round/>
                      <a:headEnd len="sm" w="sm" type="none"/>
                      <a:tailEnd len="sm" w="sm" type="none"/>
                    </a:lnL>
                    <a:lnR cap="flat" cmpd="sng" w="12700">
                      <a:solidFill>
                        <a:srgbClr val="005BAD"/>
                      </a:solidFill>
                      <a:prstDash val="solid"/>
                      <a:round/>
                      <a:headEnd len="sm" w="sm" type="none"/>
                      <a:tailEnd len="sm" w="sm" type="none"/>
                    </a:lnR>
                    <a:lnT cap="flat" cmpd="sng" w="12700">
                      <a:solidFill>
                        <a:srgbClr val="005BAD"/>
                      </a:solidFill>
                      <a:prstDash val="solid"/>
                      <a:round/>
                      <a:headEnd len="sm" w="sm" type="none"/>
                      <a:tailEnd len="sm" w="sm" type="none"/>
                    </a:lnT>
                    <a:lnB cap="flat" cmpd="sng" w="12700">
                      <a:solidFill>
                        <a:srgbClr val="005BAD"/>
                      </a:solidFill>
                      <a:prstDash val="solid"/>
                      <a:round/>
                      <a:headEnd len="sm" w="sm" type="none"/>
                      <a:tailEnd len="sm" w="sm" type="none"/>
                    </a:lnB>
                    <a:solidFill>
                      <a:schemeClr val="lt1"/>
                    </a:solidFill>
                  </a:tcPr>
                </a:tc>
                <a:tc>
                  <a:txBody>
                    <a:bodyPr/>
                    <a:lstStyle/>
                    <a:p>
                      <a:pPr indent="0" lvl="0" marL="0" marR="0" rtl="0" algn="ctr">
                        <a:spcBef>
                          <a:spcPts val="0"/>
                        </a:spcBef>
                        <a:spcAft>
                          <a:spcPts val="0"/>
                        </a:spcAft>
                        <a:buNone/>
                      </a:pPr>
                      <a:r>
                        <a:rPr b="1" lang="ja-JP" sz="1200" u="none" cap="none" strike="noStrike">
                          <a:latin typeface="Arial"/>
                          <a:ea typeface="Arial"/>
                          <a:cs typeface="Arial"/>
                          <a:sym typeface="Arial"/>
                        </a:rPr>
                        <a:t>４人</a:t>
                      </a:r>
                      <a:endParaRPr/>
                    </a:p>
                  </a:txBody>
                  <a:tcPr marT="45725" marB="45725" marR="91450" marL="91450" anchor="ctr">
                    <a:lnL cap="flat" cmpd="sng" w="12700">
                      <a:solidFill>
                        <a:srgbClr val="005BAD"/>
                      </a:solidFill>
                      <a:prstDash val="solid"/>
                      <a:round/>
                      <a:headEnd len="sm" w="sm" type="none"/>
                      <a:tailEnd len="sm" w="sm" type="none"/>
                    </a:lnL>
                    <a:lnR cap="flat" cmpd="sng" w="12700">
                      <a:solidFill>
                        <a:srgbClr val="005BAD"/>
                      </a:solidFill>
                      <a:prstDash val="solid"/>
                      <a:round/>
                      <a:headEnd len="sm" w="sm" type="none"/>
                      <a:tailEnd len="sm" w="sm" type="none"/>
                    </a:lnR>
                    <a:lnT cap="flat" cmpd="sng" w="12700">
                      <a:solidFill>
                        <a:srgbClr val="005BAD"/>
                      </a:solidFill>
                      <a:prstDash val="solid"/>
                      <a:round/>
                      <a:headEnd len="sm" w="sm" type="none"/>
                      <a:tailEnd len="sm" w="sm" type="none"/>
                    </a:lnT>
                    <a:lnB cap="flat" cmpd="sng" w="12700">
                      <a:solidFill>
                        <a:srgbClr val="005BAD"/>
                      </a:solidFill>
                      <a:prstDash val="solid"/>
                      <a:round/>
                      <a:headEnd len="sm" w="sm" type="none"/>
                      <a:tailEnd len="sm" w="sm" type="none"/>
                    </a:lnB>
                    <a:solidFill>
                      <a:schemeClr val="lt1"/>
                    </a:solidFill>
                  </a:tcPr>
                </a:tc>
                <a:tc>
                  <a:txBody>
                    <a:bodyPr/>
                    <a:lstStyle/>
                    <a:p>
                      <a:pPr indent="0" lvl="0" marL="0" marR="0" rtl="0" algn="ctr">
                        <a:spcBef>
                          <a:spcPts val="0"/>
                        </a:spcBef>
                        <a:spcAft>
                          <a:spcPts val="0"/>
                        </a:spcAft>
                        <a:buNone/>
                      </a:pPr>
                      <a:r>
                        <a:rPr b="1" lang="ja-JP" sz="1200" u="none" cap="none" strike="noStrike">
                          <a:latin typeface="Arial"/>
                          <a:ea typeface="Arial"/>
                          <a:cs typeface="Arial"/>
                          <a:sym typeface="Arial"/>
                        </a:rPr>
                        <a:t>1,000万円</a:t>
                      </a:r>
                      <a:endParaRPr/>
                    </a:p>
                  </a:txBody>
                  <a:tcPr marT="45725" marB="45725" marR="91450" marL="91450" anchor="ctr">
                    <a:lnL cap="flat" cmpd="sng" w="12700">
                      <a:solidFill>
                        <a:srgbClr val="005BAD"/>
                      </a:solidFill>
                      <a:prstDash val="solid"/>
                      <a:round/>
                      <a:headEnd len="sm" w="sm" type="none"/>
                      <a:tailEnd len="sm" w="sm" type="none"/>
                    </a:lnL>
                    <a:lnR cap="flat" cmpd="sng" w="12700">
                      <a:solidFill>
                        <a:srgbClr val="005BAD"/>
                      </a:solidFill>
                      <a:prstDash val="solid"/>
                      <a:round/>
                      <a:headEnd len="sm" w="sm" type="none"/>
                      <a:tailEnd len="sm" w="sm" type="none"/>
                    </a:lnR>
                    <a:lnT cap="flat" cmpd="sng" w="12700">
                      <a:solidFill>
                        <a:srgbClr val="005BAD"/>
                      </a:solidFill>
                      <a:prstDash val="solid"/>
                      <a:round/>
                      <a:headEnd len="sm" w="sm" type="none"/>
                      <a:tailEnd len="sm" w="sm" type="none"/>
                    </a:lnT>
                    <a:lnB cap="flat" cmpd="sng" w="12700">
                      <a:solidFill>
                        <a:srgbClr val="005BAD"/>
                      </a:solidFill>
                      <a:prstDash val="solid"/>
                      <a:round/>
                      <a:headEnd len="sm" w="sm" type="none"/>
                      <a:tailEnd len="sm" w="sm" type="none"/>
                    </a:lnB>
                    <a:solidFill>
                      <a:schemeClr val="lt1"/>
                    </a:solidFill>
                  </a:tcPr>
                </a:tc>
                <a:tc>
                  <a:txBody>
                    <a:bodyPr/>
                    <a:lstStyle/>
                    <a:p>
                      <a:pPr indent="0" lvl="0" marL="0" marR="0" rtl="0" algn="ctr">
                        <a:spcBef>
                          <a:spcPts val="0"/>
                        </a:spcBef>
                        <a:spcAft>
                          <a:spcPts val="0"/>
                        </a:spcAft>
                        <a:buNone/>
                      </a:pPr>
                      <a:r>
                        <a:rPr b="1" lang="ja-JP" sz="1200" u="none" cap="none" strike="noStrike">
                          <a:latin typeface="Arial"/>
                          <a:ea typeface="Arial"/>
                          <a:cs typeface="Arial"/>
                          <a:sym typeface="Arial"/>
                        </a:rPr>
                        <a:t>月１0回</a:t>
                      </a:r>
                      <a:endParaRPr/>
                    </a:p>
                  </a:txBody>
                  <a:tcPr marT="45725" marB="45725" marR="91450" marL="91450" anchor="ctr">
                    <a:lnL cap="flat" cmpd="sng" w="12700">
                      <a:solidFill>
                        <a:srgbClr val="005BAD"/>
                      </a:solidFill>
                      <a:prstDash val="solid"/>
                      <a:round/>
                      <a:headEnd len="sm" w="sm" type="none"/>
                      <a:tailEnd len="sm" w="sm" type="none"/>
                    </a:lnL>
                    <a:lnR cap="flat" cmpd="sng" w="12700">
                      <a:solidFill>
                        <a:srgbClr val="005BAD"/>
                      </a:solidFill>
                      <a:prstDash val="solid"/>
                      <a:round/>
                      <a:headEnd len="sm" w="sm" type="none"/>
                      <a:tailEnd len="sm" w="sm" type="none"/>
                    </a:lnR>
                    <a:lnT cap="flat" cmpd="sng" w="12700">
                      <a:solidFill>
                        <a:srgbClr val="005BAD"/>
                      </a:solidFill>
                      <a:prstDash val="solid"/>
                      <a:round/>
                      <a:headEnd len="sm" w="sm" type="none"/>
                      <a:tailEnd len="sm" w="sm" type="none"/>
                    </a:lnT>
                    <a:lnB cap="flat" cmpd="sng" w="12700">
                      <a:solidFill>
                        <a:srgbClr val="005BAD"/>
                      </a:solidFill>
                      <a:prstDash val="solid"/>
                      <a:round/>
                      <a:headEnd len="sm" w="sm" type="none"/>
                      <a:tailEnd len="sm" w="sm" type="none"/>
                    </a:lnB>
                    <a:solidFill>
                      <a:schemeClr val="lt1"/>
                    </a:solidFill>
                  </a:tcPr>
                </a:tc>
                <a:tc>
                  <a:txBody>
                    <a:bodyPr/>
                    <a:lstStyle/>
                    <a:p>
                      <a:pPr indent="0" lvl="0" marL="0" marR="0" rtl="0" algn="r">
                        <a:spcBef>
                          <a:spcPts val="0"/>
                        </a:spcBef>
                        <a:spcAft>
                          <a:spcPts val="0"/>
                        </a:spcAft>
                        <a:buNone/>
                      </a:pPr>
                      <a:r>
                        <a:rPr b="1" lang="ja-JP" sz="1200" u="none" cap="none" strike="noStrike">
                          <a:latin typeface="Arial"/>
                          <a:ea typeface="Arial"/>
                          <a:cs typeface="Arial"/>
                          <a:sym typeface="Arial"/>
                        </a:rPr>
                        <a:t>万円</a:t>
                      </a:r>
                      <a:endParaRPr/>
                    </a:p>
                  </a:txBody>
                  <a:tcPr marT="45725" marB="45725" marR="91450" marL="91450" anchor="ctr">
                    <a:lnL cap="flat" cmpd="sng" w="12700">
                      <a:solidFill>
                        <a:srgbClr val="005BAD"/>
                      </a:solidFill>
                      <a:prstDash val="solid"/>
                      <a:round/>
                      <a:headEnd len="sm" w="sm" type="none"/>
                      <a:tailEnd len="sm" w="sm" type="none"/>
                    </a:lnL>
                    <a:lnR cap="flat" cmpd="sng" w="12700">
                      <a:solidFill>
                        <a:srgbClr val="005BAD"/>
                      </a:solidFill>
                      <a:prstDash val="solid"/>
                      <a:round/>
                      <a:headEnd len="sm" w="sm" type="none"/>
                      <a:tailEnd len="sm" w="sm" type="none"/>
                    </a:lnR>
                    <a:lnT cap="flat" cmpd="sng" w="12700">
                      <a:solidFill>
                        <a:srgbClr val="005BAD"/>
                      </a:solidFill>
                      <a:prstDash val="solid"/>
                      <a:round/>
                      <a:headEnd len="sm" w="sm" type="none"/>
                      <a:tailEnd len="sm" w="sm" type="none"/>
                    </a:lnT>
                    <a:lnB cap="flat" cmpd="sng" w="12700">
                      <a:solidFill>
                        <a:srgbClr val="005BAD"/>
                      </a:solidFill>
                      <a:prstDash val="solid"/>
                      <a:round/>
                      <a:headEnd len="sm" w="sm" type="none"/>
                      <a:tailEnd len="sm" w="sm" type="none"/>
                    </a:lnB>
                    <a:solidFill>
                      <a:srgbClr val="EBFFFC"/>
                    </a:solidFill>
                  </a:tcPr>
                </a:tc>
              </a:tr>
              <a:tr h="468050">
                <a:tc>
                  <a:txBody>
                    <a:bodyPr/>
                    <a:lstStyle/>
                    <a:p>
                      <a:pPr indent="0" lvl="0" marL="0" marR="0" rtl="0" algn="ctr">
                        <a:spcBef>
                          <a:spcPts val="0"/>
                        </a:spcBef>
                        <a:spcAft>
                          <a:spcPts val="0"/>
                        </a:spcAft>
                        <a:buNone/>
                      </a:pPr>
                      <a:r>
                        <a:rPr b="1" lang="ja-JP" sz="1200" u="none" cap="none" strike="noStrike">
                          <a:latin typeface="Arial"/>
                          <a:ea typeface="Arial"/>
                          <a:cs typeface="Arial"/>
                          <a:sym typeface="Arial"/>
                        </a:rPr>
                        <a:t>Ｂ家</a:t>
                      </a:r>
                      <a:endParaRPr/>
                    </a:p>
                  </a:txBody>
                  <a:tcPr marT="45725" marB="45725" marR="91450" marL="91450" anchor="ctr">
                    <a:lnL cap="flat" cmpd="sng" w="12700">
                      <a:solidFill>
                        <a:srgbClr val="005BAD"/>
                      </a:solidFill>
                      <a:prstDash val="solid"/>
                      <a:round/>
                      <a:headEnd len="sm" w="sm" type="none"/>
                      <a:tailEnd len="sm" w="sm" type="none"/>
                    </a:lnL>
                    <a:lnR cap="flat" cmpd="sng" w="12700">
                      <a:solidFill>
                        <a:srgbClr val="005BAD"/>
                      </a:solidFill>
                      <a:prstDash val="solid"/>
                      <a:round/>
                      <a:headEnd len="sm" w="sm" type="none"/>
                      <a:tailEnd len="sm" w="sm" type="none"/>
                    </a:lnR>
                    <a:lnT cap="flat" cmpd="sng" w="12700">
                      <a:solidFill>
                        <a:srgbClr val="005BAD"/>
                      </a:solidFill>
                      <a:prstDash val="solid"/>
                      <a:round/>
                      <a:headEnd len="sm" w="sm" type="none"/>
                      <a:tailEnd len="sm" w="sm" type="none"/>
                    </a:lnT>
                    <a:lnB cap="flat" cmpd="sng" w="12700">
                      <a:solidFill>
                        <a:srgbClr val="005BAD"/>
                      </a:solidFill>
                      <a:prstDash val="solid"/>
                      <a:round/>
                      <a:headEnd len="sm" w="sm" type="none"/>
                      <a:tailEnd len="sm" w="sm" type="none"/>
                    </a:lnB>
                    <a:solidFill>
                      <a:schemeClr val="lt1"/>
                    </a:solidFill>
                  </a:tcPr>
                </a:tc>
                <a:tc>
                  <a:txBody>
                    <a:bodyPr/>
                    <a:lstStyle/>
                    <a:p>
                      <a:pPr indent="0" lvl="0" marL="0" marR="0" rtl="0" algn="ctr">
                        <a:spcBef>
                          <a:spcPts val="0"/>
                        </a:spcBef>
                        <a:spcAft>
                          <a:spcPts val="0"/>
                        </a:spcAft>
                        <a:buNone/>
                      </a:pPr>
                      <a:r>
                        <a:rPr b="1" lang="ja-JP" sz="1200" u="none" cap="none" strike="noStrike">
                          <a:latin typeface="Arial"/>
                          <a:ea typeface="Arial"/>
                          <a:cs typeface="Arial"/>
                          <a:sym typeface="Arial"/>
                        </a:rPr>
                        <a:t>４人</a:t>
                      </a:r>
                      <a:endParaRPr/>
                    </a:p>
                  </a:txBody>
                  <a:tcPr marT="45725" marB="45725" marR="91450" marL="91450" anchor="ctr">
                    <a:lnL cap="flat" cmpd="sng" w="12700">
                      <a:solidFill>
                        <a:srgbClr val="005BAD"/>
                      </a:solidFill>
                      <a:prstDash val="solid"/>
                      <a:round/>
                      <a:headEnd len="sm" w="sm" type="none"/>
                      <a:tailEnd len="sm" w="sm" type="none"/>
                    </a:lnL>
                    <a:lnR cap="flat" cmpd="sng" w="12700">
                      <a:solidFill>
                        <a:srgbClr val="005BAD"/>
                      </a:solidFill>
                      <a:prstDash val="solid"/>
                      <a:round/>
                      <a:headEnd len="sm" w="sm" type="none"/>
                      <a:tailEnd len="sm" w="sm" type="none"/>
                    </a:lnR>
                    <a:lnT cap="flat" cmpd="sng" w="12700">
                      <a:solidFill>
                        <a:srgbClr val="005BAD"/>
                      </a:solidFill>
                      <a:prstDash val="solid"/>
                      <a:round/>
                      <a:headEnd len="sm" w="sm" type="none"/>
                      <a:tailEnd len="sm" w="sm" type="none"/>
                    </a:lnT>
                    <a:lnB cap="flat" cmpd="sng" w="12700">
                      <a:solidFill>
                        <a:srgbClr val="005BAD"/>
                      </a:solidFill>
                      <a:prstDash val="solid"/>
                      <a:round/>
                      <a:headEnd len="sm" w="sm" type="none"/>
                      <a:tailEnd len="sm" w="sm" type="none"/>
                    </a:lnB>
                    <a:solidFill>
                      <a:schemeClr val="lt1"/>
                    </a:solidFill>
                  </a:tcPr>
                </a:tc>
                <a:tc>
                  <a:txBody>
                    <a:bodyPr/>
                    <a:lstStyle/>
                    <a:p>
                      <a:pPr indent="0" lvl="0" marL="0" marR="0" rtl="0" algn="ctr">
                        <a:spcBef>
                          <a:spcPts val="0"/>
                        </a:spcBef>
                        <a:spcAft>
                          <a:spcPts val="0"/>
                        </a:spcAft>
                        <a:buNone/>
                      </a:pPr>
                      <a:r>
                        <a:rPr b="1" lang="ja-JP" sz="1200" u="none" cap="none" strike="noStrike">
                          <a:latin typeface="Arial"/>
                          <a:ea typeface="Arial"/>
                          <a:cs typeface="Arial"/>
                          <a:sym typeface="Arial"/>
                        </a:rPr>
                        <a:t>600万円</a:t>
                      </a:r>
                      <a:endParaRPr/>
                    </a:p>
                  </a:txBody>
                  <a:tcPr marT="45725" marB="45725" marR="91450" marL="91450" anchor="ctr">
                    <a:lnL cap="flat" cmpd="sng" w="12700">
                      <a:solidFill>
                        <a:srgbClr val="005BAD"/>
                      </a:solidFill>
                      <a:prstDash val="solid"/>
                      <a:round/>
                      <a:headEnd len="sm" w="sm" type="none"/>
                      <a:tailEnd len="sm" w="sm" type="none"/>
                    </a:lnL>
                    <a:lnR cap="flat" cmpd="sng" w="12700">
                      <a:solidFill>
                        <a:srgbClr val="005BAD"/>
                      </a:solidFill>
                      <a:prstDash val="solid"/>
                      <a:round/>
                      <a:headEnd len="sm" w="sm" type="none"/>
                      <a:tailEnd len="sm" w="sm" type="none"/>
                    </a:lnR>
                    <a:lnT cap="flat" cmpd="sng" w="12700">
                      <a:solidFill>
                        <a:srgbClr val="005BAD"/>
                      </a:solidFill>
                      <a:prstDash val="solid"/>
                      <a:round/>
                      <a:headEnd len="sm" w="sm" type="none"/>
                      <a:tailEnd len="sm" w="sm" type="none"/>
                    </a:lnT>
                    <a:lnB cap="flat" cmpd="sng" w="12700">
                      <a:solidFill>
                        <a:srgbClr val="005BAD"/>
                      </a:solidFill>
                      <a:prstDash val="solid"/>
                      <a:round/>
                      <a:headEnd len="sm" w="sm" type="none"/>
                      <a:tailEnd len="sm" w="sm" type="none"/>
                    </a:lnB>
                    <a:solidFill>
                      <a:schemeClr val="lt1"/>
                    </a:solidFill>
                  </a:tcPr>
                </a:tc>
                <a:tc>
                  <a:txBody>
                    <a:bodyPr/>
                    <a:lstStyle/>
                    <a:p>
                      <a:pPr indent="0" lvl="0" marL="0" marR="0" rtl="0" algn="ctr">
                        <a:spcBef>
                          <a:spcPts val="0"/>
                        </a:spcBef>
                        <a:spcAft>
                          <a:spcPts val="0"/>
                        </a:spcAft>
                        <a:buNone/>
                      </a:pPr>
                      <a:r>
                        <a:rPr b="1" lang="ja-JP" sz="1200" u="none" cap="none" strike="noStrike">
                          <a:latin typeface="Arial"/>
                          <a:ea typeface="Arial"/>
                          <a:cs typeface="Arial"/>
                          <a:sym typeface="Arial"/>
                        </a:rPr>
                        <a:t>月10回</a:t>
                      </a:r>
                      <a:endParaRPr/>
                    </a:p>
                  </a:txBody>
                  <a:tcPr marT="45725" marB="45725" marR="91450" marL="91450" anchor="ctr">
                    <a:lnL cap="flat" cmpd="sng" w="12700">
                      <a:solidFill>
                        <a:srgbClr val="005BAD"/>
                      </a:solidFill>
                      <a:prstDash val="solid"/>
                      <a:round/>
                      <a:headEnd len="sm" w="sm" type="none"/>
                      <a:tailEnd len="sm" w="sm" type="none"/>
                    </a:lnL>
                    <a:lnR cap="flat" cmpd="sng" w="12700">
                      <a:solidFill>
                        <a:srgbClr val="005BAD"/>
                      </a:solidFill>
                      <a:prstDash val="solid"/>
                      <a:round/>
                      <a:headEnd len="sm" w="sm" type="none"/>
                      <a:tailEnd len="sm" w="sm" type="none"/>
                    </a:lnR>
                    <a:lnT cap="flat" cmpd="sng" w="12700">
                      <a:solidFill>
                        <a:srgbClr val="005BAD"/>
                      </a:solidFill>
                      <a:prstDash val="solid"/>
                      <a:round/>
                      <a:headEnd len="sm" w="sm" type="none"/>
                      <a:tailEnd len="sm" w="sm" type="none"/>
                    </a:lnT>
                    <a:lnB cap="flat" cmpd="sng" w="12700">
                      <a:solidFill>
                        <a:srgbClr val="005BAD"/>
                      </a:solidFill>
                      <a:prstDash val="solid"/>
                      <a:round/>
                      <a:headEnd len="sm" w="sm" type="none"/>
                      <a:tailEnd len="sm" w="sm" type="none"/>
                    </a:lnB>
                    <a:solidFill>
                      <a:schemeClr val="lt1"/>
                    </a:solidFill>
                  </a:tcPr>
                </a:tc>
                <a:tc>
                  <a:txBody>
                    <a:bodyPr/>
                    <a:lstStyle/>
                    <a:p>
                      <a:pPr indent="0" lvl="0" marL="0" marR="0" rtl="0" algn="r">
                        <a:spcBef>
                          <a:spcPts val="0"/>
                        </a:spcBef>
                        <a:spcAft>
                          <a:spcPts val="0"/>
                        </a:spcAft>
                        <a:buNone/>
                      </a:pPr>
                      <a:r>
                        <a:rPr b="1" lang="ja-JP" sz="1200" u="none" cap="none" strike="noStrike">
                          <a:latin typeface="Arial"/>
                          <a:ea typeface="Arial"/>
                          <a:cs typeface="Arial"/>
                          <a:sym typeface="Arial"/>
                        </a:rPr>
                        <a:t>万円</a:t>
                      </a:r>
                      <a:endParaRPr/>
                    </a:p>
                  </a:txBody>
                  <a:tcPr marT="45725" marB="45725" marR="91450" marL="91450" anchor="ctr">
                    <a:lnL cap="flat" cmpd="sng" w="12700">
                      <a:solidFill>
                        <a:srgbClr val="005BAD"/>
                      </a:solidFill>
                      <a:prstDash val="solid"/>
                      <a:round/>
                      <a:headEnd len="sm" w="sm" type="none"/>
                      <a:tailEnd len="sm" w="sm" type="none"/>
                    </a:lnL>
                    <a:lnR cap="flat" cmpd="sng" w="12700">
                      <a:solidFill>
                        <a:srgbClr val="005BAD"/>
                      </a:solidFill>
                      <a:prstDash val="solid"/>
                      <a:round/>
                      <a:headEnd len="sm" w="sm" type="none"/>
                      <a:tailEnd len="sm" w="sm" type="none"/>
                    </a:lnR>
                    <a:lnT cap="flat" cmpd="sng" w="12700">
                      <a:solidFill>
                        <a:srgbClr val="005BAD"/>
                      </a:solidFill>
                      <a:prstDash val="solid"/>
                      <a:round/>
                      <a:headEnd len="sm" w="sm" type="none"/>
                      <a:tailEnd len="sm" w="sm" type="none"/>
                    </a:lnT>
                    <a:lnB cap="flat" cmpd="sng" w="12700">
                      <a:solidFill>
                        <a:srgbClr val="005BAD"/>
                      </a:solidFill>
                      <a:prstDash val="solid"/>
                      <a:round/>
                      <a:headEnd len="sm" w="sm" type="none"/>
                      <a:tailEnd len="sm" w="sm" type="none"/>
                    </a:lnB>
                    <a:solidFill>
                      <a:srgbClr val="EBFFFC"/>
                    </a:solidFill>
                  </a:tcPr>
                </a:tc>
              </a:tr>
              <a:tr h="468050">
                <a:tc>
                  <a:txBody>
                    <a:bodyPr/>
                    <a:lstStyle/>
                    <a:p>
                      <a:pPr indent="0" lvl="0" marL="0" marR="0" rtl="0" algn="ctr">
                        <a:spcBef>
                          <a:spcPts val="0"/>
                        </a:spcBef>
                        <a:spcAft>
                          <a:spcPts val="0"/>
                        </a:spcAft>
                        <a:buNone/>
                      </a:pPr>
                      <a:r>
                        <a:rPr b="1" lang="ja-JP" sz="1200" u="none" cap="none" strike="noStrike">
                          <a:latin typeface="Arial"/>
                          <a:ea typeface="Arial"/>
                          <a:cs typeface="Arial"/>
                          <a:sym typeface="Arial"/>
                        </a:rPr>
                        <a:t>Ｃ家</a:t>
                      </a:r>
                      <a:endParaRPr/>
                    </a:p>
                  </a:txBody>
                  <a:tcPr marT="45725" marB="45725" marR="91450" marL="91450" anchor="ctr">
                    <a:lnL cap="flat" cmpd="sng" w="12700">
                      <a:solidFill>
                        <a:srgbClr val="005BAD"/>
                      </a:solidFill>
                      <a:prstDash val="solid"/>
                      <a:round/>
                      <a:headEnd len="sm" w="sm" type="none"/>
                      <a:tailEnd len="sm" w="sm" type="none"/>
                    </a:lnL>
                    <a:lnR cap="flat" cmpd="sng" w="12700">
                      <a:solidFill>
                        <a:srgbClr val="005BAD"/>
                      </a:solidFill>
                      <a:prstDash val="solid"/>
                      <a:round/>
                      <a:headEnd len="sm" w="sm" type="none"/>
                      <a:tailEnd len="sm" w="sm" type="none"/>
                    </a:lnR>
                    <a:lnT cap="flat" cmpd="sng" w="12700">
                      <a:solidFill>
                        <a:srgbClr val="005BAD"/>
                      </a:solidFill>
                      <a:prstDash val="solid"/>
                      <a:round/>
                      <a:headEnd len="sm" w="sm" type="none"/>
                      <a:tailEnd len="sm" w="sm" type="none"/>
                    </a:lnT>
                    <a:lnB cap="flat" cmpd="sng" w="12700">
                      <a:solidFill>
                        <a:srgbClr val="005BAD"/>
                      </a:solidFill>
                      <a:prstDash val="solid"/>
                      <a:round/>
                      <a:headEnd len="sm" w="sm" type="none"/>
                      <a:tailEnd len="sm" w="sm" type="none"/>
                    </a:lnB>
                    <a:solidFill>
                      <a:schemeClr val="lt1"/>
                    </a:solidFill>
                  </a:tcPr>
                </a:tc>
                <a:tc>
                  <a:txBody>
                    <a:bodyPr/>
                    <a:lstStyle/>
                    <a:p>
                      <a:pPr indent="0" lvl="0" marL="0" marR="0" rtl="0" algn="ctr">
                        <a:spcBef>
                          <a:spcPts val="0"/>
                        </a:spcBef>
                        <a:spcAft>
                          <a:spcPts val="0"/>
                        </a:spcAft>
                        <a:buNone/>
                      </a:pPr>
                      <a:r>
                        <a:rPr b="1" lang="ja-JP" sz="1200" u="none" cap="none" strike="noStrike">
                          <a:latin typeface="Arial"/>
                          <a:ea typeface="Arial"/>
                          <a:cs typeface="Arial"/>
                          <a:sym typeface="Arial"/>
                        </a:rPr>
                        <a:t>４人</a:t>
                      </a:r>
                      <a:endParaRPr/>
                    </a:p>
                  </a:txBody>
                  <a:tcPr marT="45725" marB="45725" marR="91450" marL="91450" anchor="ctr">
                    <a:lnL cap="flat" cmpd="sng" w="12700">
                      <a:solidFill>
                        <a:srgbClr val="005BAD"/>
                      </a:solidFill>
                      <a:prstDash val="solid"/>
                      <a:round/>
                      <a:headEnd len="sm" w="sm" type="none"/>
                      <a:tailEnd len="sm" w="sm" type="none"/>
                    </a:lnL>
                    <a:lnR cap="flat" cmpd="sng" w="12700">
                      <a:solidFill>
                        <a:srgbClr val="005BAD"/>
                      </a:solidFill>
                      <a:prstDash val="solid"/>
                      <a:round/>
                      <a:headEnd len="sm" w="sm" type="none"/>
                      <a:tailEnd len="sm" w="sm" type="none"/>
                    </a:lnR>
                    <a:lnT cap="flat" cmpd="sng" w="12700">
                      <a:solidFill>
                        <a:srgbClr val="005BAD"/>
                      </a:solidFill>
                      <a:prstDash val="solid"/>
                      <a:round/>
                      <a:headEnd len="sm" w="sm" type="none"/>
                      <a:tailEnd len="sm" w="sm" type="none"/>
                    </a:lnT>
                    <a:lnB cap="flat" cmpd="sng" w="12700">
                      <a:solidFill>
                        <a:srgbClr val="005BAD"/>
                      </a:solidFill>
                      <a:prstDash val="solid"/>
                      <a:round/>
                      <a:headEnd len="sm" w="sm" type="none"/>
                      <a:tailEnd len="sm" w="sm" type="none"/>
                    </a:lnB>
                    <a:solidFill>
                      <a:schemeClr val="lt1"/>
                    </a:solidFill>
                  </a:tcPr>
                </a:tc>
                <a:tc>
                  <a:txBody>
                    <a:bodyPr/>
                    <a:lstStyle/>
                    <a:p>
                      <a:pPr indent="0" lvl="0" marL="0" marR="0" rtl="0" algn="ctr">
                        <a:spcBef>
                          <a:spcPts val="0"/>
                        </a:spcBef>
                        <a:spcAft>
                          <a:spcPts val="0"/>
                        </a:spcAft>
                        <a:buNone/>
                      </a:pPr>
                      <a:r>
                        <a:rPr b="1" lang="ja-JP" sz="1200" u="none" cap="none" strike="noStrike">
                          <a:latin typeface="Arial"/>
                          <a:ea typeface="Arial"/>
                          <a:cs typeface="Arial"/>
                          <a:sym typeface="Arial"/>
                        </a:rPr>
                        <a:t>300万円</a:t>
                      </a:r>
                      <a:endParaRPr/>
                    </a:p>
                  </a:txBody>
                  <a:tcPr marT="45725" marB="45725" marR="91450" marL="91450" anchor="ctr">
                    <a:lnL cap="flat" cmpd="sng" w="12700">
                      <a:solidFill>
                        <a:srgbClr val="005BAD"/>
                      </a:solidFill>
                      <a:prstDash val="solid"/>
                      <a:round/>
                      <a:headEnd len="sm" w="sm" type="none"/>
                      <a:tailEnd len="sm" w="sm" type="none"/>
                    </a:lnL>
                    <a:lnR cap="flat" cmpd="sng" w="12700">
                      <a:solidFill>
                        <a:srgbClr val="005BAD"/>
                      </a:solidFill>
                      <a:prstDash val="solid"/>
                      <a:round/>
                      <a:headEnd len="sm" w="sm" type="none"/>
                      <a:tailEnd len="sm" w="sm" type="none"/>
                    </a:lnR>
                    <a:lnT cap="flat" cmpd="sng" w="12700">
                      <a:solidFill>
                        <a:srgbClr val="005BAD"/>
                      </a:solidFill>
                      <a:prstDash val="solid"/>
                      <a:round/>
                      <a:headEnd len="sm" w="sm" type="none"/>
                      <a:tailEnd len="sm" w="sm" type="none"/>
                    </a:lnT>
                    <a:lnB cap="flat" cmpd="sng" w="12700">
                      <a:solidFill>
                        <a:srgbClr val="005BAD"/>
                      </a:solidFill>
                      <a:prstDash val="solid"/>
                      <a:round/>
                      <a:headEnd len="sm" w="sm" type="none"/>
                      <a:tailEnd len="sm" w="sm" type="none"/>
                    </a:lnB>
                    <a:solidFill>
                      <a:schemeClr val="lt1"/>
                    </a:solidFill>
                  </a:tcPr>
                </a:tc>
                <a:tc>
                  <a:txBody>
                    <a:bodyPr/>
                    <a:lstStyle/>
                    <a:p>
                      <a:pPr indent="0" lvl="0" marL="0" marR="0" rtl="0" algn="ctr">
                        <a:spcBef>
                          <a:spcPts val="0"/>
                        </a:spcBef>
                        <a:spcAft>
                          <a:spcPts val="0"/>
                        </a:spcAft>
                        <a:buNone/>
                      </a:pPr>
                      <a:r>
                        <a:rPr b="1" lang="ja-JP" sz="1200" u="none" cap="none" strike="noStrike">
                          <a:latin typeface="Arial"/>
                          <a:ea typeface="Arial"/>
                          <a:cs typeface="Arial"/>
                          <a:sym typeface="Arial"/>
                        </a:rPr>
                        <a:t>月10回</a:t>
                      </a:r>
                      <a:endParaRPr/>
                    </a:p>
                  </a:txBody>
                  <a:tcPr marT="45725" marB="45725" marR="91450" marL="91450" anchor="ctr">
                    <a:lnL cap="flat" cmpd="sng" w="12700">
                      <a:solidFill>
                        <a:srgbClr val="005BAD"/>
                      </a:solidFill>
                      <a:prstDash val="solid"/>
                      <a:round/>
                      <a:headEnd len="sm" w="sm" type="none"/>
                      <a:tailEnd len="sm" w="sm" type="none"/>
                    </a:lnL>
                    <a:lnR cap="flat" cmpd="sng" w="12700">
                      <a:solidFill>
                        <a:srgbClr val="005BAD"/>
                      </a:solidFill>
                      <a:prstDash val="solid"/>
                      <a:round/>
                      <a:headEnd len="sm" w="sm" type="none"/>
                      <a:tailEnd len="sm" w="sm" type="none"/>
                    </a:lnR>
                    <a:lnT cap="flat" cmpd="sng" w="12700">
                      <a:solidFill>
                        <a:srgbClr val="005BAD"/>
                      </a:solidFill>
                      <a:prstDash val="solid"/>
                      <a:round/>
                      <a:headEnd len="sm" w="sm" type="none"/>
                      <a:tailEnd len="sm" w="sm" type="none"/>
                    </a:lnT>
                    <a:lnB cap="flat" cmpd="sng" w="12700">
                      <a:solidFill>
                        <a:srgbClr val="005BAD"/>
                      </a:solidFill>
                      <a:prstDash val="solid"/>
                      <a:round/>
                      <a:headEnd len="sm" w="sm" type="none"/>
                      <a:tailEnd len="sm" w="sm" type="none"/>
                    </a:lnB>
                    <a:solidFill>
                      <a:schemeClr val="lt1"/>
                    </a:solidFill>
                  </a:tcPr>
                </a:tc>
                <a:tc>
                  <a:txBody>
                    <a:bodyPr/>
                    <a:lstStyle/>
                    <a:p>
                      <a:pPr indent="0" lvl="0" marL="0" marR="0" rtl="0" algn="r">
                        <a:spcBef>
                          <a:spcPts val="0"/>
                        </a:spcBef>
                        <a:spcAft>
                          <a:spcPts val="0"/>
                        </a:spcAft>
                        <a:buNone/>
                      </a:pPr>
                      <a:r>
                        <a:rPr b="1" lang="ja-JP" sz="1200" u="none" cap="none" strike="noStrike">
                          <a:latin typeface="Arial"/>
                          <a:ea typeface="Arial"/>
                          <a:cs typeface="Arial"/>
                          <a:sym typeface="Arial"/>
                        </a:rPr>
                        <a:t>万円</a:t>
                      </a:r>
                      <a:endParaRPr/>
                    </a:p>
                  </a:txBody>
                  <a:tcPr marT="45725" marB="45725" marR="91450" marL="91450" anchor="ctr">
                    <a:lnL cap="flat" cmpd="sng" w="12700">
                      <a:solidFill>
                        <a:srgbClr val="005BAD"/>
                      </a:solidFill>
                      <a:prstDash val="solid"/>
                      <a:round/>
                      <a:headEnd len="sm" w="sm" type="none"/>
                      <a:tailEnd len="sm" w="sm" type="none"/>
                    </a:lnL>
                    <a:lnR cap="flat" cmpd="sng" w="12700">
                      <a:solidFill>
                        <a:srgbClr val="005BAD"/>
                      </a:solidFill>
                      <a:prstDash val="solid"/>
                      <a:round/>
                      <a:headEnd len="sm" w="sm" type="none"/>
                      <a:tailEnd len="sm" w="sm" type="none"/>
                    </a:lnR>
                    <a:lnT cap="flat" cmpd="sng" w="12700">
                      <a:solidFill>
                        <a:srgbClr val="005BAD"/>
                      </a:solidFill>
                      <a:prstDash val="solid"/>
                      <a:round/>
                      <a:headEnd len="sm" w="sm" type="none"/>
                      <a:tailEnd len="sm" w="sm" type="none"/>
                    </a:lnT>
                    <a:lnB cap="flat" cmpd="sng" w="12700">
                      <a:solidFill>
                        <a:srgbClr val="005BAD"/>
                      </a:solidFill>
                      <a:prstDash val="solid"/>
                      <a:round/>
                      <a:headEnd len="sm" w="sm" type="none"/>
                      <a:tailEnd len="sm" w="sm" type="none"/>
                    </a:lnB>
                    <a:solidFill>
                      <a:srgbClr val="EBFFFC"/>
                    </a:solidFill>
                  </a:tcPr>
                </a:tc>
              </a:tr>
              <a:tr h="468050">
                <a:tc>
                  <a:txBody>
                    <a:bodyPr/>
                    <a:lstStyle/>
                    <a:p>
                      <a:pPr indent="0" lvl="0" marL="0" marR="0" rtl="0" algn="ctr">
                        <a:spcBef>
                          <a:spcPts val="0"/>
                        </a:spcBef>
                        <a:spcAft>
                          <a:spcPts val="0"/>
                        </a:spcAft>
                        <a:buNone/>
                      </a:pPr>
                      <a:r>
                        <a:rPr b="1" lang="ja-JP" sz="1200" u="none" cap="none" strike="noStrike">
                          <a:latin typeface="Arial"/>
                          <a:ea typeface="Arial"/>
                          <a:cs typeface="Arial"/>
                          <a:sym typeface="Arial"/>
                        </a:rPr>
                        <a:t>Ｄ家</a:t>
                      </a:r>
                      <a:endParaRPr/>
                    </a:p>
                  </a:txBody>
                  <a:tcPr marT="45725" marB="45725" marR="91450" marL="91450" anchor="ctr">
                    <a:lnL cap="flat" cmpd="sng" w="12700">
                      <a:solidFill>
                        <a:srgbClr val="005BAD"/>
                      </a:solidFill>
                      <a:prstDash val="solid"/>
                      <a:round/>
                      <a:headEnd len="sm" w="sm" type="none"/>
                      <a:tailEnd len="sm" w="sm" type="none"/>
                    </a:lnL>
                    <a:lnR cap="flat" cmpd="sng" w="12700">
                      <a:solidFill>
                        <a:srgbClr val="005BAD"/>
                      </a:solidFill>
                      <a:prstDash val="solid"/>
                      <a:round/>
                      <a:headEnd len="sm" w="sm" type="none"/>
                      <a:tailEnd len="sm" w="sm" type="none"/>
                    </a:lnR>
                    <a:lnT cap="flat" cmpd="sng" w="12700">
                      <a:solidFill>
                        <a:srgbClr val="005BAD"/>
                      </a:solidFill>
                      <a:prstDash val="solid"/>
                      <a:round/>
                      <a:headEnd len="sm" w="sm" type="none"/>
                      <a:tailEnd len="sm" w="sm" type="none"/>
                    </a:lnT>
                    <a:lnB cap="flat" cmpd="sng" w="12700">
                      <a:solidFill>
                        <a:srgbClr val="005BAD"/>
                      </a:solidFill>
                      <a:prstDash val="solid"/>
                      <a:round/>
                      <a:headEnd len="sm" w="sm" type="none"/>
                      <a:tailEnd len="sm" w="sm" type="none"/>
                    </a:lnB>
                    <a:solidFill>
                      <a:schemeClr val="lt1"/>
                    </a:solidFill>
                  </a:tcPr>
                </a:tc>
                <a:tc>
                  <a:txBody>
                    <a:bodyPr/>
                    <a:lstStyle/>
                    <a:p>
                      <a:pPr indent="0" lvl="0" marL="0" marR="0" rtl="0" algn="ctr">
                        <a:spcBef>
                          <a:spcPts val="0"/>
                        </a:spcBef>
                        <a:spcAft>
                          <a:spcPts val="0"/>
                        </a:spcAft>
                        <a:buNone/>
                      </a:pPr>
                      <a:r>
                        <a:rPr b="1" lang="ja-JP" sz="1200" u="none" cap="none" strike="noStrike">
                          <a:latin typeface="Arial"/>
                          <a:ea typeface="Arial"/>
                          <a:cs typeface="Arial"/>
                          <a:sym typeface="Arial"/>
                        </a:rPr>
                        <a:t>４人</a:t>
                      </a:r>
                      <a:endParaRPr/>
                    </a:p>
                  </a:txBody>
                  <a:tcPr marT="45725" marB="45725" marR="91450" marL="91450" anchor="ctr">
                    <a:lnL cap="flat" cmpd="sng" w="12700">
                      <a:solidFill>
                        <a:srgbClr val="005BAD"/>
                      </a:solidFill>
                      <a:prstDash val="solid"/>
                      <a:round/>
                      <a:headEnd len="sm" w="sm" type="none"/>
                      <a:tailEnd len="sm" w="sm" type="none"/>
                    </a:lnL>
                    <a:lnR cap="flat" cmpd="sng" w="12700">
                      <a:solidFill>
                        <a:srgbClr val="005BAD"/>
                      </a:solidFill>
                      <a:prstDash val="solid"/>
                      <a:round/>
                      <a:headEnd len="sm" w="sm" type="none"/>
                      <a:tailEnd len="sm" w="sm" type="none"/>
                    </a:lnR>
                    <a:lnT cap="flat" cmpd="sng" w="12700">
                      <a:solidFill>
                        <a:srgbClr val="005BAD"/>
                      </a:solidFill>
                      <a:prstDash val="solid"/>
                      <a:round/>
                      <a:headEnd len="sm" w="sm" type="none"/>
                      <a:tailEnd len="sm" w="sm" type="none"/>
                    </a:lnT>
                    <a:lnB cap="flat" cmpd="sng" w="12700">
                      <a:solidFill>
                        <a:srgbClr val="005BAD"/>
                      </a:solidFill>
                      <a:prstDash val="solid"/>
                      <a:round/>
                      <a:headEnd len="sm" w="sm" type="none"/>
                      <a:tailEnd len="sm" w="sm" type="none"/>
                    </a:lnB>
                    <a:solidFill>
                      <a:schemeClr val="lt1"/>
                    </a:solidFill>
                  </a:tcPr>
                </a:tc>
                <a:tc>
                  <a:txBody>
                    <a:bodyPr/>
                    <a:lstStyle/>
                    <a:p>
                      <a:pPr indent="0" lvl="0" marL="0" marR="0" rtl="0" algn="ctr">
                        <a:spcBef>
                          <a:spcPts val="0"/>
                        </a:spcBef>
                        <a:spcAft>
                          <a:spcPts val="0"/>
                        </a:spcAft>
                        <a:buNone/>
                      </a:pPr>
                      <a:r>
                        <a:rPr b="1" lang="ja-JP" sz="1200" u="none" cap="none" strike="noStrike">
                          <a:latin typeface="Arial"/>
                          <a:ea typeface="Arial"/>
                          <a:cs typeface="Arial"/>
                          <a:sym typeface="Arial"/>
                        </a:rPr>
                        <a:t>100万円</a:t>
                      </a:r>
                      <a:endParaRPr/>
                    </a:p>
                  </a:txBody>
                  <a:tcPr marT="45725" marB="45725" marR="91450" marL="91450" anchor="ctr">
                    <a:lnL cap="flat" cmpd="sng" w="12700">
                      <a:solidFill>
                        <a:srgbClr val="005BAD"/>
                      </a:solidFill>
                      <a:prstDash val="solid"/>
                      <a:round/>
                      <a:headEnd len="sm" w="sm" type="none"/>
                      <a:tailEnd len="sm" w="sm" type="none"/>
                    </a:lnL>
                    <a:lnR cap="flat" cmpd="sng" w="12700">
                      <a:solidFill>
                        <a:srgbClr val="005BAD"/>
                      </a:solidFill>
                      <a:prstDash val="solid"/>
                      <a:round/>
                      <a:headEnd len="sm" w="sm" type="none"/>
                      <a:tailEnd len="sm" w="sm" type="none"/>
                    </a:lnR>
                    <a:lnT cap="flat" cmpd="sng" w="12700">
                      <a:solidFill>
                        <a:srgbClr val="005BAD"/>
                      </a:solidFill>
                      <a:prstDash val="solid"/>
                      <a:round/>
                      <a:headEnd len="sm" w="sm" type="none"/>
                      <a:tailEnd len="sm" w="sm" type="none"/>
                    </a:lnT>
                    <a:lnB cap="flat" cmpd="sng" w="12700">
                      <a:solidFill>
                        <a:srgbClr val="005BAD"/>
                      </a:solidFill>
                      <a:prstDash val="solid"/>
                      <a:round/>
                      <a:headEnd len="sm" w="sm" type="none"/>
                      <a:tailEnd len="sm" w="sm" type="none"/>
                    </a:lnB>
                    <a:solidFill>
                      <a:schemeClr val="lt1"/>
                    </a:solidFill>
                  </a:tcPr>
                </a:tc>
                <a:tc>
                  <a:txBody>
                    <a:bodyPr/>
                    <a:lstStyle/>
                    <a:p>
                      <a:pPr indent="0" lvl="0" marL="0" marR="0" rtl="0" algn="ctr">
                        <a:spcBef>
                          <a:spcPts val="0"/>
                        </a:spcBef>
                        <a:spcAft>
                          <a:spcPts val="0"/>
                        </a:spcAft>
                        <a:buNone/>
                      </a:pPr>
                      <a:r>
                        <a:rPr b="1" lang="ja-JP" sz="1200" u="none" cap="none" strike="noStrike">
                          <a:latin typeface="Arial"/>
                          <a:ea typeface="Arial"/>
                          <a:cs typeface="Arial"/>
                          <a:sym typeface="Arial"/>
                        </a:rPr>
                        <a:t>月１0回</a:t>
                      </a:r>
                      <a:endParaRPr/>
                    </a:p>
                  </a:txBody>
                  <a:tcPr marT="45725" marB="45725" marR="91450" marL="91450" anchor="ctr">
                    <a:lnL cap="flat" cmpd="sng" w="12700">
                      <a:solidFill>
                        <a:srgbClr val="005BAD"/>
                      </a:solidFill>
                      <a:prstDash val="solid"/>
                      <a:round/>
                      <a:headEnd len="sm" w="sm" type="none"/>
                      <a:tailEnd len="sm" w="sm" type="none"/>
                    </a:lnL>
                    <a:lnR cap="flat" cmpd="sng" w="12700">
                      <a:solidFill>
                        <a:srgbClr val="005BAD"/>
                      </a:solidFill>
                      <a:prstDash val="solid"/>
                      <a:round/>
                      <a:headEnd len="sm" w="sm" type="none"/>
                      <a:tailEnd len="sm" w="sm" type="none"/>
                    </a:lnR>
                    <a:lnT cap="flat" cmpd="sng" w="12700">
                      <a:solidFill>
                        <a:srgbClr val="005BAD"/>
                      </a:solidFill>
                      <a:prstDash val="solid"/>
                      <a:round/>
                      <a:headEnd len="sm" w="sm" type="none"/>
                      <a:tailEnd len="sm" w="sm" type="none"/>
                    </a:lnT>
                    <a:lnB cap="flat" cmpd="sng" w="12700">
                      <a:solidFill>
                        <a:srgbClr val="005BAD"/>
                      </a:solidFill>
                      <a:prstDash val="solid"/>
                      <a:round/>
                      <a:headEnd len="sm" w="sm" type="none"/>
                      <a:tailEnd len="sm" w="sm" type="none"/>
                    </a:lnB>
                    <a:solidFill>
                      <a:schemeClr val="lt1"/>
                    </a:solidFill>
                  </a:tcPr>
                </a:tc>
                <a:tc>
                  <a:txBody>
                    <a:bodyPr/>
                    <a:lstStyle/>
                    <a:p>
                      <a:pPr indent="0" lvl="0" marL="0" marR="0" rtl="0" algn="r">
                        <a:spcBef>
                          <a:spcPts val="0"/>
                        </a:spcBef>
                        <a:spcAft>
                          <a:spcPts val="0"/>
                        </a:spcAft>
                        <a:buNone/>
                      </a:pPr>
                      <a:r>
                        <a:rPr b="1" lang="ja-JP" sz="1200" u="none" cap="none" strike="noStrike">
                          <a:latin typeface="Arial"/>
                          <a:ea typeface="Arial"/>
                          <a:cs typeface="Arial"/>
                          <a:sym typeface="Arial"/>
                        </a:rPr>
                        <a:t>万円</a:t>
                      </a:r>
                      <a:endParaRPr/>
                    </a:p>
                  </a:txBody>
                  <a:tcPr marT="45725" marB="45725" marR="91450" marL="91450" anchor="ctr">
                    <a:lnL cap="flat" cmpd="sng" w="12700">
                      <a:solidFill>
                        <a:srgbClr val="005BAD"/>
                      </a:solidFill>
                      <a:prstDash val="solid"/>
                      <a:round/>
                      <a:headEnd len="sm" w="sm" type="none"/>
                      <a:tailEnd len="sm" w="sm" type="none"/>
                    </a:lnL>
                    <a:lnR cap="flat" cmpd="sng" w="12700">
                      <a:solidFill>
                        <a:srgbClr val="005BAD"/>
                      </a:solidFill>
                      <a:prstDash val="solid"/>
                      <a:round/>
                      <a:headEnd len="sm" w="sm" type="none"/>
                      <a:tailEnd len="sm" w="sm" type="none"/>
                    </a:lnR>
                    <a:lnT cap="flat" cmpd="sng" w="12700">
                      <a:solidFill>
                        <a:srgbClr val="005BAD"/>
                      </a:solidFill>
                      <a:prstDash val="solid"/>
                      <a:round/>
                      <a:headEnd len="sm" w="sm" type="none"/>
                      <a:tailEnd len="sm" w="sm" type="none"/>
                    </a:lnT>
                    <a:lnB cap="flat" cmpd="sng" w="12700">
                      <a:solidFill>
                        <a:srgbClr val="005BAD"/>
                      </a:solidFill>
                      <a:prstDash val="solid"/>
                      <a:round/>
                      <a:headEnd len="sm" w="sm" type="none"/>
                      <a:tailEnd len="sm" w="sm" type="none"/>
                    </a:lnB>
                    <a:solidFill>
                      <a:srgbClr val="EBFFFC"/>
                    </a:solidFill>
                  </a:tcPr>
                </a:tc>
              </a:tr>
              <a:tr h="468050">
                <a:tc gridSpan="4">
                  <a:txBody>
                    <a:bodyPr/>
                    <a:lstStyle/>
                    <a:p>
                      <a:pPr indent="0" lvl="0" marL="0" marR="0" rtl="0" algn="ctr">
                        <a:spcBef>
                          <a:spcPts val="0"/>
                        </a:spcBef>
                        <a:spcAft>
                          <a:spcPts val="0"/>
                        </a:spcAft>
                        <a:buNone/>
                      </a:pPr>
                      <a:r>
                        <a:rPr b="1" lang="ja-JP" sz="1200" u="none" cap="none" strike="noStrike">
                          <a:latin typeface="Arial"/>
                          <a:ea typeface="Arial"/>
                          <a:cs typeface="Arial"/>
                          <a:sym typeface="Arial"/>
                        </a:rPr>
                        <a:t>合計</a:t>
                      </a:r>
                      <a:endParaRPr/>
                    </a:p>
                  </a:txBody>
                  <a:tcPr marT="45725" marB="45725" marR="91450" marL="91450" anchor="ctr">
                    <a:lnL cap="flat" cmpd="sng" w="12700">
                      <a:solidFill>
                        <a:srgbClr val="005BAD"/>
                      </a:solidFill>
                      <a:prstDash val="solid"/>
                      <a:round/>
                      <a:headEnd len="sm" w="sm" type="none"/>
                      <a:tailEnd len="sm" w="sm" type="none"/>
                    </a:lnL>
                    <a:lnR cap="flat" cmpd="sng" w="12700">
                      <a:solidFill>
                        <a:srgbClr val="005BAD"/>
                      </a:solidFill>
                      <a:prstDash val="solid"/>
                      <a:round/>
                      <a:headEnd len="sm" w="sm" type="none"/>
                      <a:tailEnd len="sm" w="sm" type="none"/>
                    </a:lnR>
                    <a:lnT cap="flat" cmpd="sng" w="12700">
                      <a:solidFill>
                        <a:srgbClr val="005BAD"/>
                      </a:solidFill>
                      <a:prstDash val="solid"/>
                      <a:round/>
                      <a:headEnd len="sm" w="sm" type="none"/>
                      <a:tailEnd len="sm" w="sm" type="none"/>
                    </a:lnT>
                    <a:lnB cap="flat" cmpd="sng" w="12700">
                      <a:solidFill>
                        <a:srgbClr val="005BAD"/>
                      </a:solidFill>
                      <a:prstDash val="solid"/>
                      <a:round/>
                      <a:headEnd len="sm" w="sm" type="none"/>
                      <a:tailEnd len="sm" w="sm" type="none"/>
                    </a:lnB>
                    <a:solidFill>
                      <a:srgbClr val="CEEEFE"/>
                    </a:solidFill>
                  </a:tcPr>
                </a:tc>
                <a:tc hMerge="1"/>
                <a:tc hMerge="1"/>
                <a:tc hMerge="1"/>
                <a:tc>
                  <a:txBody>
                    <a:bodyPr/>
                    <a:lstStyle/>
                    <a:p>
                      <a:pPr indent="0" lvl="0" marL="0" marR="0" rtl="0" algn="r">
                        <a:spcBef>
                          <a:spcPts val="0"/>
                        </a:spcBef>
                        <a:spcAft>
                          <a:spcPts val="0"/>
                        </a:spcAft>
                        <a:buNone/>
                      </a:pPr>
                      <a:r>
                        <a:rPr b="1" lang="ja-JP" sz="1200" u="none" cap="none" strike="noStrike">
                          <a:latin typeface="Arial"/>
                          <a:ea typeface="Arial"/>
                          <a:cs typeface="Arial"/>
                          <a:sym typeface="Arial"/>
                        </a:rPr>
                        <a:t>400万円</a:t>
                      </a:r>
                      <a:endParaRPr/>
                    </a:p>
                  </a:txBody>
                  <a:tcPr marT="45725" marB="45725" marR="91450" marL="91450" anchor="ctr">
                    <a:lnL cap="flat" cmpd="sng" w="12700">
                      <a:solidFill>
                        <a:srgbClr val="005BAD"/>
                      </a:solidFill>
                      <a:prstDash val="solid"/>
                      <a:round/>
                      <a:headEnd len="sm" w="sm" type="none"/>
                      <a:tailEnd len="sm" w="sm" type="none"/>
                    </a:lnL>
                    <a:lnR cap="flat" cmpd="sng" w="12700">
                      <a:solidFill>
                        <a:srgbClr val="005BAD"/>
                      </a:solidFill>
                      <a:prstDash val="solid"/>
                      <a:round/>
                      <a:headEnd len="sm" w="sm" type="none"/>
                      <a:tailEnd len="sm" w="sm" type="none"/>
                    </a:lnR>
                    <a:lnT cap="flat" cmpd="sng" w="12700">
                      <a:solidFill>
                        <a:srgbClr val="005BAD"/>
                      </a:solidFill>
                      <a:prstDash val="solid"/>
                      <a:round/>
                      <a:headEnd len="sm" w="sm" type="none"/>
                      <a:tailEnd len="sm" w="sm" type="none"/>
                    </a:lnT>
                    <a:lnB cap="flat" cmpd="sng" w="12700">
                      <a:solidFill>
                        <a:srgbClr val="005BAD"/>
                      </a:solidFill>
                      <a:prstDash val="solid"/>
                      <a:round/>
                      <a:headEnd len="sm" w="sm" type="none"/>
                      <a:tailEnd len="sm" w="sm" type="none"/>
                    </a:lnB>
                    <a:solidFill>
                      <a:srgbClr val="CEEEFE"/>
                    </a:solidFill>
                  </a:tcPr>
                </a:tc>
              </a:tr>
            </a:tbl>
          </a:graphicData>
        </a:graphic>
      </p:graphicFrame>
      <p:sp>
        <p:nvSpPr>
          <p:cNvPr id="28" name="Google Shape;28;p5"/>
          <p:cNvSpPr/>
          <p:nvPr/>
        </p:nvSpPr>
        <p:spPr>
          <a:xfrm>
            <a:off x="323642" y="4528158"/>
            <a:ext cx="3455400" cy="621000"/>
          </a:xfrm>
          <a:prstGeom prst="rect">
            <a:avLst/>
          </a:prstGeom>
          <a:noFill/>
          <a:ln>
            <a:noFill/>
          </a:ln>
        </p:spPr>
        <p:txBody>
          <a:bodyPr anchorCtr="0" anchor="ctr" bIns="45700" lIns="91425" spcFirstLastPara="1" rIns="91425" wrap="square" tIns="45700">
            <a:noAutofit/>
          </a:bodyPr>
          <a:lstStyle/>
          <a:p>
            <a:pPr indent="-171450" lvl="0" marL="171450" marR="0" rtl="0" algn="l">
              <a:lnSpc>
                <a:spcPct val="114000"/>
              </a:lnSpc>
              <a:spcBef>
                <a:spcPts val="0"/>
              </a:spcBef>
              <a:spcAft>
                <a:spcPts val="0"/>
              </a:spcAft>
              <a:buClr>
                <a:srgbClr val="005BAD"/>
              </a:buClr>
              <a:buSzPts val="1400"/>
              <a:buFont typeface="Noto Sans Symbols"/>
              <a:buChar char="●"/>
            </a:pPr>
            <a:r>
              <a:rPr lang="ja-JP" sz="1400">
                <a:solidFill>
                  <a:srgbClr val="005BAD"/>
                </a:solidFill>
                <a:latin typeface="Arial"/>
                <a:ea typeface="Arial"/>
                <a:cs typeface="Arial"/>
                <a:sym typeface="Arial"/>
              </a:rPr>
              <a:t>ヒント</a:t>
            </a:r>
            <a:endParaRPr/>
          </a:p>
          <a:p>
            <a:pPr indent="0" lvl="0" marL="0" marR="0" rtl="0" algn="l">
              <a:lnSpc>
                <a:spcPct val="114000"/>
              </a:lnSpc>
              <a:spcBef>
                <a:spcPts val="0"/>
              </a:spcBef>
              <a:spcAft>
                <a:spcPts val="0"/>
              </a:spcAft>
              <a:buClr>
                <a:schemeClr val="dk1"/>
              </a:buClr>
              <a:buSzPts val="1200"/>
              <a:buFont typeface="Noto Sans Symbols"/>
              <a:buNone/>
            </a:pPr>
            <a:r>
              <a:rPr lang="ja-JP" sz="1200">
                <a:solidFill>
                  <a:schemeClr val="dk1"/>
                </a:solidFill>
                <a:latin typeface="Arial"/>
                <a:ea typeface="Arial"/>
                <a:cs typeface="Arial"/>
                <a:sym typeface="Arial"/>
              </a:rPr>
              <a:t>   所得金額によって</a:t>
            </a:r>
            <a:endParaRPr sz="1200">
              <a:solidFill>
                <a:schemeClr val="dk1"/>
              </a:solidFill>
              <a:latin typeface="Arial"/>
              <a:ea typeface="Arial"/>
              <a:cs typeface="Arial"/>
              <a:sym typeface="Arial"/>
            </a:endParaRPr>
          </a:p>
          <a:p>
            <a:pPr indent="0" lvl="0" marL="0" marR="0" rtl="0" algn="l">
              <a:lnSpc>
                <a:spcPct val="114000"/>
              </a:lnSpc>
              <a:spcBef>
                <a:spcPts val="0"/>
              </a:spcBef>
              <a:spcAft>
                <a:spcPts val="0"/>
              </a:spcAft>
              <a:buClr>
                <a:schemeClr val="dk1"/>
              </a:buClr>
              <a:buSzPts val="1200"/>
              <a:buFont typeface="Noto Sans Symbols"/>
              <a:buNone/>
            </a:pPr>
            <a:r>
              <a:rPr lang="ja-JP" sz="1200">
                <a:solidFill>
                  <a:schemeClr val="dk1"/>
                </a:solidFill>
                <a:latin typeface="Arial"/>
                <a:ea typeface="Arial"/>
                <a:cs typeface="Arial"/>
                <a:sym typeface="Arial"/>
              </a:rPr>
              <a:t>   負担する金額を変えてみよう</a:t>
            </a:r>
            <a:endParaRPr/>
          </a:p>
        </p:txBody>
      </p:sp>
      <p:sp>
        <p:nvSpPr>
          <p:cNvPr id="29" name="Google Shape;29;p5"/>
          <p:cNvSpPr txBox="1"/>
          <p:nvPr>
            <p:ph idx="1" type="body"/>
          </p:nvPr>
        </p:nvSpPr>
        <p:spPr>
          <a:xfrm>
            <a:off x="7538605" y="4527951"/>
            <a:ext cx="866100" cy="184800"/>
          </a:xfrm>
          <a:prstGeom prst="rect">
            <a:avLst/>
          </a:prstGeom>
          <a:noFill/>
          <a:ln>
            <a:noFill/>
          </a:ln>
        </p:spPr>
        <p:txBody>
          <a:bodyPr anchorCtr="0" anchor="ctr" bIns="45700" lIns="36000" spcFirstLastPara="1" rIns="36000" wrap="square" tIns="45700">
            <a:noAutofit/>
          </a:bodyPr>
          <a:lstStyle>
            <a:lvl1pPr indent="-228600" lvl="0" marL="457200" marR="0" algn="r">
              <a:lnSpc>
                <a:spcPct val="90000"/>
              </a:lnSpc>
              <a:spcBef>
                <a:spcPts val="1000"/>
              </a:spcBef>
              <a:spcAft>
                <a:spcPts val="0"/>
              </a:spcAft>
              <a:buClr>
                <a:schemeClr val="dk1"/>
              </a:buClr>
              <a:buSzPts val="1200"/>
              <a:buFont typeface="Arial"/>
              <a:buNone/>
              <a:defRPr b="0" i="0" sz="1200" u="none" cap="none" strike="noStrike">
                <a:solidFill>
                  <a:schemeClr val="dk1"/>
                </a:solidFill>
                <a:latin typeface="Arial"/>
                <a:ea typeface="Arial"/>
                <a:cs typeface="Arial"/>
                <a:sym typeface="Arial"/>
              </a:defRPr>
            </a:lvl1pPr>
            <a:lvl2pPr indent="-292100" lvl="1" marL="914400" marR="0" algn="l">
              <a:lnSpc>
                <a:spcPct val="90000"/>
              </a:lnSpc>
              <a:spcBef>
                <a:spcPts val="500"/>
              </a:spcBef>
              <a:spcAft>
                <a:spcPts val="0"/>
              </a:spcAft>
              <a:buClr>
                <a:schemeClr val="dk1"/>
              </a:buClr>
              <a:buSzPts val="1000"/>
              <a:buFont typeface="Arial"/>
              <a:buChar char="•"/>
              <a:defRPr b="0" i="0" sz="1000" u="none" cap="none" strike="noStrike">
                <a:solidFill>
                  <a:schemeClr val="dk1"/>
                </a:solidFill>
                <a:latin typeface="Arial"/>
                <a:ea typeface="Arial"/>
                <a:cs typeface="Arial"/>
                <a:sym typeface="Arial"/>
              </a:defRPr>
            </a:lvl2pPr>
            <a:lvl3pPr indent="-292100" lvl="2" marL="1371600" marR="0" algn="l">
              <a:lnSpc>
                <a:spcPct val="90000"/>
              </a:lnSpc>
              <a:spcBef>
                <a:spcPts val="500"/>
              </a:spcBef>
              <a:spcAft>
                <a:spcPts val="0"/>
              </a:spcAft>
              <a:buClr>
                <a:schemeClr val="dk1"/>
              </a:buClr>
              <a:buSzPts val="1000"/>
              <a:buFont typeface="Arial"/>
              <a:buChar char="•"/>
              <a:defRPr b="0" i="0" sz="1000" u="none" cap="none" strike="noStrike">
                <a:solidFill>
                  <a:schemeClr val="dk1"/>
                </a:solidFill>
                <a:latin typeface="Arial"/>
                <a:ea typeface="Arial"/>
                <a:cs typeface="Arial"/>
                <a:sym typeface="Arial"/>
              </a:defRPr>
            </a:lvl3pPr>
            <a:lvl4pPr indent="-292100" lvl="3" marL="1828800" marR="0" algn="l">
              <a:lnSpc>
                <a:spcPct val="90000"/>
              </a:lnSpc>
              <a:spcBef>
                <a:spcPts val="500"/>
              </a:spcBef>
              <a:spcAft>
                <a:spcPts val="0"/>
              </a:spcAft>
              <a:buClr>
                <a:schemeClr val="dk1"/>
              </a:buClr>
              <a:buSzPts val="1000"/>
              <a:buFont typeface="Arial"/>
              <a:buChar char="•"/>
              <a:defRPr b="0" i="0" sz="1000" u="none" cap="none" strike="noStrike">
                <a:solidFill>
                  <a:schemeClr val="dk1"/>
                </a:solidFill>
                <a:latin typeface="Arial"/>
                <a:ea typeface="Arial"/>
                <a:cs typeface="Arial"/>
                <a:sym typeface="Arial"/>
              </a:defRPr>
            </a:lvl4pPr>
            <a:lvl5pPr indent="-292100" lvl="4" marL="2286000" marR="0" algn="l">
              <a:lnSpc>
                <a:spcPct val="90000"/>
              </a:lnSpc>
              <a:spcBef>
                <a:spcPts val="500"/>
              </a:spcBef>
              <a:spcAft>
                <a:spcPts val="0"/>
              </a:spcAft>
              <a:buClr>
                <a:schemeClr val="dk1"/>
              </a:buClr>
              <a:buSzPts val="1000"/>
              <a:buFont typeface="Arial"/>
              <a:buChar char="•"/>
              <a:defRPr b="0" i="0" sz="1000" u="none" cap="none" strike="noStrike">
                <a:solidFill>
                  <a:schemeClr val="dk1"/>
                </a:solidFill>
                <a:latin typeface="Arial"/>
                <a:ea typeface="Arial"/>
                <a:cs typeface="Arial"/>
                <a:sym typeface="Arial"/>
              </a:defRPr>
            </a:lvl5pPr>
            <a:lvl6pPr indent="-342900" lvl="5" marL="27432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6pPr>
            <a:lvl7pPr indent="-342900" lvl="6" marL="32004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7pPr>
            <a:lvl8pPr indent="-342900" lvl="7" marL="36576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8pPr>
            <a:lvl9pPr indent="-342900" lvl="8" marL="41148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9pPr>
          </a:lstStyle>
          <a:p/>
        </p:txBody>
      </p:sp>
      <p:sp>
        <p:nvSpPr>
          <p:cNvPr id="30" name="Google Shape;30;p5"/>
          <p:cNvSpPr txBox="1"/>
          <p:nvPr>
            <p:ph idx="2" type="body"/>
          </p:nvPr>
        </p:nvSpPr>
        <p:spPr>
          <a:xfrm>
            <a:off x="7538605" y="5008902"/>
            <a:ext cx="866100" cy="184800"/>
          </a:xfrm>
          <a:prstGeom prst="rect">
            <a:avLst/>
          </a:prstGeom>
          <a:noFill/>
          <a:ln>
            <a:noFill/>
          </a:ln>
        </p:spPr>
        <p:txBody>
          <a:bodyPr anchorCtr="0" anchor="ctr" bIns="45700" lIns="36000" spcFirstLastPara="1" rIns="36000" wrap="square" tIns="45700">
            <a:noAutofit/>
          </a:bodyPr>
          <a:lstStyle>
            <a:lvl1pPr indent="-228600" lvl="0" marL="457200" marR="0" algn="r">
              <a:lnSpc>
                <a:spcPct val="90000"/>
              </a:lnSpc>
              <a:spcBef>
                <a:spcPts val="1000"/>
              </a:spcBef>
              <a:spcAft>
                <a:spcPts val="0"/>
              </a:spcAft>
              <a:buClr>
                <a:schemeClr val="dk1"/>
              </a:buClr>
              <a:buSzPts val="1200"/>
              <a:buFont typeface="Arial"/>
              <a:buNone/>
              <a:defRPr b="0" i="0" sz="1200" u="none" cap="none" strike="noStrike">
                <a:solidFill>
                  <a:schemeClr val="dk1"/>
                </a:solidFill>
                <a:latin typeface="Arial"/>
                <a:ea typeface="Arial"/>
                <a:cs typeface="Arial"/>
                <a:sym typeface="Arial"/>
              </a:defRPr>
            </a:lvl1pPr>
            <a:lvl2pPr indent="-292100" lvl="1" marL="914400" marR="0" algn="l">
              <a:lnSpc>
                <a:spcPct val="90000"/>
              </a:lnSpc>
              <a:spcBef>
                <a:spcPts val="500"/>
              </a:spcBef>
              <a:spcAft>
                <a:spcPts val="0"/>
              </a:spcAft>
              <a:buClr>
                <a:schemeClr val="dk1"/>
              </a:buClr>
              <a:buSzPts val="1000"/>
              <a:buFont typeface="Arial"/>
              <a:buChar char="•"/>
              <a:defRPr b="0" i="0" sz="1000" u="none" cap="none" strike="noStrike">
                <a:solidFill>
                  <a:schemeClr val="dk1"/>
                </a:solidFill>
                <a:latin typeface="Arial"/>
                <a:ea typeface="Arial"/>
                <a:cs typeface="Arial"/>
                <a:sym typeface="Arial"/>
              </a:defRPr>
            </a:lvl2pPr>
            <a:lvl3pPr indent="-292100" lvl="2" marL="1371600" marR="0" algn="l">
              <a:lnSpc>
                <a:spcPct val="90000"/>
              </a:lnSpc>
              <a:spcBef>
                <a:spcPts val="500"/>
              </a:spcBef>
              <a:spcAft>
                <a:spcPts val="0"/>
              </a:spcAft>
              <a:buClr>
                <a:schemeClr val="dk1"/>
              </a:buClr>
              <a:buSzPts val="1000"/>
              <a:buFont typeface="Arial"/>
              <a:buChar char="•"/>
              <a:defRPr b="0" i="0" sz="1000" u="none" cap="none" strike="noStrike">
                <a:solidFill>
                  <a:schemeClr val="dk1"/>
                </a:solidFill>
                <a:latin typeface="Arial"/>
                <a:ea typeface="Arial"/>
                <a:cs typeface="Arial"/>
                <a:sym typeface="Arial"/>
              </a:defRPr>
            </a:lvl3pPr>
            <a:lvl4pPr indent="-292100" lvl="3" marL="1828800" marR="0" algn="l">
              <a:lnSpc>
                <a:spcPct val="90000"/>
              </a:lnSpc>
              <a:spcBef>
                <a:spcPts val="500"/>
              </a:spcBef>
              <a:spcAft>
                <a:spcPts val="0"/>
              </a:spcAft>
              <a:buClr>
                <a:schemeClr val="dk1"/>
              </a:buClr>
              <a:buSzPts val="1000"/>
              <a:buFont typeface="Arial"/>
              <a:buChar char="•"/>
              <a:defRPr b="0" i="0" sz="1000" u="none" cap="none" strike="noStrike">
                <a:solidFill>
                  <a:schemeClr val="dk1"/>
                </a:solidFill>
                <a:latin typeface="Arial"/>
                <a:ea typeface="Arial"/>
                <a:cs typeface="Arial"/>
                <a:sym typeface="Arial"/>
              </a:defRPr>
            </a:lvl4pPr>
            <a:lvl5pPr indent="-292100" lvl="4" marL="2286000" marR="0" algn="l">
              <a:lnSpc>
                <a:spcPct val="90000"/>
              </a:lnSpc>
              <a:spcBef>
                <a:spcPts val="500"/>
              </a:spcBef>
              <a:spcAft>
                <a:spcPts val="0"/>
              </a:spcAft>
              <a:buClr>
                <a:schemeClr val="dk1"/>
              </a:buClr>
              <a:buSzPts val="1000"/>
              <a:buFont typeface="Arial"/>
              <a:buChar char="•"/>
              <a:defRPr b="0" i="0" sz="1000" u="none" cap="none" strike="noStrike">
                <a:solidFill>
                  <a:schemeClr val="dk1"/>
                </a:solidFill>
                <a:latin typeface="Arial"/>
                <a:ea typeface="Arial"/>
                <a:cs typeface="Arial"/>
                <a:sym typeface="Arial"/>
              </a:defRPr>
            </a:lvl5pPr>
            <a:lvl6pPr indent="-342900" lvl="5" marL="27432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6pPr>
            <a:lvl7pPr indent="-342900" lvl="6" marL="32004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7pPr>
            <a:lvl8pPr indent="-342900" lvl="7" marL="36576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8pPr>
            <a:lvl9pPr indent="-342900" lvl="8" marL="41148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9pPr>
          </a:lstStyle>
          <a:p/>
        </p:txBody>
      </p:sp>
      <p:sp>
        <p:nvSpPr>
          <p:cNvPr id="31" name="Google Shape;31;p5"/>
          <p:cNvSpPr txBox="1"/>
          <p:nvPr>
            <p:ph idx="3" type="body"/>
          </p:nvPr>
        </p:nvSpPr>
        <p:spPr>
          <a:xfrm>
            <a:off x="7538605" y="5473678"/>
            <a:ext cx="866100" cy="184800"/>
          </a:xfrm>
          <a:prstGeom prst="rect">
            <a:avLst/>
          </a:prstGeom>
          <a:noFill/>
          <a:ln>
            <a:noFill/>
          </a:ln>
        </p:spPr>
        <p:txBody>
          <a:bodyPr anchorCtr="0" anchor="ctr" bIns="45700" lIns="36000" spcFirstLastPara="1" rIns="36000" wrap="square" tIns="45700">
            <a:noAutofit/>
          </a:bodyPr>
          <a:lstStyle>
            <a:lvl1pPr indent="-228600" lvl="0" marL="457200" marR="0" algn="r">
              <a:lnSpc>
                <a:spcPct val="90000"/>
              </a:lnSpc>
              <a:spcBef>
                <a:spcPts val="1000"/>
              </a:spcBef>
              <a:spcAft>
                <a:spcPts val="0"/>
              </a:spcAft>
              <a:buClr>
                <a:schemeClr val="dk1"/>
              </a:buClr>
              <a:buSzPts val="1200"/>
              <a:buFont typeface="Arial"/>
              <a:buNone/>
              <a:defRPr b="0" i="0" sz="1200" u="none" cap="none" strike="noStrike">
                <a:solidFill>
                  <a:schemeClr val="dk1"/>
                </a:solidFill>
                <a:latin typeface="Arial"/>
                <a:ea typeface="Arial"/>
                <a:cs typeface="Arial"/>
                <a:sym typeface="Arial"/>
              </a:defRPr>
            </a:lvl1pPr>
            <a:lvl2pPr indent="-292100" lvl="1" marL="914400" marR="0" algn="l">
              <a:lnSpc>
                <a:spcPct val="90000"/>
              </a:lnSpc>
              <a:spcBef>
                <a:spcPts val="500"/>
              </a:spcBef>
              <a:spcAft>
                <a:spcPts val="0"/>
              </a:spcAft>
              <a:buClr>
                <a:schemeClr val="dk1"/>
              </a:buClr>
              <a:buSzPts val="1000"/>
              <a:buFont typeface="Arial"/>
              <a:buChar char="•"/>
              <a:defRPr b="0" i="0" sz="1000" u="none" cap="none" strike="noStrike">
                <a:solidFill>
                  <a:schemeClr val="dk1"/>
                </a:solidFill>
                <a:latin typeface="Arial"/>
                <a:ea typeface="Arial"/>
                <a:cs typeface="Arial"/>
                <a:sym typeface="Arial"/>
              </a:defRPr>
            </a:lvl2pPr>
            <a:lvl3pPr indent="-292100" lvl="2" marL="1371600" marR="0" algn="l">
              <a:lnSpc>
                <a:spcPct val="90000"/>
              </a:lnSpc>
              <a:spcBef>
                <a:spcPts val="500"/>
              </a:spcBef>
              <a:spcAft>
                <a:spcPts val="0"/>
              </a:spcAft>
              <a:buClr>
                <a:schemeClr val="dk1"/>
              </a:buClr>
              <a:buSzPts val="1000"/>
              <a:buFont typeface="Arial"/>
              <a:buChar char="•"/>
              <a:defRPr b="0" i="0" sz="1000" u="none" cap="none" strike="noStrike">
                <a:solidFill>
                  <a:schemeClr val="dk1"/>
                </a:solidFill>
                <a:latin typeface="Arial"/>
                <a:ea typeface="Arial"/>
                <a:cs typeface="Arial"/>
                <a:sym typeface="Arial"/>
              </a:defRPr>
            </a:lvl3pPr>
            <a:lvl4pPr indent="-292100" lvl="3" marL="1828800" marR="0" algn="l">
              <a:lnSpc>
                <a:spcPct val="90000"/>
              </a:lnSpc>
              <a:spcBef>
                <a:spcPts val="500"/>
              </a:spcBef>
              <a:spcAft>
                <a:spcPts val="0"/>
              </a:spcAft>
              <a:buClr>
                <a:schemeClr val="dk1"/>
              </a:buClr>
              <a:buSzPts val="1000"/>
              <a:buFont typeface="Arial"/>
              <a:buChar char="•"/>
              <a:defRPr b="0" i="0" sz="1000" u="none" cap="none" strike="noStrike">
                <a:solidFill>
                  <a:schemeClr val="dk1"/>
                </a:solidFill>
                <a:latin typeface="Arial"/>
                <a:ea typeface="Arial"/>
                <a:cs typeface="Arial"/>
                <a:sym typeface="Arial"/>
              </a:defRPr>
            </a:lvl4pPr>
            <a:lvl5pPr indent="-292100" lvl="4" marL="2286000" marR="0" algn="l">
              <a:lnSpc>
                <a:spcPct val="90000"/>
              </a:lnSpc>
              <a:spcBef>
                <a:spcPts val="500"/>
              </a:spcBef>
              <a:spcAft>
                <a:spcPts val="0"/>
              </a:spcAft>
              <a:buClr>
                <a:schemeClr val="dk1"/>
              </a:buClr>
              <a:buSzPts val="1000"/>
              <a:buFont typeface="Arial"/>
              <a:buChar char="•"/>
              <a:defRPr b="0" i="0" sz="1000" u="none" cap="none" strike="noStrike">
                <a:solidFill>
                  <a:schemeClr val="dk1"/>
                </a:solidFill>
                <a:latin typeface="Arial"/>
                <a:ea typeface="Arial"/>
                <a:cs typeface="Arial"/>
                <a:sym typeface="Arial"/>
              </a:defRPr>
            </a:lvl5pPr>
            <a:lvl6pPr indent="-342900" lvl="5" marL="27432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6pPr>
            <a:lvl7pPr indent="-342900" lvl="6" marL="32004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7pPr>
            <a:lvl8pPr indent="-342900" lvl="7" marL="36576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8pPr>
            <a:lvl9pPr indent="-342900" lvl="8" marL="41148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9pPr>
          </a:lstStyle>
          <a:p/>
        </p:txBody>
      </p:sp>
      <p:sp>
        <p:nvSpPr>
          <p:cNvPr id="32" name="Google Shape;32;p5"/>
          <p:cNvSpPr txBox="1"/>
          <p:nvPr>
            <p:ph idx="4" type="body"/>
          </p:nvPr>
        </p:nvSpPr>
        <p:spPr>
          <a:xfrm>
            <a:off x="7538605" y="5943649"/>
            <a:ext cx="866100" cy="184800"/>
          </a:xfrm>
          <a:prstGeom prst="rect">
            <a:avLst/>
          </a:prstGeom>
          <a:noFill/>
          <a:ln>
            <a:noFill/>
          </a:ln>
        </p:spPr>
        <p:txBody>
          <a:bodyPr anchorCtr="0" anchor="ctr" bIns="45700" lIns="36000" spcFirstLastPara="1" rIns="36000" wrap="square" tIns="45700">
            <a:noAutofit/>
          </a:bodyPr>
          <a:lstStyle>
            <a:lvl1pPr indent="-228600" lvl="0" marL="457200" marR="0" algn="r">
              <a:lnSpc>
                <a:spcPct val="90000"/>
              </a:lnSpc>
              <a:spcBef>
                <a:spcPts val="1000"/>
              </a:spcBef>
              <a:spcAft>
                <a:spcPts val="0"/>
              </a:spcAft>
              <a:buClr>
                <a:schemeClr val="dk1"/>
              </a:buClr>
              <a:buSzPts val="1200"/>
              <a:buFont typeface="Arial"/>
              <a:buNone/>
              <a:defRPr b="0" i="0" sz="1200" u="none" cap="none" strike="noStrike">
                <a:solidFill>
                  <a:schemeClr val="dk1"/>
                </a:solidFill>
                <a:latin typeface="Arial"/>
                <a:ea typeface="Arial"/>
                <a:cs typeface="Arial"/>
                <a:sym typeface="Arial"/>
              </a:defRPr>
            </a:lvl1pPr>
            <a:lvl2pPr indent="-292100" lvl="1" marL="914400" marR="0" algn="l">
              <a:lnSpc>
                <a:spcPct val="90000"/>
              </a:lnSpc>
              <a:spcBef>
                <a:spcPts val="500"/>
              </a:spcBef>
              <a:spcAft>
                <a:spcPts val="0"/>
              </a:spcAft>
              <a:buClr>
                <a:schemeClr val="dk1"/>
              </a:buClr>
              <a:buSzPts val="1000"/>
              <a:buFont typeface="Arial"/>
              <a:buChar char="•"/>
              <a:defRPr b="0" i="0" sz="1000" u="none" cap="none" strike="noStrike">
                <a:solidFill>
                  <a:schemeClr val="dk1"/>
                </a:solidFill>
                <a:latin typeface="Arial"/>
                <a:ea typeface="Arial"/>
                <a:cs typeface="Arial"/>
                <a:sym typeface="Arial"/>
              </a:defRPr>
            </a:lvl2pPr>
            <a:lvl3pPr indent="-292100" lvl="2" marL="1371600" marR="0" algn="l">
              <a:lnSpc>
                <a:spcPct val="90000"/>
              </a:lnSpc>
              <a:spcBef>
                <a:spcPts val="500"/>
              </a:spcBef>
              <a:spcAft>
                <a:spcPts val="0"/>
              </a:spcAft>
              <a:buClr>
                <a:schemeClr val="dk1"/>
              </a:buClr>
              <a:buSzPts val="1000"/>
              <a:buFont typeface="Arial"/>
              <a:buChar char="•"/>
              <a:defRPr b="0" i="0" sz="1000" u="none" cap="none" strike="noStrike">
                <a:solidFill>
                  <a:schemeClr val="dk1"/>
                </a:solidFill>
                <a:latin typeface="Arial"/>
                <a:ea typeface="Arial"/>
                <a:cs typeface="Arial"/>
                <a:sym typeface="Arial"/>
              </a:defRPr>
            </a:lvl3pPr>
            <a:lvl4pPr indent="-292100" lvl="3" marL="1828800" marR="0" algn="l">
              <a:lnSpc>
                <a:spcPct val="90000"/>
              </a:lnSpc>
              <a:spcBef>
                <a:spcPts val="500"/>
              </a:spcBef>
              <a:spcAft>
                <a:spcPts val="0"/>
              </a:spcAft>
              <a:buClr>
                <a:schemeClr val="dk1"/>
              </a:buClr>
              <a:buSzPts val="1000"/>
              <a:buFont typeface="Arial"/>
              <a:buChar char="•"/>
              <a:defRPr b="0" i="0" sz="1000" u="none" cap="none" strike="noStrike">
                <a:solidFill>
                  <a:schemeClr val="dk1"/>
                </a:solidFill>
                <a:latin typeface="Arial"/>
                <a:ea typeface="Arial"/>
                <a:cs typeface="Arial"/>
                <a:sym typeface="Arial"/>
              </a:defRPr>
            </a:lvl4pPr>
            <a:lvl5pPr indent="-292100" lvl="4" marL="2286000" marR="0" algn="l">
              <a:lnSpc>
                <a:spcPct val="90000"/>
              </a:lnSpc>
              <a:spcBef>
                <a:spcPts val="500"/>
              </a:spcBef>
              <a:spcAft>
                <a:spcPts val="0"/>
              </a:spcAft>
              <a:buClr>
                <a:schemeClr val="dk1"/>
              </a:buClr>
              <a:buSzPts val="1000"/>
              <a:buFont typeface="Arial"/>
              <a:buChar char="•"/>
              <a:defRPr b="0" i="0" sz="1000" u="none" cap="none" strike="noStrike">
                <a:solidFill>
                  <a:schemeClr val="dk1"/>
                </a:solidFill>
                <a:latin typeface="Arial"/>
                <a:ea typeface="Arial"/>
                <a:cs typeface="Arial"/>
                <a:sym typeface="Arial"/>
              </a:defRPr>
            </a:lvl5pPr>
            <a:lvl6pPr indent="-342900" lvl="5" marL="27432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6pPr>
            <a:lvl7pPr indent="-342900" lvl="6" marL="32004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7pPr>
            <a:lvl8pPr indent="-342900" lvl="7" marL="36576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8pPr>
            <a:lvl9pPr indent="-342900" lvl="8" marL="41148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9pPr>
          </a:lstStyle>
          <a:p/>
        </p:txBody>
      </p:sp>
      <p:sp>
        <p:nvSpPr>
          <p:cNvPr id="33" name="Google Shape;33;p5"/>
          <p:cNvSpPr/>
          <p:nvPr/>
        </p:nvSpPr>
        <p:spPr>
          <a:xfrm>
            <a:off x="323642" y="4007150"/>
            <a:ext cx="3667500" cy="267900"/>
          </a:xfrm>
          <a:prstGeom prst="rect">
            <a:avLst/>
          </a:prstGeom>
          <a:noFill/>
          <a:ln>
            <a:noFill/>
          </a:ln>
        </p:spPr>
        <p:txBody>
          <a:bodyPr anchorCtr="0" anchor="ctr" bIns="45700" lIns="91425" spcFirstLastPara="1" rIns="91425" wrap="square" tIns="45700">
            <a:noAutofit/>
          </a:bodyPr>
          <a:lstStyle/>
          <a:p>
            <a:pPr indent="0" lvl="0" marL="0" marR="0" rtl="0" algn="l">
              <a:lnSpc>
                <a:spcPct val="114000"/>
              </a:lnSpc>
              <a:spcBef>
                <a:spcPts val="0"/>
              </a:spcBef>
              <a:spcAft>
                <a:spcPts val="0"/>
              </a:spcAft>
              <a:buClr>
                <a:srgbClr val="005BAD"/>
              </a:buClr>
              <a:buSzPts val="1600"/>
              <a:buFont typeface="Arial"/>
              <a:buNone/>
            </a:pPr>
            <a:r>
              <a:rPr lang="ja-JP" sz="1500">
                <a:solidFill>
                  <a:srgbClr val="005BAD"/>
                </a:solidFill>
                <a:latin typeface="Arial"/>
                <a:ea typeface="Arial"/>
                <a:cs typeface="Arial"/>
                <a:sym typeface="Arial"/>
              </a:rPr>
              <a:t>各家の所得金額</a:t>
            </a:r>
            <a:r>
              <a:rPr lang="ja-JP" sz="1300">
                <a:solidFill>
                  <a:srgbClr val="005BAD"/>
                </a:solidFill>
                <a:latin typeface="Arial"/>
                <a:ea typeface="Arial"/>
                <a:cs typeface="Arial"/>
                <a:sym typeface="Arial"/>
              </a:rPr>
              <a:t>（もうけ）</a:t>
            </a:r>
            <a:r>
              <a:rPr lang="ja-JP" sz="1500">
                <a:solidFill>
                  <a:srgbClr val="005BAD"/>
                </a:solidFill>
                <a:latin typeface="Arial"/>
                <a:ea typeface="Arial"/>
                <a:cs typeface="Arial"/>
                <a:sym typeface="Arial"/>
              </a:rPr>
              <a:t>が異なる場合</a:t>
            </a:r>
            <a:endParaRPr sz="1300"/>
          </a:p>
        </p:txBody>
      </p:sp>
      <p:grpSp>
        <p:nvGrpSpPr>
          <p:cNvPr id="34" name="Google Shape;34;p5"/>
          <p:cNvGrpSpPr/>
          <p:nvPr/>
        </p:nvGrpSpPr>
        <p:grpSpPr>
          <a:xfrm>
            <a:off x="727310" y="5444694"/>
            <a:ext cx="2220755" cy="1141281"/>
            <a:chOff x="608967" y="5456726"/>
            <a:chExt cx="2220755" cy="1141281"/>
          </a:xfrm>
        </p:grpSpPr>
        <p:pic>
          <p:nvPicPr>
            <p:cNvPr id="35" name="Google Shape;35;p5"/>
            <p:cNvPicPr preferRelativeResize="0"/>
            <p:nvPr/>
          </p:nvPicPr>
          <p:blipFill rotWithShape="1">
            <a:blip r:embed="rId2">
              <a:alphaModFix/>
            </a:blip>
            <a:srcRect b="0" l="0" r="0" t="-300"/>
            <a:stretch/>
          </p:blipFill>
          <p:spPr>
            <a:xfrm>
              <a:off x="608967" y="5456726"/>
              <a:ext cx="1797166" cy="1091837"/>
            </a:xfrm>
            <a:prstGeom prst="rect">
              <a:avLst/>
            </a:prstGeom>
            <a:noFill/>
            <a:ln cap="flat" cmpd="sng" w="15875">
              <a:solidFill>
                <a:srgbClr val="005BAD"/>
              </a:solidFill>
              <a:prstDash val="solid"/>
              <a:round/>
              <a:headEnd len="sm" w="sm" type="none"/>
              <a:tailEnd len="sm" w="sm" type="none"/>
            </a:ln>
          </p:spPr>
        </p:pic>
        <p:sp>
          <p:nvSpPr>
            <p:cNvPr id="36" name="Google Shape;36;p5"/>
            <p:cNvSpPr/>
            <p:nvPr/>
          </p:nvSpPr>
          <p:spPr>
            <a:xfrm>
              <a:off x="2111222" y="5879507"/>
              <a:ext cx="718500" cy="718500"/>
            </a:xfrm>
            <a:prstGeom prst="ellipse">
              <a:avLst/>
            </a:prstGeom>
            <a:solidFill>
              <a:srgbClr val="005BAD"/>
            </a:solidFill>
            <a:ln cap="flat" cmpd="sng" w="22225">
              <a:solidFill>
                <a:srgbClr val="EBFAFF"/>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2400"/>
                <a:buFont typeface="Arial"/>
                <a:buNone/>
              </a:pPr>
              <a:r>
                <a:t/>
              </a:r>
              <a:endParaRPr b="0" i="0" sz="2400" u="none" cap="none" strike="noStrike">
                <a:solidFill>
                  <a:schemeClr val="dk1"/>
                </a:solidFill>
                <a:latin typeface="Arial"/>
                <a:ea typeface="Arial"/>
                <a:cs typeface="Arial"/>
                <a:sym typeface="Arial"/>
              </a:endParaRPr>
            </a:p>
          </p:txBody>
        </p:sp>
        <p:sp>
          <p:nvSpPr>
            <p:cNvPr id="37" name="Google Shape;37;p5"/>
            <p:cNvSpPr txBox="1"/>
            <p:nvPr/>
          </p:nvSpPr>
          <p:spPr>
            <a:xfrm>
              <a:off x="2106457" y="5977207"/>
              <a:ext cx="718500" cy="5232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ja-JP" sz="1400">
                  <a:solidFill>
                    <a:srgbClr val="EBFFFC"/>
                  </a:solidFill>
                  <a:latin typeface="Arial"/>
                  <a:ea typeface="Arial"/>
                  <a:cs typeface="Arial"/>
                  <a:sym typeface="Arial"/>
                </a:rPr>
                <a:t>メタバ</a:t>
              </a:r>
              <a:endParaRPr sz="1400">
                <a:solidFill>
                  <a:srgbClr val="EBFFFC"/>
                </a:solidFill>
                <a:latin typeface="Arial"/>
                <a:ea typeface="Arial"/>
                <a:cs typeface="Arial"/>
                <a:sym typeface="Arial"/>
              </a:endParaRPr>
            </a:p>
            <a:p>
              <a:pPr indent="0" lvl="0" marL="0" marR="0" rtl="0" algn="l">
                <a:spcBef>
                  <a:spcPts val="0"/>
                </a:spcBef>
                <a:spcAft>
                  <a:spcPts val="0"/>
                </a:spcAft>
                <a:buNone/>
              </a:pPr>
              <a:r>
                <a:rPr lang="ja-JP" sz="1400">
                  <a:solidFill>
                    <a:srgbClr val="EBFFFC"/>
                  </a:solidFill>
                  <a:latin typeface="Arial"/>
                  <a:ea typeface="Arial"/>
                  <a:cs typeface="Arial"/>
                  <a:sym typeface="Arial"/>
                </a:rPr>
                <a:t>タウン</a:t>
              </a:r>
              <a:endParaRPr/>
            </a:p>
          </p:txBody>
        </p:sp>
      </p:grpSp>
      <p:sp>
        <p:nvSpPr>
          <p:cNvPr id="38" name="Google Shape;38;p5"/>
          <p:cNvSpPr/>
          <p:nvPr/>
        </p:nvSpPr>
        <p:spPr>
          <a:xfrm>
            <a:off x="3928375" y="1257125"/>
            <a:ext cx="1638600" cy="226800"/>
          </a:xfrm>
          <a:prstGeom prst="rect">
            <a:avLst/>
          </a:prstGeom>
          <a:noFill/>
          <a:ln cap="flat" cmpd="sng" w="19050">
            <a:solidFill>
              <a:srgbClr val="262626"/>
            </a:solidFill>
            <a:prstDash val="solid"/>
            <a:round/>
            <a:headEnd len="sm" w="sm" type="none"/>
            <a:tailEnd len="sm" w="sm" type="none"/>
          </a:ln>
        </p:spPr>
        <p:txBody>
          <a:bodyPr anchorCtr="0" anchor="ctr" bIns="36000" lIns="72000" spcFirstLastPara="1" rIns="72000" wrap="square" tIns="36000">
            <a:noAutofit/>
          </a:bodyPr>
          <a:lstStyle/>
          <a:p>
            <a:pPr indent="0" lvl="0" marL="0" marR="0" rtl="0" algn="ctr">
              <a:lnSpc>
                <a:spcPct val="100000"/>
              </a:lnSpc>
              <a:spcBef>
                <a:spcPts val="0"/>
              </a:spcBef>
              <a:spcAft>
                <a:spcPts val="0"/>
              </a:spcAft>
              <a:buClr>
                <a:schemeClr val="dk1"/>
              </a:buClr>
              <a:buSzPts val="1300"/>
              <a:buFont typeface="Arial"/>
              <a:buNone/>
            </a:pPr>
            <a:r>
              <a:rPr b="0" i="0" lang="ja-JP" sz="1300" u="none" cap="none" strike="noStrike">
                <a:solidFill>
                  <a:schemeClr val="dk1"/>
                </a:solidFill>
                <a:latin typeface="Arial"/>
                <a:ea typeface="Arial"/>
                <a:cs typeface="Arial"/>
                <a:sym typeface="Arial"/>
              </a:rPr>
              <a:t>パターン１</a:t>
            </a:r>
            <a:r>
              <a:rPr b="0" i="0" lang="ja-JP" sz="1200" u="none" cap="none" strike="noStrike">
                <a:solidFill>
                  <a:schemeClr val="dk1"/>
                </a:solidFill>
                <a:latin typeface="Arial"/>
                <a:ea typeface="Arial"/>
                <a:cs typeface="Arial"/>
                <a:sym typeface="Arial"/>
              </a:rPr>
              <a:t>（参考）</a:t>
            </a:r>
            <a:endParaRPr b="0" i="0" sz="1300" u="none" cap="none" strike="noStrike">
              <a:solidFill>
                <a:schemeClr val="dk1"/>
              </a:solidFill>
              <a:latin typeface="Arial"/>
              <a:ea typeface="Arial"/>
              <a:cs typeface="Arial"/>
              <a:sym typeface="Arial"/>
            </a:endParaRPr>
          </a:p>
        </p:txBody>
      </p:sp>
      <p:graphicFrame>
        <p:nvGraphicFramePr>
          <p:cNvPr id="39" name="Google Shape;39;p5"/>
          <p:cNvGraphicFramePr/>
          <p:nvPr/>
        </p:nvGraphicFramePr>
        <p:xfrm>
          <a:off x="5772274" y="1541747"/>
          <a:ext cx="3000000" cy="3000000"/>
        </p:xfrm>
        <a:graphic>
          <a:graphicData uri="http://schemas.openxmlformats.org/drawingml/2006/table">
            <a:tbl>
              <a:tblPr bandRow="1" firstRow="1">
                <a:noFill/>
                <a:tableStyleId>{EDD6E753-2930-40FE-A78C-5DBA94F34718}</a:tableStyleId>
              </a:tblPr>
              <a:tblGrid>
                <a:gridCol w="506775"/>
                <a:gridCol w="482700"/>
                <a:gridCol w="654250"/>
                <a:gridCol w="687375"/>
                <a:gridCol w="716975"/>
              </a:tblGrid>
              <a:tr h="361725">
                <a:tc>
                  <a:txBody>
                    <a:bodyPr/>
                    <a:lstStyle/>
                    <a:p>
                      <a:pPr indent="0" lvl="0" marL="0" marR="0" rtl="0" algn="ctr">
                        <a:spcBef>
                          <a:spcPts val="0"/>
                        </a:spcBef>
                        <a:spcAft>
                          <a:spcPts val="0"/>
                        </a:spcAft>
                        <a:buNone/>
                      </a:pPr>
                      <a:r>
                        <a:t/>
                      </a:r>
                      <a:endParaRPr b="0" sz="900" u="none" cap="none" strike="noStrike">
                        <a:solidFill>
                          <a:schemeClr val="lt1"/>
                        </a:solidFill>
                      </a:endParaRPr>
                    </a:p>
                  </a:txBody>
                  <a:tcPr marT="45725" marB="45725" marR="91450" marL="91450" anchor="ctr">
                    <a:lnL cap="flat" cmpd="sng" w="9525">
                      <a:solidFill>
                        <a:srgbClr val="000000">
                          <a:alpha val="0"/>
                        </a:srgbClr>
                      </a:solidFill>
                      <a:prstDash val="solid"/>
                      <a:round/>
                      <a:headEnd len="sm" w="sm" type="none"/>
                      <a:tailEnd len="sm" w="sm" type="none"/>
                    </a:lnL>
                    <a:lnR cap="flat" cmpd="sng" w="12700">
                      <a:solidFill>
                        <a:schemeClr val="dk1"/>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12700">
                      <a:solidFill>
                        <a:schemeClr val="dk1"/>
                      </a:solidFill>
                      <a:prstDash val="solid"/>
                      <a:round/>
                      <a:headEnd len="sm" w="sm" type="none"/>
                      <a:tailEnd len="sm" w="sm" type="none"/>
                    </a:lnB>
                    <a:solidFill>
                      <a:srgbClr val="F2F2F2"/>
                    </a:solidFill>
                  </a:tcPr>
                </a:tc>
                <a:tc>
                  <a:txBody>
                    <a:bodyPr/>
                    <a:lstStyle/>
                    <a:p>
                      <a:pPr indent="0" lvl="0" marL="0" marR="0" rtl="0" algn="ctr">
                        <a:spcBef>
                          <a:spcPts val="0"/>
                        </a:spcBef>
                        <a:spcAft>
                          <a:spcPts val="0"/>
                        </a:spcAft>
                        <a:buNone/>
                      </a:pPr>
                      <a:r>
                        <a:rPr b="1" lang="ja-JP" sz="900" u="none" cap="none" strike="noStrike">
                          <a:solidFill>
                            <a:schemeClr val="lt1"/>
                          </a:solidFill>
                        </a:rPr>
                        <a:t>家族</a:t>
                      </a:r>
                      <a:endParaRPr/>
                    </a:p>
                  </a:txBody>
                  <a:tcPr marT="45725" marB="45725" marR="91450" marL="91450" anchor="ctr">
                    <a:lnL cap="flat" cmpd="sng" w="12700">
                      <a:solidFill>
                        <a:schemeClr val="dk1"/>
                      </a:solidFill>
                      <a:prstDash val="solid"/>
                      <a:round/>
                      <a:headEnd len="sm" w="sm" type="none"/>
                      <a:tailEnd len="sm" w="sm" type="none"/>
                    </a:lnL>
                    <a:lnR cap="flat" cmpd="sng" w="12700">
                      <a:solidFill>
                        <a:schemeClr val="lt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7F7F7F"/>
                    </a:solidFill>
                  </a:tcPr>
                </a:tc>
                <a:tc>
                  <a:txBody>
                    <a:bodyPr/>
                    <a:lstStyle/>
                    <a:p>
                      <a:pPr indent="0" lvl="0" marL="0" marR="0" rtl="0" algn="ctr">
                        <a:spcBef>
                          <a:spcPts val="0"/>
                        </a:spcBef>
                        <a:spcAft>
                          <a:spcPts val="0"/>
                        </a:spcAft>
                        <a:buNone/>
                      </a:pPr>
                      <a:r>
                        <a:rPr lang="ja-JP" sz="900" u="none" cap="none" strike="noStrike">
                          <a:solidFill>
                            <a:schemeClr val="lt1"/>
                          </a:solidFill>
                        </a:rPr>
                        <a:t>所得金額</a:t>
                      </a:r>
                      <a:endParaRPr b="0" sz="700" u="none" cap="none" strike="noStrike">
                        <a:solidFill>
                          <a:schemeClr val="lt1"/>
                        </a:solidFill>
                        <a:latin typeface="Arial"/>
                        <a:ea typeface="Arial"/>
                        <a:cs typeface="Arial"/>
                        <a:sym typeface="Arial"/>
                      </a:endParaRPr>
                    </a:p>
                  </a:txBody>
                  <a:tcPr marT="45725" marB="45725" marR="91450" marL="91450" anchor="ctr">
                    <a:lnL cap="flat" cmpd="sng" w="12700">
                      <a:solidFill>
                        <a:schemeClr val="lt1"/>
                      </a:solidFill>
                      <a:prstDash val="solid"/>
                      <a:round/>
                      <a:headEnd len="sm" w="sm" type="none"/>
                      <a:tailEnd len="sm" w="sm" type="none"/>
                    </a:lnL>
                    <a:lnR cap="flat" cmpd="sng" w="12700">
                      <a:solidFill>
                        <a:schemeClr val="lt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7F7F7F"/>
                    </a:solidFill>
                  </a:tcPr>
                </a:tc>
                <a:tc>
                  <a:txBody>
                    <a:bodyPr/>
                    <a:lstStyle/>
                    <a:p>
                      <a:pPr indent="0" lvl="0" marL="0" marR="0" rtl="0" algn="ctr">
                        <a:spcBef>
                          <a:spcPts val="0"/>
                        </a:spcBef>
                        <a:spcAft>
                          <a:spcPts val="0"/>
                        </a:spcAft>
                        <a:buNone/>
                      </a:pPr>
                      <a:r>
                        <a:rPr lang="ja-JP" sz="900" u="none" cap="none" strike="noStrike">
                          <a:solidFill>
                            <a:schemeClr val="lt1"/>
                          </a:solidFill>
                        </a:rPr>
                        <a:t>使用回数</a:t>
                      </a:r>
                      <a:endParaRPr>
                        <a:solidFill>
                          <a:schemeClr val="lt1"/>
                        </a:solidFill>
                      </a:endParaRPr>
                    </a:p>
                  </a:txBody>
                  <a:tcPr marT="45725" marB="45725" marR="91450" marL="91450" anchor="ctr">
                    <a:lnL cap="flat" cmpd="sng" w="12700">
                      <a:solidFill>
                        <a:schemeClr val="lt1"/>
                      </a:solidFill>
                      <a:prstDash val="solid"/>
                      <a:round/>
                      <a:headEnd len="sm" w="sm" type="none"/>
                      <a:tailEnd len="sm" w="sm" type="none"/>
                    </a:lnL>
                    <a:lnR cap="flat" cmpd="sng" w="12700">
                      <a:solidFill>
                        <a:schemeClr val="lt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7F7F7F"/>
                    </a:solidFill>
                  </a:tcPr>
                </a:tc>
                <a:tc>
                  <a:txBody>
                    <a:bodyPr/>
                    <a:lstStyle/>
                    <a:p>
                      <a:pPr indent="0" lvl="0" marL="0" marR="0" rtl="0" algn="ctr">
                        <a:spcBef>
                          <a:spcPts val="0"/>
                        </a:spcBef>
                        <a:spcAft>
                          <a:spcPts val="0"/>
                        </a:spcAft>
                        <a:buNone/>
                      </a:pPr>
                      <a:r>
                        <a:rPr lang="ja-JP" sz="900" u="none" cap="none" strike="noStrike">
                          <a:solidFill>
                            <a:schemeClr val="lt1"/>
                          </a:solidFill>
                        </a:rPr>
                        <a:t>負担金額</a:t>
                      </a:r>
                      <a:endParaRPr>
                        <a:solidFill>
                          <a:schemeClr val="lt1"/>
                        </a:solidFill>
                      </a:endParaRPr>
                    </a:p>
                  </a:txBody>
                  <a:tcPr marT="45725" marB="45725" marR="91450" marL="91450" anchor="ctr">
                    <a:lnL cap="flat" cmpd="sng" w="12700">
                      <a:solidFill>
                        <a:schemeClr val="lt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7F7F7F"/>
                    </a:solidFill>
                  </a:tcPr>
                </a:tc>
              </a:tr>
              <a:tr h="288000">
                <a:tc>
                  <a:txBody>
                    <a:bodyPr/>
                    <a:lstStyle/>
                    <a:p>
                      <a:pPr indent="0" lvl="0" marL="0" marR="0" rtl="0" algn="ctr">
                        <a:spcBef>
                          <a:spcPts val="0"/>
                        </a:spcBef>
                        <a:spcAft>
                          <a:spcPts val="0"/>
                        </a:spcAft>
                        <a:buNone/>
                      </a:pPr>
                      <a:r>
                        <a:rPr b="1" lang="ja-JP" sz="900" u="none" cap="none" strike="noStrike">
                          <a:latin typeface="Arial"/>
                          <a:ea typeface="Arial"/>
                          <a:cs typeface="Arial"/>
                          <a:sym typeface="Arial"/>
                        </a:rPr>
                        <a:t>Ａ家</a:t>
                      </a:r>
                      <a:endParaRPr/>
                    </a:p>
                  </a:txBody>
                  <a:tcPr marT="45725" marB="45725" marR="91450" marL="91450" anchor="ctr">
                    <a:lnL cap="flat" cmpd="sng" w="12700">
                      <a:solidFill>
                        <a:schemeClr val="dk1"/>
                      </a:solidFill>
                      <a:prstDash val="solid"/>
                      <a:round/>
                      <a:headEnd len="sm" w="sm" type="none"/>
                      <a:tailEnd len="sm" w="sm" type="none"/>
                    </a:lnL>
                    <a:lnR cap="flat" cmpd="sng" w="9525">
                      <a:solidFill>
                        <a:schemeClr val="dk1"/>
                      </a:solidFill>
                      <a:prstDash val="dash"/>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ctr">
                        <a:spcBef>
                          <a:spcPts val="0"/>
                        </a:spcBef>
                        <a:spcAft>
                          <a:spcPts val="0"/>
                        </a:spcAft>
                        <a:buNone/>
                      </a:pPr>
                      <a:r>
                        <a:rPr b="1" lang="ja-JP" sz="900" u="none" cap="none" strike="noStrike">
                          <a:latin typeface="Arial"/>
                          <a:ea typeface="Arial"/>
                          <a:cs typeface="Arial"/>
                          <a:sym typeface="Arial"/>
                        </a:rPr>
                        <a:t>４人</a:t>
                      </a:r>
                      <a:endParaRPr/>
                    </a:p>
                  </a:txBody>
                  <a:tcPr marT="45725" marB="45725" marR="91450" marL="91450" anchor="ctr">
                    <a:lnL cap="flat" cmpd="sng" w="9525">
                      <a:solidFill>
                        <a:schemeClr val="dk1"/>
                      </a:solidFill>
                      <a:prstDash val="dash"/>
                      <a:round/>
                      <a:headEnd len="sm" w="sm" type="none"/>
                      <a:tailEnd len="sm" w="sm" type="none"/>
                    </a:lnL>
                    <a:lnR cap="flat" cmpd="sng" w="9525">
                      <a:solidFill>
                        <a:schemeClr val="dk1"/>
                      </a:solidFill>
                      <a:prstDash val="dash"/>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ctr">
                        <a:spcBef>
                          <a:spcPts val="0"/>
                        </a:spcBef>
                        <a:spcAft>
                          <a:spcPts val="0"/>
                        </a:spcAft>
                        <a:buNone/>
                      </a:pPr>
                      <a:r>
                        <a:rPr b="1" lang="ja-JP" sz="900" u="none" cap="none" strike="noStrike">
                          <a:latin typeface="Arial"/>
                          <a:ea typeface="Arial"/>
                          <a:cs typeface="Arial"/>
                          <a:sym typeface="Arial"/>
                        </a:rPr>
                        <a:t>500万円</a:t>
                      </a:r>
                      <a:endParaRPr/>
                    </a:p>
                  </a:txBody>
                  <a:tcPr marT="45725" marB="45725" marR="91450" marL="91450" anchor="ctr">
                    <a:lnL cap="flat" cmpd="sng" w="9525">
                      <a:solidFill>
                        <a:schemeClr val="dk1"/>
                      </a:solidFill>
                      <a:prstDash val="dash"/>
                      <a:round/>
                      <a:headEnd len="sm" w="sm" type="none"/>
                      <a:tailEnd len="sm" w="sm" type="none"/>
                    </a:lnL>
                    <a:lnR cap="flat" cmpd="sng" w="9525">
                      <a:solidFill>
                        <a:schemeClr val="dk1"/>
                      </a:solidFill>
                      <a:prstDash val="dash"/>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ctr">
                        <a:spcBef>
                          <a:spcPts val="0"/>
                        </a:spcBef>
                        <a:spcAft>
                          <a:spcPts val="0"/>
                        </a:spcAft>
                        <a:buNone/>
                      </a:pPr>
                      <a:r>
                        <a:rPr b="1" lang="ja-JP" sz="900" u="none" cap="none" strike="noStrike">
                          <a:latin typeface="Arial"/>
                          <a:ea typeface="Arial"/>
                          <a:cs typeface="Arial"/>
                          <a:sym typeface="Arial"/>
                        </a:rPr>
                        <a:t>月10回</a:t>
                      </a:r>
                      <a:endParaRPr/>
                    </a:p>
                  </a:txBody>
                  <a:tcPr marT="45725" marB="45725" marR="91450" marL="91450" anchor="ctr">
                    <a:lnL cap="flat" cmpd="sng" w="9525">
                      <a:solidFill>
                        <a:schemeClr val="dk1"/>
                      </a:solidFill>
                      <a:prstDash val="dash"/>
                      <a:round/>
                      <a:headEnd len="sm" w="sm" type="none"/>
                      <a:tailEnd len="sm" w="sm" type="none"/>
                    </a:lnL>
                    <a:lnR cap="flat" cmpd="sng" w="9525">
                      <a:solidFill>
                        <a:schemeClr val="dk1"/>
                      </a:solidFill>
                      <a:prstDash val="dash"/>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ctr">
                        <a:spcBef>
                          <a:spcPts val="0"/>
                        </a:spcBef>
                        <a:spcAft>
                          <a:spcPts val="0"/>
                        </a:spcAft>
                        <a:buNone/>
                      </a:pPr>
                      <a:r>
                        <a:rPr b="1" lang="ja-JP" sz="900" u="none" cap="none" strike="noStrike">
                          <a:latin typeface="Arial"/>
                          <a:ea typeface="Arial"/>
                          <a:cs typeface="Arial"/>
                          <a:sym typeface="Arial"/>
                        </a:rPr>
                        <a:t>100万円</a:t>
                      </a:r>
                      <a:endParaRPr/>
                    </a:p>
                  </a:txBody>
                  <a:tcPr marT="45725" marB="45725" marR="91450" marL="91450" anchor="ctr">
                    <a:lnL cap="flat" cmpd="sng" w="9525">
                      <a:solidFill>
                        <a:schemeClr val="dk1"/>
                      </a:solidFill>
                      <a:prstDash val="dash"/>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r>
              <a:tr h="288000">
                <a:tc>
                  <a:txBody>
                    <a:bodyPr/>
                    <a:lstStyle/>
                    <a:p>
                      <a:pPr indent="0" lvl="0" marL="0" marR="0" rtl="0" algn="ctr">
                        <a:spcBef>
                          <a:spcPts val="0"/>
                        </a:spcBef>
                        <a:spcAft>
                          <a:spcPts val="0"/>
                        </a:spcAft>
                        <a:buNone/>
                      </a:pPr>
                      <a:r>
                        <a:rPr b="1" lang="ja-JP" sz="900" u="none" cap="none" strike="noStrike">
                          <a:latin typeface="Arial"/>
                          <a:ea typeface="Arial"/>
                          <a:cs typeface="Arial"/>
                          <a:sym typeface="Arial"/>
                        </a:rPr>
                        <a:t>Ｂ家</a:t>
                      </a:r>
                      <a:endParaRPr/>
                    </a:p>
                  </a:txBody>
                  <a:tcPr marT="45725" marB="45725" marR="91450" marL="91450" anchor="ctr">
                    <a:lnL cap="flat" cmpd="sng" w="12700">
                      <a:solidFill>
                        <a:schemeClr val="dk1"/>
                      </a:solidFill>
                      <a:prstDash val="solid"/>
                      <a:round/>
                      <a:headEnd len="sm" w="sm" type="none"/>
                      <a:tailEnd len="sm" w="sm" type="none"/>
                    </a:lnL>
                    <a:lnR cap="flat" cmpd="sng" w="9525">
                      <a:solidFill>
                        <a:schemeClr val="dk1"/>
                      </a:solidFill>
                      <a:prstDash val="dash"/>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ctr">
                        <a:spcBef>
                          <a:spcPts val="0"/>
                        </a:spcBef>
                        <a:spcAft>
                          <a:spcPts val="0"/>
                        </a:spcAft>
                        <a:buNone/>
                      </a:pPr>
                      <a:r>
                        <a:rPr b="1" lang="ja-JP" sz="900" u="none" cap="none" strike="noStrike">
                          <a:latin typeface="Arial"/>
                          <a:ea typeface="Arial"/>
                          <a:cs typeface="Arial"/>
                          <a:sym typeface="Arial"/>
                        </a:rPr>
                        <a:t>４人</a:t>
                      </a:r>
                      <a:endParaRPr/>
                    </a:p>
                  </a:txBody>
                  <a:tcPr marT="45725" marB="45725" marR="91450" marL="91450" anchor="ctr">
                    <a:lnL cap="flat" cmpd="sng" w="9525">
                      <a:solidFill>
                        <a:schemeClr val="dk1"/>
                      </a:solidFill>
                      <a:prstDash val="dash"/>
                      <a:round/>
                      <a:headEnd len="sm" w="sm" type="none"/>
                      <a:tailEnd len="sm" w="sm" type="none"/>
                    </a:lnL>
                    <a:lnR cap="flat" cmpd="sng" w="9525">
                      <a:solidFill>
                        <a:schemeClr val="dk1"/>
                      </a:solidFill>
                      <a:prstDash val="dash"/>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ctr">
                        <a:spcBef>
                          <a:spcPts val="0"/>
                        </a:spcBef>
                        <a:spcAft>
                          <a:spcPts val="0"/>
                        </a:spcAft>
                        <a:buNone/>
                      </a:pPr>
                      <a:r>
                        <a:rPr b="1" lang="ja-JP" sz="900" u="none" cap="none" strike="noStrike">
                          <a:latin typeface="Arial"/>
                          <a:ea typeface="Arial"/>
                          <a:cs typeface="Arial"/>
                          <a:sym typeface="Arial"/>
                        </a:rPr>
                        <a:t>500万円</a:t>
                      </a:r>
                      <a:endParaRPr/>
                    </a:p>
                  </a:txBody>
                  <a:tcPr marT="45725" marB="45725" marR="91450" marL="91450" anchor="ctr">
                    <a:lnL cap="flat" cmpd="sng" w="9525">
                      <a:solidFill>
                        <a:schemeClr val="dk1"/>
                      </a:solidFill>
                      <a:prstDash val="dash"/>
                      <a:round/>
                      <a:headEnd len="sm" w="sm" type="none"/>
                      <a:tailEnd len="sm" w="sm" type="none"/>
                    </a:lnL>
                    <a:lnR cap="flat" cmpd="sng" w="9525">
                      <a:solidFill>
                        <a:schemeClr val="dk1"/>
                      </a:solidFill>
                      <a:prstDash val="dash"/>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ctr">
                        <a:spcBef>
                          <a:spcPts val="0"/>
                        </a:spcBef>
                        <a:spcAft>
                          <a:spcPts val="0"/>
                        </a:spcAft>
                        <a:buNone/>
                      </a:pPr>
                      <a:r>
                        <a:rPr b="1" lang="ja-JP" sz="900" u="none" cap="none" strike="noStrike">
                          <a:latin typeface="Arial"/>
                          <a:ea typeface="Arial"/>
                          <a:cs typeface="Arial"/>
                          <a:sym typeface="Arial"/>
                        </a:rPr>
                        <a:t>月10回</a:t>
                      </a:r>
                      <a:endParaRPr/>
                    </a:p>
                  </a:txBody>
                  <a:tcPr marT="45725" marB="45725" marR="91450" marL="91450" anchor="ctr">
                    <a:lnL cap="flat" cmpd="sng" w="9525">
                      <a:solidFill>
                        <a:schemeClr val="dk1"/>
                      </a:solidFill>
                      <a:prstDash val="dash"/>
                      <a:round/>
                      <a:headEnd len="sm" w="sm" type="none"/>
                      <a:tailEnd len="sm" w="sm" type="none"/>
                    </a:lnL>
                    <a:lnR cap="flat" cmpd="sng" w="9525">
                      <a:solidFill>
                        <a:schemeClr val="dk1"/>
                      </a:solidFill>
                      <a:prstDash val="dash"/>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ctr">
                        <a:spcBef>
                          <a:spcPts val="0"/>
                        </a:spcBef>
                        <a:spcAft>
                          <a:spcPts val="0"/>
                        </a:spcAft>
                        <a:buNone/>
                      </a:pPr>
                      <a:r>
                        <a:rPr b="1" lang="ja-JP" sz="900" u="none" cap="none" strike="noStrike">
                          <a:latin typeface="Arial"/>
                          <a:ea typeface="Arial"/>
                          <a:cs typeface="Arial"/>
                          <a:sym typeface="Arial"/>
                        </a:rPr>
                        <a:t>100万円</a:t>
                      </a:r>
                      <a:endParaRPr/>
                    </a:p>
                  </a:txBody>
                  <a:tcPr marT="45725" marB="45725" marR="91450" marL="91450" anchor="ctr">
                    <a:lnL cap="flat" cmpd="sng" w="9525">
                      <a:solidFill>
                        <a:schemeClr val="dk1"/>
                      </a:solidFill>
                      <a:prstDash val="dash"/>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r>
              <a:tr h="288000">
                <a:tc>
                  <a:txBody>
                    <a:bodyPr/>
                    <a:lstStyle/>
                    <a:p>
                      <a:pPr indent="0" lvl="0" marL="0" marR="0" rtl="0" algn="ctr">
                        <a:spcBef>
                          <a:spcPts val="0"/>
                        </a:spcBef>
                        <a:spcAft>
                          <a:spcPts val="0"/>
                        </a:spcAft>
                        <a:buNone/>
                      </a:pPr>
                      <a:r>
                        <a:rPr b="1" lang="ja-JP" sz="900" u="none" cap="none" strike="noStrike">
                          <a:latin typeface="Arial"/>
                          <a:ea typeface="Arial"/>
                          <a:cs typeface="Arial"/>
                          <a:sym typeface="Arial"/>
                        </a:rPr>
                        <a:t>Ｃ家</a:t>
                      </a:r>
                      <a:endParaRPr/>
                    </a:p>
                  </a:txBody>
                  <a:tcPr marT="45725" marB="45725" marR="91450" marL="91450" anchor="ctr">
                    <a:lnL cap="flat" cmpd="sng" w="12700">
                      <a:solidFill>
                        <a:schemeClr val="dk1"/>
                      </a:solidFill>
                      <a:prstDash val="solid"/>
                      <a:round/>
                      <a:headEnd len="sm" w="sm" type="none"/>
                      <a:tailEnd len="sm" w="sm" type="none"/>
                    </a:lnL>
                    <a:lnR cap="flat" cmpd="sng" w="9525">
                      <a:solidFill>
                        <a:schemeClr val="dk1"/>
                      </a:solidFill>
                      <a:prstDash val="dash"/>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ctr">
                        <a:spcBef>
                          <a:spcPts val="0"/>
                        </a:spcBef>
                        <a:spcAft>
                          <a:spcPts val="0"/>
                        </a:spcAft>
                        <a:buNone/>
                      </a:pPr>
                      <a:r>
                        <a:rPr b="1" lang="ja-JP" sz="900" u="none" cap="none" strike="noStrike">
                          <a:latin typeface="Arial"/>
                          <a:ea typeface="Arial"/>
                          <a:cs typeface="Arial"/>
                          <a:sym typeface="Arial"/>
                        </a:rPr>
                        <a:t>４人</a:t>
                      </a:r>
                      <a:endParaRPr/>
                    </a:p>
                  </a:txBody>
                  <a:tcPr marT="45725" marB="45725" marR="91450" marL="91450" anchor="ctr">
                    <a:lnL cap="flat" cmpd="sng" w="9525">
                      <a:solidFill>
                        <a:schemeClr val="dk1"/>
                      </a:solidFill>
                      <a:prstDash val="dash"/>
                      <a:round/>
                      <a:headEnd len="sm" w="sm" type="none"/>
                      <a:tailEnd len="sm" w="sm" type="none"/>
                    </a:lnL>
                    <a:lnR cap="flat" cmpd="sng" w="9525">
                      <a:solidFill>
                        <a:schemeClr val="dk1"/>
                      </a:solidFill>
                      <a:prstDash val="dash"/>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ctr">
                        <a:spcBef>
                          <a:spcPts val="0"/>
                        </a:spcBef>
                        <a:spcAft>
                          <a:spcPts val="0"/>
                        </a:spcAft>
                        <a:buNone/>
                      </a:pPr>
                      <a:r>
                        <a:rPr b="1" lang="ja-JP" sz="900" u="none" cap="none" strike="noStrike">
                          <a:latin typeface="Arial"/>
                          <a:ea typeface="Arial"/>
                          <a:cs typeface="Arial"/>
                          <a:sym typeface="Arial"/>
                        </a:rPr>
                        <a:t>500万円</a:t>
                      </a:r>
                      <a:endParaRPr/>
                    </a:p>
                  </a:txBody>
                  <a:tcPr marT="45725" marB="45725" marR="91450" marL="91450" anchor="ctr">
                    <a:lnL cap="flat" cmpd="sng" w="9525">
                      <a:solidFill>
                        <a:schemeClr val="dk1"/>
                      </a:solidFill>
                      <a:prstDash val="dash"/>
                      <a:round/>
                      <a:headEnd len="sm" w="sm" type="none"/>
                      <a:tailEnd len="sm" w="sm" type="none"/>
                    </a:lnL>
                    <a:lnR cap="flat" cmpd="sng" w="9525">
                      <a:solidFill>
                        <a:schemeClr val="dk1"/>
                      </a:solidFill>
                      <a:prstDash val="dash"/>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ctr">
                        <a:spcBef>
                          <a:spcPts val="0"/>
                        </a:spcBef>
                        <a:spcAft>
                          <a:spcPts val="0"/>
                        </a:spcAft>
                        <a:buNone/>
                      </a:pPr>
                      <a:r>
                        <a:rPr b="1" lang="ja-JP" sz="900" u="none" cap="none" strike="noStrike">
                          <a:latin typeface="Arial"/>
                          <a:ea typeface="Arial"/>
                          <a:cs typeface="Arial"/>
                          <a:sym typeface="Arial"/>
                        </a:rPr>
                        <a:t>月10回</a:t>
                      </a:r>
                      <a:endParaRPr/>
                    </a:p>
                  </a:txBody>
                  <a:tcPr marT="45725" marB="45725" marR="91450" marL="91450" anchor="ctr">
                    <a:lnL cap="flat" cmpd="sng" w="9525">
                      <a:solidFill>
                        <a:schemeClr val="dk1"/>
                      </a:solidFill>
                      <a:prstDash val="dash"/>
                      <a:round/>
                      <a:headEnd len="sm" w="sm" type="none"/>
                      <a:tailEnd len="sm" w="sm" type="none"/>
                    </a:lnL>
                    <a:lnR cap="flat" cmpd="sng" w="9525">
                      <a:solidFill>
                        <a:schemeClr val="dk1"/>
                      </a:solidFill>
                      <a:prstDash val="dash"/>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ctr">
                        <a:spcBef>
                          <a:spcPts val="0"/>
                        </a:spcBef>
                        <a:spcAft>
                          <a:spcPts val="0"/>
                        </a:spcAft>
                        <a:buNone/>
                      </a:pPr>
                      <a:r>
                        <a:rPr b="1" lang="ja-JP" sz="900" u="none" cap="none" strike="noStrike">
                          <a:latin typeface="Arial"/>
                          <a:ea typeface="Arial"/>
                          <a:cs typeface="Arial"/>
                          <a:sym typeface="Arial"/>
                        </a:rPr>
                        <a:t>100万円</a:t>
                      </a:r>
                      <a:endParaRPr/>
                    </a:p>
                  </a:txBody>
                  <a:tcPr marT="45725" marB="45725" marR="91450" marL="91450" anchor="ctr">
                    <a:lnL cap="flat" cmpd="sng" w="9525">
                      <a:solidFill>
                        <a:schemeClr val="dk1"/>
                      </a:solidFill>
                      <a:prstDash val="dash"/>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r>
              <a:tr h="288000">
                <a:tc>
                  <a:txBody>
                    <a:bodyPr/>
                    <a:lstStyle/>
                    <a:p>
                      <a:pPr indent="0" lvl="0" marL="0" marR="0" rtl="0" algn="ctr">
                        <a:spcBef>
                          <a:spcPts val="0"/>
                        </a:spcBef>
                        <a:spcAft>
                          <a:spcPts val="0"/>
                        </a:spcAft>
                        <a:buNone/>
                      </a:pPr>
                      <a:r>
                        <a:rPr b="1" lang="ja-JP" sz="900" u="none" cap="none" strike="noStrike">
                          <a:latin typeface="Arial"/>
                          <a:ea typeface="Arial"/>
                          <a:cs typeface="Arial"/>
                          <a:sym typeface="Arial"/>
                        </a:rPr>
                        <a:t>Ｄ家</a:t>
                      </a:r>
                      <a:endParaRPr/>
                    </a:p>
                  </a:txBody>
                  <a:tcPr marT="45725" marB="45725" marR="91450" marL="91450" anchor="ctr">
                    <a:lnL cap="flat" cmpd="sng" w="12700">
                      <a:solidFill>
                        <a:schemeClr val="dk1"/>
                      </a:solidFill>
                      <a:prstDash val="solid"/>
                      <a:round/>
                      <a:headEnd len="sm" w="sm" type="none"/>
                      <a:tailEnd len="sm" w="sm" type="none"/>
                    </a:lnL>
                    <a:lnR cap="flat" cmpd="sng" w="9525">
                      <a:solidFill>
                        <a:schemeClr val="dk1"/>
                      </a:solidFill>
                      <a:prstDash val="dash"/>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ctr">
                        <a:spcBef>
                          <a:spcPts val="0"/>
                        </a:spcBef>
                        <a:spcAft>
                          <a:spcPts val="0"/>
                        </a:spcAft>
                        <a:buNone/>
                      </a:pPr>
                      <a:r>
                        <a:rPr b="1" lang="ja-JP" sz="900" u="none" cap="none" strike="noStrike">
                          <a:latin typeface="Arial"/>
                          <a:ea typeface="Arial"/>
                          <a:cs typeface="Arial"/>
                          <a:sym typeface="Arial"/>
                        </a:rPr>
                        <a:t>４人</a:t>
                      </a:r>
                      <a:endParaRPr/>
                    </a:p>
                  </a:txBody>
                  <a:tcPr marT="45725" marB="45725" marR="91450" marL="91450" anchor="ctr">
                    <a:lnL cap="flat" cmpd="sng" w="9525">
                      <a:solidFill>
                        <a:schemeClr val="dk1"/>
                      </a:solidFill>
                      <a:prstDash val="dash"/>
                      <a:round/>
                      <a:headEnd len="sm" w="sm" type="none"/>
                      <a:tailEnd len="sm" w="sm" type="none"/>
                    </a:lnL>
                    <a:lnR cap="flat" cmpd="sng" w="9525">
                      <a:solidFill>
                        <a:schemeClr val="dk1"/>
                      </a:solidFill>
                      <a:prstDash val="dash"/>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ctr">
                        <a:spcBef>
                          <a:spcPts val="0"/>
                        </a:spcBef>
                        <a:spcAft>
                          <a:spcPts val="0"/>
                        </a:spcAft>
                        <a:buNone/>
                      </a:pPr>
                      <a:r>
                        <a:rPr b="1" lang="ja-JP" sz="900" u="none" cap="none" strike="noStrike">
                          <a:latin typeface="Arial"/>
                          <a:ea typeface="Arial"/>
                          <a:cs typeface="Arial"/>
                          <a:sym typeface="Arial"/>
                        </a:rPr>
                        <a:t>500万円</a:t>
                      </a:r>
                      <a:endParaRPr/>
                    </a:p>
                  </a:txBody>
                  <a:tcPr marT="45725" marB="45725" marR="91450" marL="91450" anchor="ctr">
                    <a:lnL cap="flat" cmpd="sng" w="9525">
                      <a:solidFill>
                        <a:schemeClr val="dk1"/>
                      </a:solidFill>
                      <a:prstDash val="dash"/>
                      <a:round/>
                      <a:headEnd len="sm" w="sm" type="none"/>
                      <a:tailEnd len="sm" w="sm" type="none"/>
                    </a:lnL>
                    <a:lnR cap="flat" cmpd="sng" w="9525">
                      <a:solidFill>
                        <a:schemeClr val="dk1"/>
                      </a:solidFill>
                      <a:prstDash val="dash"/>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ctr">
                        <a:spcBef>
                          <a:spcPts val="0"/>
                        </a:spcBef>
                        <a:spcAft>
                          <a:spcPts val="0"/>
                        </a:spcAft>
                        <a:buNone/>
                      </a:pPr>
                      <a:r>
                        <a:rPr b="1" lang="ja-JP" sz="900" u="none" cap="none" strike="noStrike">
                          <a:latin typeface="Arial"/>
                          <a:ea typeface="Arial"/>
                          <a:cs typeface="Arial"/>
                          <a:sym typeface="Arial"/>
                        </a:rPr>
                        <a:t>月10回</a:t>
                      </a:r>
                      <a:endParaRPr/>
                    </a:p>
                  </a:txBody>
                  <a:tcPr marT="45725" marB="45725" marR="91450" marL="91450" anchor="ctr">
                    <a:lnL cap="flat" cmpd="sng" w="9525">
                      <a:solidFill>
                        <a:schemeClr val="dk1"/>
                      </a:solidFill>
                      <a:prstDash val="dash"/>
                      <a:round/>
                      <a:headEnd len="sm" w="sm" type="none"/>
                      <a:tailEnd len="sm" w="sm" type="none"/>
                    </a:lnL>
                    <a:lnR cap="flat" cmpd="sng" w="9525">
                      <a:solidFill>
                        <a:schemeClr val="dk1"/>
                      </a:solidFill>
                      <a:prstDash val="dash"/>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ctr">
                        <a:spcBef>
                          <a:spcPts val="0"/>
                        </a:spcBef>
                        <a:spcAft>
                          <a:spcPts val="0"/>
                        </a:spcAft>
                        <a:buNone/>
                      </a:pPr>
                      <a:r>
                        <a:rPr b="1" lang="ja-JP" sz="900" u="none" cap="none" strike="noStrike">
                          <a:latin typeface="Arial"/>
                          <a:ea typeface="Arial"/>
                          <a:cs typeface="Arial"/>
                          <a:sym typeface="Arial"/>
                        </a:rPr>
                        <a:t>100万円</a:t>
                      </a:r>
                      <a:endParaRPr/>
                    </a:p>
                  </a:txBody>
                  <a:tcPr marT="45725" marB="45725" marR="91450" marL="91450" anchor="ctr">
                    <a:lnL cap="flat" cmpd="sng" w="9525">
                      <a:solidFill>
                        <a:schemeClr val="dk1"/>
                      </a:solidFill>
                      <a:prstDash val="dash"/>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r>
              <a:tr h="114300">
                <a:tc gridSpan="4">
                  <a:txBody>
                    <a:bodyPr/>
                    <a:lstStyle/>
                    <a:p>
                      <a:pPr indent="0" lvl="0" marL="0" marR="0" rtl="0" algn="ctr">
                        <a:spcBef>
                          <a:spcPts val="0"/>
                        </a:spcBef>
                        <a:spcAft>
                          <a:spcPts val="0"/>
                        </a:spcAft>
                        <a:buNone/>
                      </a:pPr>
                      <a:r>
                        <a:rPr b="1" lang="ja-JP" sz="900" u="none" cap="none" strike="noStrike">
                          <a:latin typeface="Arial"/>
                          <a:ea typeface="Arial"/>
                          <a:cs typeface="Arial"/>
                          <a:sym typeface="Arial"/>
                        </a:rPr>
                        <a:t>合計</a:t>
                      </a:r>
                      <a:endParaRPr/>
                    </a:p>
                  </a:txBody>
                  <a:tcPr marT="45725" marB="45725" marR="91450" marL="91450" anchor="ctr">
                    <a:lnL cap="flat" cmpd="sng" w="12700">
                      <a:solidFill>
                        <a:schemeClr val="dk1"/>
                      </a:solidFill>
                      <a:prstDash val="solid"/>
                      <a:round/>
                      <a:headEnd len="sm" w="sm" type="none"/>
                      <a:tailEnd len="sm" w="sm" type="none"/>
                    </a:lnL>
                    <a:lnR cap="flat" cmpd="sng" w="9525">
                      <a:solidFill>
                        <a:schemeClr val="dk1"/>
                      </a:solidFill>
                      <a:prstDash val="dash"/>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hMerge="1"/>
                <a:tc hMerge="1"/>
                <a:tc hMerge="1"/>
                <a:tc>
                  <a:txBody>
                    <a:bodyPr/>
                    <a:lstStyle/>
                    <a:p>
                      <a:pPr indent="0" lvl="0" marL="0" marR="0" rtl="0" algn="ctr">
                        <a:spcBef>
                          <a:spcPts val="0"/>
                        </a:spcBef>
                        <a:spcAft>
                          <a:spcPts val="0"/>
                        </a:spcAft>
                        <a:buNone/>
                      </a:pPr>
                      <a:r>
                        <a:rPr b="1" lang="ja-JP" sz="900" u="none" cap="none" strike="noStrike">
                          <a:latin typeface="Arial"/>
                          <a:ea typeface="Arial"/>
                          <a:cs typeface="Arial"/>
                          <a:sym typeface="Arial"/>
                        </a:rPr>
                        <a:t>400万円</a:t>
                      </a:r>
                      <a:endParaRPr/>
                    </a:p>
                  </a:txBody>
                  <a:tcPr marT="45725" marB="45725" marR="91450" marL="91450" anchor="ctr">
                    <a:lnL cap="flat" cmpd="sng" w="9525">
                      <a:solidFill>
                        <a:schemeClr val="dk1"/>
                      </a:solidFill>
                      <a:prstDash val="dash"/>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r>
            </a:tbl>
          </a:graphicData>
        </a:graphic>
      </p:graphicFrame>
    </p:spTree>
  </p:cSld>
  <p:clrMapOvr>
    <a:masterClrMapping/>
  </p:clrMapOvr>
  <p:extLst>
    <p:ext uri="{DCECCB84-F9BA-43D5-87BE-67443E8EF086}">
      <p15:sldGuideLst>
        <p15:guide id="1" orient="horz" pos="4224">
          <p15:clr>
            <a:srgbClr val="FBAE40"/>
          </p15:clr>
        </p15:guide>
        <p15:guide id="2" pos="5760">
          <p15:clr>
            <a:srgbClr val="FBAE40"/>
          </p15:clr>
        </p15:guide>
        <p15:guide id="3" orient="horz">
          <p15:clr>
            <a:srgbClr val="FBAE40"/>
          </p15:clr>
        </p15:guide>
      </p15:sldGuideLst>
    </p:ext>
  </p:extLst>
</p:sldLayout>
</file>

<file path=ppt/slideLayouts/slideLayout4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2_白紙">
  <p:cSld name="2_白紙">
    <p:spTree>
      <p:nvGrpSpPr>
        <p:cNvPr id="401" name="Shape 401"/>
        <p:cNvGrpSpPr/>
        <p:nvPr/>
      </p:nvGrpSpPr>
      <p:grpSpPr>
        <a:xfrm>
          <a:off x="0" y="0"/>
          <a:ext cx="0" cy="0"/>
          <a:chOff x="0" y="0"/>
          <a:chExt cx="0" cy="0"/>
        </a:xfrm>
      </p:grpSpPr>
      <p:sp>
        <p:nvSpPr>
          <p:cNvPr id="402" name="Google Shape;402;p47"/>
          <p:cNvSpPr/>
          <p:nvPr/>
        </p:nvSpPr>
        <p:spPr>
          <a:xfrm>
            <a:off x="5772274" y="1541748"/>
            <a:ext cx="3048000" cy="1877700"/>
          </a:xfrm>
          <a:prstGeom prst="rect">
            <a:avLst/>
          </a:prstGeom>
          <a:solidFill>
            <a:srgbClr val="F2F2F2"/>
          </a:solidFill>
          <a:ln>
            <a:noFill/>
          </a:ln>
        </p:spPr>
        <p:txBody>
          <a:bodyPr anchorCtr="0" anchor="t" bIns="45700" lIns="91425" spcFirstLastPara="1" rIns="91425" wrap="square" tIns="90000">
            <a:noAutofit/>
          </a:bodyPr>
          <a:lstStyle/>
          <a:p>
            <a:pPr indent="0" lvl="0" marL="0" marR="0" rtl="0" algn="l">
              <a:lnSpc>
                <a:spcPct val="114000"/>
              </a:lnSpc>
              <a:spcBef>
                <a:spcPts val="0"/>
              </a:spcBef>
              <a:spcAft>
                <a:spcPts val="0"/>
              </a:spcAft>
              <a:buClr>
                <a:schemeClr val="dk1"/>
              </a:buClr>
              <a:buSzPts val="1100"/>
              <a:buFont typeface="Arial"/>
              <a:buNone/>
            </a:pPr>
            <a:r>
              <a:t/>
            </a:r>
            <a:endParaRPr sz="1100">
              <a:solidFill>
                <a:schemeClr val="dk1"/>
              </a:solidFill>
              <a:latin typeface="Arial"/>
              <a:ea typeface="Arial"/>
              <a:cs typeface="Arial"/>
              <a:sym typeface="Arial"/>
            </a:endParaRPr>
          </a:p>
        </p:txBody>
      </p:sp>
      <p:sp>
        <p:nvSpPr>
          <p:cNvPr id="403" name="Google Shape;403;p47"/>
          <p:cNvSpPr/>
          <p:nvPr/>
        </p:nvSpPr>
        <p:spPr>
          <a:xfrm>
            <a:off x="-1" y="705417"/>
            <a:ext cx="9144000" cy="58800"/>
          </a:xfrm>
          <a:prstGeom prst="rect">
            <a:avLst/>
          </a:prstGeom>
          <a:solidFill>
            <a:srgbClr val="005BAD"/>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2400"/>
              <a:buFont typeface="Arial"/>
              <a:buNone/>
            </a:pPr>
            <a:r>
              <a:t/>
            </a:r>
            <a:endParaRPr b="0" i="0" sz="2400" u="none" cap="none" strike="noStrike">
              <a:solidFill>
                <a:srgbClr val="000000"/>
              </a:solidFill>
              <a:latin typeface="Arial"/>
              <a:ea typeface="Arial"/>
              <a:cs typeface="Arial"/>
              <a:sym typeface="Arial"/>
            </a:endParaRPr>
          </a:p>
        </p:txBody>
      </p:sp>
      <p:sp>
        <p:nvSpPr>
          <p:cNvPr id="404" name="Google Shape;404;p47"/>
          <p:cNvSpPr txBox="1"/>
          <p:nvPr>
            <p:ph idx="12" type="sldNum"/>
          </p:nvPr>
        </p:nvSpPr>
        <p:spPr>
          <a:xfrm>
            <a:off x="8769893" y="6443281"/>
            <a:ext cx="374100" cy="298500"/>
          </a:xfrm>
          <a:prstGeom prst="rect">
            <a:avLst/>
          </a:prstGeom>
          <a:noFill/>
          <a:ln>
            <a:noFill/>
          </a:ln>
        </p:spPr>
        <p:txBody>
          <a:bodyPr anchorCtr="0" anchor="ctr" bIns="45700" lIns="91425" spcFirstLastPara="1" rIns="91425" wrap="square" tIns="45700">
            <a:noAutofit/>
          </a:bodyPr>
          <a:lstStyle>
            <a:lvl1pPr indent="0" lvl="0" marL="0" marR="0" algn="ctr">
              <a:spcBef>
                <a:spcPts val="0"/>
              </a:spcBef>
              <a:buNone/>
              <a:defRPr b="1" sz="1200">
                <a:solidFill>
                  <a:schemeClr val="dk1"/>
                </a:solidFill>
                <a:latin typeface="Arial"/>
                <a:ea typeface="Arial"/>
                <a:cs typeface="Arial"/>
                <a:sym typeface="Arial"/>
              </a:defRPr>
            </a:lvl1pPr>
            <a:lvl2pPr indent="0" lvl="1" marL="0" marR="0" algn="ctr">
              <a:spcBef>
                <a:spcPts val="0"/>
              </a:spcBef>
              <a:buNone/>
              <a:defRPr b="1" sz="1200">
                <a:solidFill>
                  <a:schemeClr val="dk1"/>
                </a:solidFill>
                <a:latin typeface="Arial"/>
                <a:ea typeface="Arial"/>
                <a:cs typeface="Arial"/>
                <a:sym typeface="Arial"/>
              </a:defRPr>
            </a:lvl2pPr>
            <a:lvl3pPr indent="0" lvl="2" marL="0" marR="0" algn="ctr">
              <a:spcBef>
                <a:spcPts val="0"/>
              </a:spcBef>
              <a:buNone/>
              <a:defRPr b="1" sz="1200">
                <a:solidFill>
                  <a:schemeClr val="dk1"/>
                </a:solidFill>
                <a:latin typeface="Arial"/>
                <a:ea typeface="Arial"/>
                <a:cs typeface="Arial"/>
                <a:sym typeface="Arial"/>
              </a:defRPr>
            </a:lvl3pPr>
            <a:lvl4pPr indent="0" lvl="3" marL="0" marR="0" algn="ctr">
              <a:spcBef>
                <a:spcPts val="0"/>
              </a:spcBef>
              <a:buNone/>
              <a:defRPr b="1" sz="1200">
                <a:solidFill>
                  <a:schemeClr val="dk1"/>
                </a:solidFill>
                <a:latin typeface="Arial"/>
                <a:ea typeface="Arial"/>
                <a:cs typeface="Arial"/>
                <a:sym typeface="Arial"/>
              </a:defRPr>
            </a:lvl4pPr>
            <a:lvl5pPr indent="0" lvl="4" marL="0" marR="0" algn="ctr">
              <a:spcBef>
                <a:spcPts val="0"/>
              </a:spcBef>
              <a:buNone/>
              <a:defRPr b="1" sz="1200">
                <a:solidFill>
                  <a:schemeClr val="dk1"/>
                </a:solidFill>
                <a:latin typeface="Arial"/>
                <a:ea typeface="Arial"/>
                <a:cs typeface="Arial"/>
                <a:sym typeface="Arial"/>
              </a:defRPr>
            </a:lvl5pPr>
            <a:lvl6pPr indent="0" lvl="5" marL="0" marR="0" algn="ctr">
              <a:spcBef>
                <a:spcPts val="0"/>
              </a:spcBef>
              <a:buNone/>
              <a:defRPr b="1" sz="1200">
                <a:solidFill>
                  <a:schemeClr val="dk1"/>
                </a:solidFill>
                <a:latin typeface="Arial"/>
                <a:ea typeface="Arial"/>
                <a:cs typeface="Arial"/>
                <a:sym typeface="Arial"/>
              </a:defRPr>
            </a:lvl6pPr>
            <a:lvl7pPr indent="0" lvl="6" marL="0" marR="0" algn="ctr">
              <a:spcBef>
                <a:spcPts val="0"/>
              </a:spcBef>
              <a:buNone/>
              <a:defRPr b="1" sz="1200">
                <a:solidFill>
                  <a:schemeClr val="dk1"/>
                </a:solidFill>
                <a:latin typeface="Arial"/>
                <a:ea typeface="Arial"/>
                <a:cs typeface="Arial"/>
                <a:sym typeface="Arial"/>
              </a:defRPr>
            </a:lvl7pPr>
            <a:lvl8pPr indent="0" lvl="7" marL="0" marR="0" algn="ctr">
              <a:spcBef>
                <a:spcPts val="0"/>
              </a:spcBef>
              <a:buNone/>
              <a:defRPr b="1" sz="1200">
                <a:solidFill>
                  <a:schemeClr val="dk1"/>
                </a:solidFill>
                <a:latin typeface="Arial"/>
                <a:ea typeface="Arial"/>
                <a:cs typeface="Arial"/>
                <a:sym typeface="Arial"/>
              </a:defRPr>
            </a:lvl8pPr>
            <a:lvl9pPr indent="0" lvl="8" marL="0" marR="0" algn="ctr">
              <a:spcBef>
                <a:spcPts val="0"/>
              </a:spcBef>
              <a:buNone/>
              <a:defRPr b="1" sz="1200">
                <a:solidFill>
                  <a:schemeClr val="dk1"/>
                </a:solidFill>
                <a:latin typeface="Arial"/>
                <a:ea typeface="Arial"/>
                <a:cs typeface="Arial"/>
                <a:sym typeface="Arial"/>
              </a:defRPr>
            </a:lvl9pPr>
          </a:lstStyle>
          <a:p>
            <a:pPr indent="0" lvl="0" marL="0" rtl="0" algn="ctr">
              <a:spcBef>
                <a:spcPts val="0"/>
              </a:spcBef>
              <a:spcAft>
                <a:spcPts val="0"/>
              </a:spcAft>
              <a:buNone/>
            </a:pPr>
            <a:fld id="{00000000-1234-1234-1234-123412341234}" type="slidenum">
              <a:rPr lang="ja-JP"/>
              <a:t>‹#›</a:t>
            </a:fld>
            <a:endParaRPr/>
          </a:p>
        </p:txBody>
      </p:sp>
      <p:sp>
        <p:nvSpPr>
          <p:cNvPr id="405" name="Google Shape;405;p47"/>
          <p:cNvSpPr/>
          <p:nvPr/>
        </p:nvSpPr>
        <p:spPr>
          <a:xfrm>
            <a:off x="323851" y="1257115"/>
            <a:ext cx="831300" cy="226800"/>
          </a:xfrm>
          <a:prstGeom prst="rect">
            <a:avLst/>
          </a:prstGeom>
          <a:noFill/>
          <a:ln cap="flat" cmpd="sng" w="19050">
            <a:solidFill>
              <a:srgbClr val="262626"/>
            </a:solidFill>
            <a:prstDash val="solid"/>
            <a:round/>
            <a:headEnd len="sm" w="sm" type="none"/>
            <a:tailEnd len="sm" w="sm" type="none"/>
          </a:ln>
        </p:spPr>
        <p:txBody>
          <a:bodyPr anchorCtr="0" anchor="ctr" bIns="36000" lIns="72000" spcFirstLastPara="1" rIns="72000" wrap="square" tIns="36000">
            <a:noAutofit/>
          </a:bodyPr>
          <a:lstStyle/>
          <a:p>
            <a:pPr indent="0" lvl="0" marL="0" marR="0" rtl="0" algn="ctr">
              <a:lnSpc>
                <a:spcPct val="100000"/>
              </a:lnSpc>
              <a:spcBef>
                <a:spcPts val="0"/>
              </a:spcBef>
              <a:spcAft>
                <a:spcPts val="0"/>
              </a:spcAft>
              <a:buClr>
                <a:schemeClr val="dk1"/>
              </a:buClr>
              <a:buSzPts val="1300"/>
              <a:buFont typeface="Arial"/>
              <a:buNone/>
            </a:pPr>
            <a:r>
              <a:rPr b="0" i="0" lang="ja-JP" sz="1300" u="none" cap="none" strike="noStrike">
                <a:solidFill>
                  <a:schemeClr val="dk1"/>
                </a:solidFill>
                <a:latin typeface="Arial"/>
                <a:ea typeface="Arial"/>
                <a:cs typeface="Arial"/>
                <a:sym typeface="Arial"/>
              </a:rPr>
              <a:t>前提条件</a:t>
            </a:r>
            <a:endParaRPr/>
          </a:p>
        </p:txBody>
      </p:sp>
      <p:sp>
        <p:nvSpPr>
          <p:cNvPr id="406" name="Google Shape;406;p47"/>
          <p:cNvSpPr/>
          <p:nvPr/>
        </p:nvSpPr>
        <p:spPr>
          <a:xfrm>
            <a:off x="323850" y="3614850"/>
            <a:ext cx="1655100" cy="226800"/>
          </a:xfrm>
          <a:prstGeom prst="rect">
            <a:avLst/>
          </a:prstGeom>
          <a:noFill/>
          <a:ln cap="flat" cmpd="sng" w="19050">
            <a:solidFill>
              <a:srgbClr val="005BAD"/>
            </a:solidFill>
            <a:prstDash val="solid"/>
            <a:round/>
            <a:headEnd len="sm" w="sm" type="none"/>
            <a:tailEnd len="sm" w="sm" type="none"/>
          </a:ln>
        </p:spPr>
        <p:txBody>
          <a:bodyPr anchorCtr="0" anchor="ctr" bIns="36000" lIns="72000" spcFirstLastPara="1" rIns="72000" wrap="square" tIns="36000">
            <a:noAutofit/>
          </a:bodyPr>
          <a:lstStyle/>
          <a:p>
            <a:pPr indent="0" lvl="0" marL="0" marR="0" rtl="0" algn="ctr">
              <a:lnSpc>
                <a:spcPct val="100000"/>
              </a:lnSpc>
              <a:spcBef>
                <a:spcPts val="0"/>
              </a:spcBef>
              <a:spcAft>
                <a:spcPts val="0"/>
              </a:spcAft>
              <a:buClr>
                <a:srgbClr val="005BAD"/>
              </a:buClr>
              <a:buSzPts val="1300"/>
              <a:buFont typeface="Arial"/>
              <a:buNone/>
            </a:pPr>
            <a:r>
              <a:rPr b="0" i="0" lang="ja-JP" sz="1300" u="none" cap="none" strike="noStrike">
                <a:solidFill>
                  <a:srgbClr val="005BAD"/>
                </a:solidFill>
                <a:latin typeface="Arial"/>
                <a:ea typeface="Arial"/>
                <a:cs typeface="Arial"/>
                <a:sym typeface="Arial"/>
              </a:rPr>
              <a:t>討議</a:t>
            </a:r>
            <a:r>
              <a:rPr b="0" i="0" lang="ja-JP" sz="1300" u="none" cap="none" strike="noStrike">
                <a:solidFill>
                  <a:schemeClr val="dk1"/>
                </a:solidFill>
                <a:latin typeface="Arial"/>
                <a:ea typeface="Arial"/>
                <a:cs typeface="Arial"/>
                <a:sym typeface="Arial"/>
              </a:rPr>
              <a:t>　パターン２</a:t>
            </a:r>
            <a:endParaRPr/>
          </a:p>
        </p:txBody>
      </p:sp>
      <p:sp>
        <p:nvSpPr>
          <p:cNvPr id="407" name="Google Shape;407;p47"/>
          <p:cNvSpPr/>
          <p:nvPr/>
        </p:nvSpPr>
        <p:spPr>
          <a:xfrm>
            <a:off x="324417" y="1541748"/>
            <a:ext cx="3455400" cy="1877700"/>
          </a:xfrm>
          <a:prstGeom prst="rect">
            <a:avLst/>
          </a:prstGeom>
          <a:solidFill>
            <a:srgbClr val="F2F2F2"/>
          </a:solidFill>
          <a:ln>
            <a:noFill/>
          </a:ln>
        </p:spPr>
        <p:txBody>
          <a:bodyPr anchorCtr="0" anchor="ctr" bIns="45700" lIns="91425" spcFirstLastPara="1" rIns="91425" wrap="square" tIns="45700">
            <a:noAutofit/>
          </a:bodyPr>
          <a:lstStyle/>
          <a:p>
            <a:pPr indent="0" lvl="0" marL="0" marR="0" rtl="0" algn="l">
              <a:lnSpc>
                <a:spcPct val="114000"/>
              </a:lnSpc>
              <a:spcBef>
                <a:spcPts val="0"/>
              </a:spcBef>
              <a:spcAft>
                <a:spcPts val="0"/>
              </a:spcAft>
              <a:buClr>
                <a:schemeClr val="dk1"/>
              </a:buClr>
              <a:buSzPts val="1100"/>
              <a:buFont typeface="Arial"/>
              <a:buNone/>
            </a:pPr>
            <a:r>
              <a:rPr lang="ja-JP" sz="1100">
                <a:solidFill>
                  <a:schemeClr val="dk1"/>
                </a:solidFill>
                <a:latin typeface="Arial"/>
                <a:ea typeface="Arial"/>
                <a:cs typeface="Arial"/>
                <a:sym typeface="Arial"/>
              </a:rPr>
              <a:t>みなさんはメタバタウンの住人です。</a:t>
            </a:r>
            <a:endParaRPr sz="1100">
              <a:solidFill>
                <a:schemeClr val="dk1"/>
              </a:solidFill>
              <a:latin typeface="Arial"/>
              <a:ea typeface="Arial"/>
              <a:cs typeface="Arial"/>
              <a:sym typeface="Arial"/>
            </a:endParaRPr>
          </a:p>
          <a:p>
            <a:pPr indent="0" lvl="0" marL="0" marR="0" rtl="0" algn="l">
              <a:lnSpc>
                <a:spcPct val="114000"/>
              </a:lnSpc>
              <a:spcBef>
                <a:spcPts val="0"/>
              </a:spcBef>
              <a:spcAft>
                <a:spcPts val="0"/>
              </a:spcAft>
              <a:buClr>
                <a:schemeClr val="dk1"/>
              </a:buClr>
              <a:buSzPts val="1100"/>
              <a:buFont typeface="Arial"/>
              <a:buNone/>
            </a:pPr>
            <a:r>
              <a:rPr lang="ja-JP" sz="1100">
                <a:solidFill>
                  <a:schemeClr val="dk1"/>
                </a:solidFill>
                <a:latin typeface="Arial"/>
                <a:ea typeface="Arial"/>
                <a:cs typeface="Arial"/>
                <a:sym typeface="Arial"/>
              </a:rPr>
              <a:t>メタバタウンには家が４軒あり、町の真ん中を町が管理する川が流れています。</a:t>
            </a:r>
            <a:endParaRPr/>
          </a:p>
          <a:p>
            <a:pPr indent="0" lvl="0" marL="0" marR="0" rtl="0" algn="l">
              <a:lnSpc>
                <a:spcPct val="114000"/>
              </a:lnSpc>
              <a:spcBef>
                <a:spcPts val="0"/>
              </a:spcBef>
              <a:spcAft>
                <a:spcPts val="0"/>
              </a:spcAft>
              <a:buClr>
                <a:schemeClr val="dk1"/>
              </a:buClr>
              <a:buSzPts val="1100"/>
              <a:buFont typeface="Arial"/>
              <a:buNone/>
            </a:pPr>
            <a:r>
              <a:rPr lang="ja-JP" sz="1100">
                <a:solidFill>
                  <a:schemeClr val="dk1"/>
                </a:solidFill>
                <a:latin typeface="Arial"/>
                <a:ea typeface="Arial"/>
                <a:cs typeface="Arial"/>
                <a:sym typeface="Arial"/>
              </a:rPr>
              <a:t>行き来には渡し船を使っていますが、</a:t>
            </a:r>
            <a:endParaRPr sz="1100">
              <a:solidFill>
                <a:schemeClr val="dk1"/>
              </a:solidFill>
              <a:latin typeface="Arial"/>
              <a:ea typeface="Arial"/>
              <a:cs typeface="Arial"/>
              <a:sym typeface="Arial"/>
            </a:endParaRPr>
          </a:p>
          <a:p>
            <a:pPr indent="0" lvl="0" marL="0" marR="0" rtl="0" algn="l">
              <a:lnSpc>
                <a:spcPct val="114000"/>
              </a:lnSpc>
              <a:spcBef>
                <a:spcPts val="0"/>
              </a:spcBef>
              <a:spcAft>
                <a:spcPts val="0"/>
              </a:spcAft>
              <a:buClr>
                <a:schemeClr val="dk1"/>
              </a:buClr>
              <a:buSzPts val="1100"/>
              <a:buFont typeface="Arial"/>
              <a:buNone/>
            </a:pPr>
            <a:r>
              <a:rPr lang="ja-JP" sz="1100">
                <a:solidFill>
                  <a:schemeClr val="dk1"/>
                </a:solidFill>
                <a:latin typeface="Arial"/>
                <a:ea typeface="Arial"/>
                <a:cs typeface="Arial"/>
                <a:sym typeface="Arial"/>
              </a:rPr>
              <a:t>雨で増水すると運航できず不便でした。</a:t>
            </a:r>
            <a:endParaRPr/>
          </a:p>
          <a:p>
            <a:pPr indent="0" lvl="0" marL="0" marR="0" rtl="0" algn="l">
              <a:lnSpc>
                <a:spcPct val="114000"/>
              </a:lnSpc>
              <a:spcBef>
                <a:spcPts val="0"/>
              </a:spcBef>
              <a:spcAft>
                <a:spcPts val="0"/>
              </a:spcAft>
              <a:buClr>
                <a:schemeClr val="dk1"/>
              </a:buClr>
              <a:buSzPts val="1100"/>
              <a:buFont typeface="Arial"/>
              <a:buNone/>
            </a:pPr>
            <a:r>
              <a:rPr lang="ja-JP" sz="1100">
                <a:solidFill>
                  <a:schemeClr val="dk1"/>
                </a:solidFill>
                <a:latin typeface="Arial"/>
                <a:ea typeface="Arial"/>
                <a:cs typeface="Arial"/>
                <a:sym typeface="Arial"/>
              </a:rPr>
              <a:t>今回、</a:t>
            </a:r>
            <a:r>
              <a:rPr lang="ja-JP" sz="1100">
                <a:solidFill>
                  <a:srgbClr val="C00000"/>
                </a:solidFill>
                <a:latin typeface="Arial"/>
                <a:ea typeface="Arial"/>
                <a:cs typeface="Arial"/>
                <a:sym typeface="Arial"/>
              </a:rPr>
              <a:t> メタバタウンの全ての住人の希望 </a:t>
            </a:r>
            <a:r>
              <a:rPr lang="ja-JP" sz="1100">
                <a:solidFill>
                  <a:schemeClr val="dk1"/>
                </a:solidFill>
                <a:latin typeface="Arial"/>
                <a:ea typeface="Arial"/>
                <a:cs typeface="Arial"/>
                <a:sym typeface="Arial"/>
              </a:rPr>
              <a:t>により</a:t>
            </a:r>
            <a:endParaRPr sz="1100">
              <a:solidFill>
                <a:schemeClr val="dk1"/>
              </a:solidFill>
              <a:latin typeface="Arial"/>
              <a:ea typeface="Arial"/>
              <a:cs typeface="Arial"/>
              <a:sym typeface="Arial"/>
            </a:endParaRPr>
          </a:p>
          <a:p>
            <a:pPr indent="0" lvl="0" marL="0" marR="0" rtl="0" algn="l">
              <a:lnSpc>
                <a:spcPct val="114000"/>
              </a:lnSpc>
              <a:spcBef>
                <a:spcPts val="0"/>
              </a:spcBef>
              <a:spcAft>
                <a:spcPts val="0"/>
              </a:spcAft>
              <a:buClr>
                <a:schemeClr val="dk1"/>
              </a:buClr>
              <a:buSzPts val="1100"/>
              <a:buFont typeface="Arial"/>
              <a:buNone/>
            </a:pPr>
            <a:r>
              <a:rPr lang="ja-JP" sz="1100">
                <a:solidFill>
                  <a:schemeClr val="dk1"/>
                </a:solidFill>
                <a:latin typeface="Arial"/>
                <a:ea typeface="Arial"/>
                <a:cs typeface="Arial"/>
                <a:sym typeface="Arial"/>
              </a:rPr>
              <a:t>橋を建設することになりました。</a:t>
            </a:r>
            <a:endParaRPr/>
          </a:p>
          <a:p>
            <a:pPr indent="0" lvl="0" marL="0" marR="0" rtl="0" algn="l">
              <a:lnSpc>
                <a:spcPct val="114000"/>
              </a:lnSpc>
              <a:spcBef>
                <a:spcPts val="0"/>
              </a:spcBef>
              <a:spcAft>
                <a:spcPts val="0"/>
              </a:spcAft>
              <a:buClr>
                <a:schemeClr val="dk1"/>
              </a:buClr>
              <a:buSzPts val="1100"/>
              <a:buFont typeface="Arial"/>
              <a:buNone/>
            </a:pPr>
            <a:r>
              <a:rPr lang="ja-JP" sz="1100">
                <a:solidFill>
                  <a:schemeClr val="dk1"/>
                </a:solidFill>
                <a:latin typeface="Arial"/>
                <a:ea typeface="Arial"/>
                <a:cs typeface="Arial"/>
                <a:sym typeface="Arial"/>
              </a:rPr>
              <a:t>橋の建設費用は400万円です。</a:t>
            </a:r>
            <a:endParaRPr sz="1100">
              <a:solidFill>
                <a:schemeClr val="dk1"/>
              </a:solidFill>
              <a:latin typeface="Arial"/>
              <a:ea typeface="Arial"/>
              <a:cs typeface="Arial"/>
              <a:sym typeface="Arial"/>
            </a:endParaRPr>
          </a:p>
          <a:p>
            <a:pPr indent="0" lvl="0" marL="0" marR="0" rtl="0" algn="l">
              <a:lnSpc>
                <a:spcPct val="114000"/>
              </a:lnSpc>
              <a:spcBef>
                <a:spcPts val="0"/>
              </a:spcBef>
              <a:spcAft>
                <a:spcPts val="0"/>
              </a:spcAft>
              <a:buClr>
                <a:schemeClr val="dk1"/>
              </a:buClr>
              <a:buSzPts val="1100"/>
              <a:buFont typeface="Arial"/>
              <a:buNone/>
            </a:pPr>
            <a:r>
              <a:rPr lang="ja-JP" sz="1100">
                <a:solidFill>
                  <a:schemeClr val="dk1"/>
                </a:solidFill>
                <a:latin typeface="Arial"/>
                <a:ea typeface="Arial"/>
                <a:cs typeface="Arial"/>
                <a:sym typeface="Arial"/>
              </a:rPr>
              <a:t>どのように負担すればいいと思いますか。</a:t>
            </a:r>
            <a:endParaRPr/>
          </a:p>
        </p:txBody>
      </p:sp>
      <p:sp>
        <p:nvSpPr>
          <p:cNvPr id="408" name="Google Shape;408;p47"/>
          <p:cNvSpPr/>
          <p:nvPr/>
        </p:nvSpPr>
        <p:spPr>
          <a:xfrm>
            <a:off x="811524" y="2583500"/>
            <a:ext cx="2220900" cy="177600"/>
          </a:xfrm>
          <a:prstGeom prst="rect">
            <a:avLst/>
          </a:prstGeom>
          <a:noFill/>
          <a:ln cap="flat" cmpd="sng" w="12700">
            <a:solidFill>
              <a:srgbClr val="C00000"/>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2400"/>
              <a:buFont typeface="Arial"/>
              <a:buNone/>
            </a:pPr>
            <a:r>
              <a:t/>
            </a:r>
            <a:endParaRPr b="0" i="0" sz="2400" u="none" cap="none" strike="noStrike">
              <a:solidFill>
                <a:schemeClr val="dk1"/>
              </a:solidFill>
              <a:latin typeface="Arial"/>
              <a:ea typeface="Arial"/>
              <a:cs typeface="Arial"/>
              <a:sym typeface="Arial"/>
            </a:endParaRPr>
          </a:p>
        </p:txBody>
      </p:sp>
      <p:sp>
        <p:nvSpPr>
          <p:cNvPr id="409" name="Google Shape;409;p47"/>
          <p:cNvSpPr/>
          <p:nvPr/>
        </p:nvSpPr>
        <p:spPr>
          <a:xfrm>
            <a:off x="324417" y="3888724"/>
            <a:ext cx="2829000" cy="2831400"/>
          </a:xfrm>
          <a:prstGeom prst="rect">
            <a:avLst/>
          </a:prstGeom>
          <a:solidFill>
            <a:srgbClr val="EBFAFF"/>
          </a:solidFill>
          <a:ln>
            <a:noFill/>
          </a:ln>
        </p:spPr>
        <p:txBody>
          <a:bodyPr anchorCtr="0" anchor="ctr" bIns="45700" lIns="91425" spcFirstLastPara="1" rIns="91425" wrap="square" tIns="45700">
            <a:noAutofit/>
          </a:bodyPr>
          <a:lstStyle/>
          <a:p>
            <a:pPr indent="0" lvl="0" marL="0" marR="0" rtl="0" algn="l">
              <a:lnSpc>
                <a:spcPct val="114000"/>
              </a:lnSpc>
              <a:spcBef>
                <a:spcPts val="0"/>
              </a:spcBef>
              <a:spcAft>
                <a:spcPts val="0"/>
              </a:spcAft>
              <a:buClr>
                <a:schemeClr val="dk1"/>
              </a:buClr>
              <a:buSzPts val="1100"/>
              <a:buFont typeface="Arial"/>
              <a:buNone/>
            </a:pPr>
            <a:r>
              <a:t/>
            </a:r>
            <a:endParaRPr sz="1100">
              <a:solidFill>
                <a:schemeClr val="dk1"/>
              </a:solidFill>
              <a:latin typeface="Arial"/>
              <a:ea typeface="Arial"/>
              <a:cs typeface="Arial"/>
              <a:sym typeface="Arial"/>
            </a:endParaRPr>
          </a:p>
        </p:txBody>
      </p:sp>
      <p:sp>
        <p:nvSpPr>
          <p:cNvPr id="410" name="Google Shape;410;p47"/>
          <p:cNvSpPr/>
          <p:nvPr/>
        </p:nvSpPr>
        <p:spPr>
          <a:xfrm>
            <a:off x="3928375" y="1541750"/>
            <a:ext cx="2074500" cy="1877700"/>
          </a:xfrm>
          <a:prstGeom prst="rect">
            <a:avLst/>
          </a:prstGeom>
          <a:solidFill>
            <a:srgbClr val="F2F2F2"/>
          </a:solidFill>
          <a:ln>
            <a:noFill/>
          </a:ln>
        </p:spPr>
        <p:txBody>
          <a:bodyPr anchorCtr="0" anchor="t" bIns="45700" lIns="91425" spcFirstLastPara="1" rIns="91425" wrap="square" tIns="90000">
            <a:noAutofit/>
          </a:bodyPr>
          <a:lstStyle/>
          <a:p>
            <a:pPr indent="0" lvl="0" marL="0" marR="0" rtl="0" algn="l">
              <a:lnSpc>
                <a:spcPct val="114000"/>
              </a:lnSpc>
              <a:spcBef>
                <a:spcPts val="0"/>
              </a:spcBef>
              <a:spcAft>
                <a:spcPts val="0"/>
              </a:spcAft>
              <a:buClr>
                <a:schemeClr val="dk1"/>
              </a:buClr>
              <a:buSzPts val="1100"/>
              <a:buFont typeface="Arial"/>
              <a:buNone/>
            </a:pPr>
            <a:r>
              <a:rPr lang="ja-JP" sz="1050">
                <a:solidFill>
                  <a:schemeClr val="dk1"/>
                </a:solidFill>
                <a:latin typeface="Arial"/>
                <a:ea typeface="Arial"/>
                <a:cs typeface="Arial"/>
                <a:sym typeface="Arial"/>
              </a:rPr>
              <a:t>各家の家族構成・所得金額・使用回数が同じ場合</a:t>
            </a:r>
            <a:endParaRPr sz="1050">
              <a:solidFill>
                <a:schemeClr val="dk1"/>
              </a:solidFill>
              <a:latin typeface="Arial"/>
              <a:ea typeface="Arial"/>
              <a:cs typeface="Arial"/>
              <a:sym typeface="Arial"/>
            </a:endParaRPr>
          </a:p>
          <a:p>
            <a:pPr indent="0" lvl="0" marL="0" marR="0" rtl="0" algn="l">
              <a:lnSpc>
                <a:spcPct val="114000"/>
              </a:lnSpc>
              <a:spcBef>
                <a:spcPts val="0"/>
              </a:spcBef>
              <a:spcAft>
                <a:spcPts val="0"/>
              </a:spcAft>
              <a:buClr>
                <a:schemeClr val="dk1"/>
              </a:buClr>
              <a:buSzPts val="1100"/>
              <a:buFont typeface="Arial"/>
              <a:buNone/>
            </a:pPr>
            <a:r>
              <a:t/>
            </a:r>
            <a:endParaRPr sz="1050">
              <a:solidFill>
                <a:schemeClr val="dk1"/>
              </a:solidFill>
              <a:latin typeface="Arial"/>
              <a:ea typeface="Arial"/>
              <a:cs typeface="Arial"/>
              <a:sym typeface="Arial"/>
            </a:endParaRPr>
          </a:p>
          <a:p>
            <a:pPr indent="-168275" lvl="0" marL="171450" marR="0" rtl="0" algn="l">
              <a:lnSpc>
                <a:spcPct val="114000"/>
              </a:lnSpc>
              <a:spcBef>
                <a:spcPts val="0"/>
              </a:spcBef>
              <a:spcAft>
                <a:spcPts val="0"/>
              </a:spcAft>
              <a:buClr>
                <a:schemeClr val="dk1"/>
              </a:buClr>
              <a:buSzPts val="1050"/>
              <a:buFont typeface="Noto Sans Symbols"/>
              <a:buChar char="●"/>
            </a:pPr>
            <a:r>
              <a:rPr b="1" lang="ja-JP" sz="1050">
                <a:solidFill>
                  <a:schemeClr val="dk1"/>
                </a:solidFill>
                <a:latin typeface="Arial"/>
                <a:ea typeface="Arial"/>
                <a:cs typeface="Arial"/>
                <a:sym typeface="Arial"/>
              </a:rPr>
              <a:t>ヒント</a:t>
            </a:r>
            <a:endParaRPr b="1" sz="1050">
              <a:solidFill>
                <a:schemeClr val="dk1"/>
              </a:solidFill>
              <a:latin typeface="Arial"/>
              <a:ea typeface="Arial"/>
              <a:cs typeface="Arial"/>
              <a:sym typeface="Arial"/>
            </a:endParaRPr>
          </a:p>
          <a:p>
            <a:pPr indent="0" lvl="0" marL="0" marR="0" rtl="0" algn="l">
              <a:lnSpc>
                <a:spcPct val="114000"/>
              </a:lnSpc>
              <a:spcBef>
                <a:spcPts val="0"/>
              </a:spcBef>
              <a:spcAft>
                <a:spcPts val="0"/>
              </a:spcAft>
              <a:buClr>
                <a:schemeClr val="dk1"/>
              </a:buClr>
              <a:buSzPts val="1100"/>
              <a:buFont typeface="Noto Sans Symbols"/>
              <a:buNone/>
            </a:pPr>
            <a:r>
              <a:rPr lang="ja-JP" sz="1050">
                <a:solidFill>
                  <a:schemeClr val="dk1"/>
                </a:solidFill>
                <a:latin typeface="Arial"/>
                <a:ea typeface="Arial"/>
                <a:cs typeface="Arial"/>
                <a:sym typeface="Arial"/>
              </a:rPr>
              <a:t>    ４軒とも同じ条件だから、</a:t>
            </a:r>
            <a:endParaRPr sz="1050">
              <a:solidFill>
                <a:schemeClr val="dk1"/>
              </a:solidFill>
              <a:latin typeface="Arial"/>
              <a:ea typeface="Arial"/>
              <a:cs typeface="Arial"/>
              <a:sym typeface="Arial"/>
            </a:endParaRPr>
          </a:p>
          <a:p>
            <a:pPr indent="0" lvl="0" marL="0" marR="0" rtl="0" algn="l">
              <a:lnSpc>
                <a:spcPct val="114000"/>
              </a:lnSpc>
              <a:spcBef>
                <a:spcPts val="0"/>
              </a:spcBef>
              <a:spcAft>
                <a:spcPts val="0"/>
              </a:spcAft>
              <a:buClr>
                <a:schemeClr val="dk1"/>
              </a:buClr>
              <a:buSzPts val="1100"/>
              <a:buFont typeface="Noto Sans Symbols"/>
              <a:buNone/>
            </a:pPr>
            <a:r>
              <a:rPr lang="ja-JP" sz="1050">
                <a:solidFill>
                  <a:schemeClr val="dk1"/>
                </a:solidFill>
                <a:latin typeface="Arial"/>
                <a:ea typeface="Arial"/>
                <a:cs typeface="Arial"/>
                <a:sym typeface="Arial"/>
              </a:rPr>
              <a:t>    公平に負担すると…</a:t>
            </a:r>
            <a:endParaRPr sz="1050">
              <a:solidFill>
                <a:schemeClr val="dk1"/>
              </a:solidFill>
              <a:latin typeface="Arial"/>
              <a:ea typeface="Arial"/>
              <a:cs typeface="Arial"/>
              <a:sym typeface="Arial"/>
            </a:endParaRPr>
          </a:p>
        </p:txBody>
      </p:sp>
      <p:graphicFrame>
        <p:nvGraphicFramePr>
          <p:cNvPr id="411" name="Google Shape;411;p47"/>
          <p:cNvGraphicFramePr/>
          <p:nvPr/>
        </p:nvGraphicFramePr>
        <p:xfrm>
          <a:off x="3153508" y="3900331"/>
          <a:ext cx="3000000" cy="3000000"/>
        </p:xfrm>
        <a:graphic>
          <a:graphicData uri="http://schemas.openxmlformats.org/drawingml/2006/table">
            <a:tbl>
              <a:tblPr bandRow="1" firstRow="1">
                <a:noFill/>
                <a:tableStyleId>{EDD6E753-2930-40FE-A78C-5DBA94F34718}</a:tableStyleId>
              </a:tblPr>
              <a:tblGrid>
                <a:gridCol w="942175"/>
                <a:gridCol w="897400"/>
                <a:gridCol w="1216350"/>
                <a:gridCol w="1277950"/>
                <a:gridCol w="1332975"/>
              </a:tblGrid>
              <a:tr h="482225">
                <a:tc>
                  <a:txBody>
                    <a:bodyPr/>
                    <a:lstStyle/>
                    <a:p>
                      <a:pPr indent="0" lvl="0" marL="0" marR="0" rtl="0" algn="ctr">
                        <a:spcBef>
                          <a:spcPts val="0"/>
                        </a:spcBef>
                        <a:spcAft>
                          <a:spcPts val="0"/>
                        </a:spcAft>
                        <a:buNone/>
                      </a:pPr>
                      <a:r>
                        <a:t/>
                      </a:r>
                      <a:endParaRPr b="0" sz="1400" u="none" cap="none" strike="noStrike">
                        <a:solidFill>
                          <a:schemeClr val="lt1"/>
                        </a:solidFill>
                      </a:endParaRPr>
                    </a:p>
                  </a:txBody>
                  <a:tcPr marT="45725" marB="45725" marR="91450" marL="91450" anchor="ctr">
                    <a:lnL cap="flat" cmpd="sng" w="12700">
                      <a:solidFill>
                        <a:schemeClr val="lt1"/>
                      </a:solidFill>
                      <a:prstDash val="solid"/>
                      <a:round/>
                      <a:headEnd len="sm" w="sm" type="none"/>
                      <a:tailEnd len="sm" w="sm" type="none"/>
                    </a:lnL>
                    <a:lnR cap="flat" cmpd="sng" w="12700">
                      <a:solidFill>
                        <a:srgbClr val="005BAD"/>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12700">
                      <a:solidFill>
                        <a:srgbClr val="005BAD"/>
                      </a:solidFill>
                      <a:prstDash val="solid"/>
                      <a:round/>
                      <a:headEnd len="sm" w="sm" type="none"/>
                      <a:tailEnd len="sm" w="sm" type="none"/>
                    </a:lnB>
                    <a:solidFill>
                      <a:srgbClr val="EBFAFF"/>
                    </a:solidFill>
                  </a:tcPr>
                </a:tc>
                <a:tc>
                  <a:txBody>
                    <a:bodyPr/>
                    <a:lstStyle/>
                    <a:p>
                      <a:pPr indent="0" lvl="0" marL="0" marR="0" rtl="0" algn="ctr">
                        <a:spcBef>
                          <a:spcPts val="0"/>
                        </a:spcBef>
                        <a:spcAft>
                          <a:spcPts val="0"/>
                        </a:spcAft>
                        <a:buNone/>
                      </a:pPr>
                      <a:r>
                        <a:rPr b="1" lang="ja-JP" sz="1400" u="none" cap="none" strike="noStrike">
                          <a:solidFill>
                            <a:schemeClr val="lt1"/>
                          </a:solidFill>
                        </a:rPr>
                        <a:t>家族</a:t>
                      </a:r>
                      <a:endParaRPr/>
                    </a:p>
                  </a:txBody>
                  <a:tcPr marT="45725" marB="45725" marR="91450" marL="91450" anchor="ctr">
                    <a:lnL cap="flat" cmpd="sng" w="12700">
                      <a:solidFill>
                        <a:srgbClr val="005BAD"/>
                      </a:solidFill>
                      <a:prstDash val="solid"/>
                      <a:round/>
                      <a:headEnd len="sm" w="sm" type="none"/>
                      <a:tailEnd len="sm" w="sm" type="none"/>
                    </a:lnL>
                    <a:lnR cap="flat" cmpd="sng" w="12700">
                      <a:solidFill>
                        <a:schemeClr val="lt1"/>
                      </a:solidFill>
                      <a:prstDash val="solid"/>
                      <a:round/>
                      <a:headEnd len="sm" w="sm" type="none"/>
                      <a:tailEnd len="sm" w="sm" type="none"/>
                    </a:lnR>
                    <a:lnT cap="flat" cmpd="sng" w="12700">
                      <a:solidFill>
                        <a:srgbClr val="005BAD"/>
                      </a:solidFill>
                      <a:prstDash val="solid"/>
                      <a:round/>
                      <a:headEnd len="sm" w="sm" type="none"/>
                      <a:tailEnd len="sm" w="sm" type="none"/>
                    </a:lnT>
                    <a:lnB cap="flat" cmpd="sng" w="12700">
                      <a:solidFill>
                        <a:srgbClr val="005BAD"/>
                      </a:solidFill>
                      <a:prstDash val="solid"/>
                      <a:round/>
                      <a:headEnd len="sm" w="sm" type="none"/>
                      <a:tailEnd len="sm" w="sm" type="none"/>
                    </a:lnB>
                    <a:solidFill>
                      <a:srgbClr val="005BAD"/>
                    </a:solidFill>
                  </a:tcPr>
                </a:tc>
                <a:tc>
                  <a:txBody>
                    <a:bodyPr/>
                    <a:lstStyle/>
                    <a:p>
                      <a:pPr indent="0" lvl="0" marL="0" marR="0" rtl="0" algn="ctr">
                        <a:spcBef>
                          <a:spcPts val="0"/>
                        </a:spcBef>
                        <a:spcAft>
                          <a:spcPts val="0"/>
                        </a:spcAft>
                        <a:buNone/>
                      </a:pPr>
                      <a:r>
                        <a:rPr lang="ja-JP" sz="1400" u="none" cap="none" strike="noStrike">
                          <a:solidFill>
                            <a:schemeClr val="lt1"/>
                          </a:solidFill>
                        </a:rPr>
                        <a:t>所得金額</a:t>
                      </a:r>
                      <a:endParaRPr b="0" sz="1100" u="none" cap="none" strike="noStrike">
                        <a:solidFill>
                          <a:schemeClr val="lt1"/>
                        </a:solidFill>
                        <a:latin typeface="Arial"/>
                        <a:ea typeface="Arial"/>
                        <a:cs typeface="Arial"/>
                        <a:sym typeface="Arial"/>
                      </a:endParaRPr>
                    </a:p>
                  </a:txBody>
                  <a:tcPr marT="45725" marB="45725" marR="91450" marL="91450" anchor="ctr">
                    <a:lnL cap="flat" cmpd="sng" w="12700">
                      <a:solidFill>
                        <a:schemeClr val="lt1"/>
                      </a:solidFill>
                      <a:prstDash val="solid"/>
                      <a:round/>
                      <a:headEnd len="sm" w="sm" type="none"/>
                      <a:tailEnd len="sm" w="sm" type="none"/>
                    </a:lnL>
                    <a:lnR cap="flat" cmpd="sng" w="12700">
                      <a:solidFill>
                        <a:schemeClr val="lt1"/>
                      </a:solidFill>
                      <a:prstDash val="solid"/>
                      <a:round/>
                      <a:headEnd len="sm" w="sm" type="none"/>
                      <a:tailEnd len="sm" w="sm" type="none"/>
                    </a:lnR>
                    <a:lnT cap="flat" cmpd="sng" w="12700">
                      <a:solidFill>
                        <a:srgbClr val="005BAD"/>
                      </a:solidFill>
                      <a:prstDash val="solid"/>
                      <a:round/>
                      <a:headEnd len="sm" w="sm" type="none"/>
                      <a:tailEnd len="sm" w="sm" type="none"/>
                    </a:lnT>
                    <a:lnB cap="flat" cmpd="sng" w="12700">
                      <a:solidFill>
                        <a:srgbClr val="005BAD"/>
                      </a:solidFill>
                      <a:prstDash val="solid"/>
                      <a:round/>
                      <a:headEnd len="sm" w="sm" type="none"/>
                      <a:tailEnd len="sm" w="sm" type="none"/>
                    </a:lnB>
                    <a:solidFill>
                      <a:srgbClr val="005BAD"/>
                    </a:solidFill>
                  </a:tcPr>
                </a:tc>
                <a:tc>
                  <a:txBody>
                    <a:bodyPr/>
                    <a:lstStyle/>
                    <a:p>
                      <a:pPr indent="0" lvl="0" marL="0" marR="0" rtl="0" algn="ctr">
                        <a:spcBef>
                          <a:spcPts val="0"/>
                        </a:spcBef>
                        <a:spcAft>
                          <a:spcPts val="0"/>
                        </a:spcAft>
                        <a:buNone/>
                      </a:pPr>
                      <a:r>
                        <a:rPr lang="ja-JP" sz="1400" u="none" cap="none" strike="noStrike">
                          <a:solidFill>
                            <a:schemeClr val="lt1"/>
                          </a:solidFill>
                        </a:rPr>
                        <a:t>使用回数</a:t>
                      </a:r>
                      <a:endParaRPr>
                        <a:solidFill>
                          <a:schemeClr val="lt1"/>
                        </a:solidFill>
                      </a:endParaRPr>
                    </a:p>
                  </a:txBody>
                  <a:tcPr marT="45725" marB="45725" marR="91450" marL="91450" anchor="ctr">
                    <a:lnL cap="flat" cmpd="sng" w="12700">
                      <a:solidFill>
                        <a:schemeClr val="lt1"/>
                      </a:solidFill>
                      <a:prstDash val="solid"/>
                      <a:round/>
                      <a:headEnd len="sm" w="sm" type="none"/>
                      <a:tailEnd len="sm" w="sm" type="none"/>
                    </a:lnL>
                    <a:lnR cap="flat" cmpd="sng" w="12700">
                      <a:solidFill>
                        <a:schemeClr val="lt1"/>
                      </a:solidFill>
                      <a:prstDash val="solid"/>
                      <a:round/>
                      <a:headEnd len="sm" w="sm" type="none"/>
                      <a:tailEnd len="sm" w="sm" type="none"/>
                    </a:lnR>
                    <a:lnT cap="flat" cmpd="sng" w="12700">
                      <a:solidFill>
                        <a:srgbClr val="005BAD"/>
                      </a:solidFill>
                      <a:prstDash val="solid"/>
                      <a:round/>
                      <a:headEnd len="sm" w="sm" type="none"/>
                      <a:tailEnd len="sm" w="sm" type="none"/>
                    </a:lnT>
                    <a:lnB cap="flat" cmpd="sng" w="12700">
                      <a:solidFill>
                        <a:srgbClr val="005BAD"/>
                      </a:solidFill>
                      <a:prstDash val="solid"/>
                      <a:round/>
                      <a:headEnd len="sm" w="sm" type="none"/>
                      <a:tailEnd len="sm" w="sm" type="none"/>
                    </a:lnB>
                    <a:solidFill>
                      <a:srgbClr val="005BAD"/>
                    </a:solidFill>
                  </a:tcPr>
                </a:tc>
                <a:tc>
                  <a:txBody>
                    <a:bodyPr/>
                    <a:lstStyle/>
                    <a:p>
                      <a:pPr indent="0" lvl="0" marL="0" marR="0" rtl="0" algn="ctr">
                        <a:spcBef>
                          <a:spcPts val="0"/>
                        </a:spcBef>
                        <a:spcAft>
                          <a:spcPts val="0"/>
                        </a:spcAft>
                        <a:buNone/>
                      </a:pPr>
                      <a:r>
                        <a:rPr lang="ja-JP" sz="1400" u="none" cap="none" strike="noStrike">
                          <a:solidFill>
                            <a:schemeClr val="lt1"/>
                          </a:solidFill>
                        </a:rPr>
                        <a:t>負担金額</a:t>
                      </a:r>
                      <a:endParaRPr>
                        <a:solidFill>
                          <a:schemeClr val="lt1"/>
                        </a:solidFill>
                      </a:endParaRPr>
                    </a:p>
                  </a:txBody>
                  <a:tcPr marT="45725" marB="45725" marR="91450" marL="91450" anchor="ctr">
                    <a:lnL cap="flat" cmpd="sng" w="12700">
                      <a:solidFill>
                        <a:schemeClr val="lt1"/>
                      </a:solidFill>
                      <a:prstDash val="solid"/>
                      <a:round/>
                      <a:headEnd len="sm" w="sm" type="none"/>
                      <a:tailEnd len="sm" w="sm" type="none"/>
                    </a:lnL>
                    <a:lnR cap="flat" cmpd="sng" w="12700">
                      <a:solidFill>
                        <a:srgbClr val="005BAD"/>
                      </a:solidFill>
                      <a:prstDash val="solid"/>
                      <a:round/>
                      <a:headEnd len="sm" w="sm" type="none"/>
                      <a:tailEnd len="sm" w="sm" type="none"/>
                    </a:lnR>
                    <a:lnT cap="flat" cmpd="sng" w="12700">
                      <a:solidFill>
                        <a:srgbClr val="005BAD"/>
                      </a:solidFill>
                      <a:prstDash val="solid"/>
                      <a:round/>
                      <a:headEnd len="sm" w="sm" type="none"/>
                      <a:tailEnd len="sm" w="sm" type="none"/>
                    </a:lnT>
                    <a:lnB cap="flat" cmpd="sng" w="12700">
                      <a:solidFill>
                        <a:srgbClr val="005BAD"/>
                      </a:solidFill>
                      <a:prstDash val="solid"/>
                      <a:round/>
                      <a:headEnd len="sm" w="sm" type="none"/>
                      <a:tailEnd len="sm" w="sm" type="none"/>
                    </a:lnB>
                    <a:solidFill>
                      <a:srgbClr val="005BAD"/>
                    </a:solidFill>
                  </a:tcPr>
                </a:tc>
              </a:tr>
              <a:tr h="468050">
                <a:tc>
                  <a:txBody>
                    <a:bodyPr/>
                    <a:lstStyle/>
                    <a:p>
                      <a:pPr indent="0" lvl="0" marL="0" marR="0" rtl="0" algn="ctr">
                        <a:spcBef>
                          <a:spcPts val="0"/>
                        </a:spcBef>
                        <a:spcAft>
                          <a:spcPts val="0"/>
                        </a:spcAft>
                        <a:buNone/>
                      </a:pPr>
                      <a:r>
                        <a:rPr b="1" lang="ja-JP" sz="1200" u="none" cap="none" strike="noStrike">
                          <a:latin typeface="Arial"/>
                          <a:ea typeface="Arial"/>
                          <a:cs typeface="Arial"/>
                          <a:sym typeface="Arial"/>
                        </a:rPr>
                        <a:t>Ａ家</a:t>
                      </a:r>
                      <a:endParaRPr/>
                    </a:p>
                  </a:txBody>
                  <a:tcPr marT="45725" marB="45725" marR="91450" marL="91450" anchor="ctr">
                    <a:lnL cap="flat" cmpd="sng" w="12700">
                      <a:solidFill>
                        <a:srgbClr val="005BAD"/>
                      </a:solidFill>
                      <a:prstDash val="solid"/>
                      <a:round/>
                      <a:headEnd len="sm" w="sm" type="none"/>
                      <a:tailEnd len="sm" w="sm" type="none"/>
                    </a:lnL>
                    <a:lnR cap="flat" cmpd="sng" w="12700">
                      <a:solidFill>
                        <a:srgbClr val="005BAD"/>
                      </a:solidFill>
                      <a:prstDash val="solid"/>
                      <a:round/>
                      <a:headEnd len="sm" w="sm" type="none"/>
                      <a:tailEnd len="sm" w="sm" type="none"/>
                    </a:lnR>
                    <a:lnT cap="flat" cmpd="sng" w="12700">
                      <a:solidFill>
                        <a:srgbClr val="005BAD"/>
                      </a:solidFill>
                      <a:prstDash val="solid"/>
                      <a:round/>
                      <a:headEnd len="sm" w="sm" type="none"/>
                      <a:tailEnd len="sm" w="sm" type="none"/>
                    </a:lnT>
                    <a:lnB cap="flat" cmpd="sng" w="12700">
                      <a:solidFill>
                        <a:srgbClr val="005BAD"/>
                      </a:solidFill>
                      <a:prstDash val="solid"/>
                      <a:round/>
                      <a:headEnd len="sm" w="sm" type="none"/>
                      <a:tailEnd len="sm" w="sm" type="none"/>
                    </a:lnB>
                    <a:solidFill>
                      <a:schemeClr val="lt1"/>
                    </a:solidFill>
                  </a:tcPr>
                </a:tc>
                <a:tc>
                  <a:txBody>
                    <a:bodyPr/>
                    <a:lstStyle/>
                    <a:p>
                      <a:pPr indent="0" lvl="0" marL="0" marR="0" rtl="0" algn="ctr">
                        <a:spcBef>
                          <a:spcPts val="0"/>
                        </a:spcBef>
                        <a:spcAft>
                          <a:spcPts val="0"/>
                        </a:spcAft>
                        <a:buNone/>
                      </a:pPr>
                      <a:r>
                        <a:rPr b="1" lang="ja-JP" sz="1200" u="none" cap="none" strike="noStrike">
                          <a:latin typeface="Arial"/>
                          <a:ea typeface="Arial"/>
                          <a:cs typeface="Arial"/>
                          <a:sym typeface="Arial"/>
                        </a:rPr>
                        <a:t>４人</a:t>
                      </a:r>
                      <a:endParaRPr/>
                    </a:p>
                  </a:txBody>
                  <a:tcPr marT="45725" marB="45725" marR="91450" marL="91450" anchor="ctr">
                    <a:lnL cap="flat" cmpd="sng" w="12700">
                      <a:solidFill>
                        <a:srgbClr val="005BAD"/>
                      </a:solidFill>
                      <a:prstDash val="solid"/>
                      <a:round/>
                      <a:headEnd len="sm" w="sm" type="none"/>
                      <a:tailEnd len="sm" w="sm" type="none"/>
                    </a:lnL>
                    <a:lnR cap="flat" cmpd="sng" w="12700">
                      <a:solidFill>
                        <a:srgbClr val="005BAD"/>
                      </a:solidFill>
                      <a:prstDash val="solid"/>
                      <a:round/>
                      <a:headEnd len="sm" w="sm" type="none"/>
                      <a:tailEnd len="sm" w="sm" type="none"/>
                    </a:lnR>
                    <a:lnT cap="flat" cmpd="sng" w="12700">
                      <a:solidFill>
                        <a:srgbClr val="005BAD"/>
                      </a:solidFill>
                      <a:prstDash val="solid"/>
                      <a:round/>
                      <a:headEnd len="sm" w="sm" type="none"/>
                      <a:tailEnd len="sm" w="sm" type="none"/>
                    </a:lnT>
                    <a:lnB cap="flat" cmpd="sng" w="12700">
                      <a:solidFill>
                        <a:srgbClr val="005BAD"/>
                      </a:solidFill>
                      <a:prstDash val="solid"/>
                      <a:round/>
                      <a:headEnd len="sm" w="sm" type="none"/>
                      <a:tailEnd len="sm" w="sm" type="none"/>
                    </a:lnB>
                    <a:solidFill>
                      <a:schemeClr val="lt1"/>
                    </a:solidFill>
                  </a:tcPr>
                </a:tc>
                <a:tc>
                  <a:txBody>
                    <a:bodyPr/>
                    <a:lstStyle/>
                    <a:p>
                      <a:pPr indent="0" lvl="0" marL="0" marR="0" rtl="0" algn="ctr">
                        <a:spcBef>
                          <a:spcPts val="0"/>
                        </a:spcBef>
                        <a:spcAft>
                          <a:spcPts val="0"/>
                        </a:spcAft>
                        <a:buNone/>
                      </a:pPr>
                      <a:r>
                        <a:rPr b="1" lang="ja-JP" sz="1200" u="none" cap="none" strike="noStrike">
                          <a:latin typeface="Arial"/>
                          <a:ea typeface="Arial"/>
                          <a:cs typeface="Arial"/>
                          <a:sym typeface="Arial"/>
                        </a:rPr>
                        <a:t>1,000万円</a:t>
                      </a:r>
                      <a:endParaRPr/>
                    </a:p>
                  </a:txBody>
                  <a:tcPr marT="45725" marB="45725" marR="91450" marL="91450" anchor="ctr">
                    <a:lnL cap="flat" cmpd="sng" w="12700">
                      <a:solidFill>
                        <a:srgbClr val="005BAD"/>
                      </a:solidFill>
                      <a:prstDash val="solid"/>
                      <a:round/>
                      <a:headEnd len="sm" w="sm" type="none"/>
                      <a:tailEnd len="sm" w="sm" type="none"/>
                    </a:lnL>
                    <a:lnR cap="flat" cmpd="sng" w="12700">
                      <a:solidFill>
                        <a:srgbClr val="005BAD"/>
                      </a:solidFill>
                      <a:prstDash val="solid"/>
                      <a:round/>
                      <a:headEnd len="sm" w="sm" type="none"/>
                      <a:tailEnd len="sm" w="sm" type="none"/>
                    </a:lnR>
                    <a:lnT cap="flat" cmpd="sng" w="12700">
                      <a:solidFill>
                        <a:srgbClr val="005BAD"/>
                      </a:solidFill>
                      <a:prstDash val="solid"/>
                      <a:round/>
                      <a:headEnd len="sm" w="sm" type="none"/>
                      <a:tailEnd len="sm" w="sm" type="none"/>
                    </a:lnT>
                    <a:lnB cap="flat" cmpd="sng" w="12700">
                      <a:solidFill>
                        <a:srgbClr val="005BAD"/>
                      </a:solidFill>
                      <a:prstDash val="solid"/>
                      <a:round/>
                      <a:headEnd len="sm" w="sm" type="none"/>
                      <a:tailEnd len="sm" w="sm" type="none"/>
                    </a:lnB>
                    <a:solidFill>
                      <a:schemeClr val="lt1"/>
                    </a:solidFill>
                  </a:tcPr>
                </a:tc>
                <a:tc>
                  <a:txBody>
                    <a:bodyPr/>
                    <a:lstStyle/>
                    <a:p>
                      <a:pPr indent="0" lvl="0" marL="0" marR="0" rtl="0" algn="ctr">
                        <a:spcBef>
                          <a:spcPts val="0"/>
                        </a:spcBef>
                        <a:spcAft>
                          <a:spcPts val="0"/>
                        </a:spcAft>
                        <a:buNone/>
                      </a:pPr>
                      <a:r>
                        <a:rPr b="1" lang="ja-JP" sz="1200" u="none" cap="none" strike="noStrike">
                          <a:latin typeface="Arial"/>
                          <a:ea typeface="Arial"/>
                          <a:cs typeface="Arial"/>
                          <a:sym typeface="Arial"/>
                        </a:rPr>
                        <a:t>月１0回</a:t>
                      </a:r>
                      <a:endParaRPr/>
                    </a:p>
                  </a:txBody>
                  <a:tcPr marT="45725" marB="45725" marR="91450" marL="91450" anchor="ctr">
                    <a:lnL cap="flat" cmpd="sng" w="12700">
                      <a:solidFill>
                        <a:srgbClr val="005BAD"/>
                      </a:solidFill>
                      <a:prstDash val="solid"/>
                      <a:round/>
                      <a:headEnd len="sm" w="sm" type="none"/>
                      <a:tailEnd len="sm" w="sm" type="none"/>
                    </a:lnL>
                    <a:lnR cap="flat" cmpd="sng" w="12700">
                      <a:solidFill>
                        <a:srgbClr val="005BAD"/>
                      </a:solidFill>
                      <a:prstDash val="solid"/>
                      <a:round/>
                      <a:headEnd len="sm" w="sm" type="none"/>
                      <a:tailEnd len="sm" w="sm" type="none"/>
                    </a:lnR>
                    <a:lnT cap="flat" cmpd="sng" w="12700">
                      <a:solidFill>
                        <a:srgbClr val="005BAD"/>
                      </a:solidFill>
                      <a:prstDash val="solid"/>
                      <a:round/>
                      <a:headEnd len="sm" w="sm" type="none"/>
                      <a:tailEnd len="sm" w="sm" type="none"/>
                    </a:lnT>
                    <a:lnB cap="flat" cmpd="sng" w="12700">
                      <a:solidFill>
                        <a:srgbClr val="005BAD"/>
                      </a:solidFill>
                      <a:prstDash val="solid"/>
                      <a:round/>
                      <a:headEnd len="sm" w="sm" type="none"/>
                      <a:tailEnd len="sm" w="sm" type="none"/>
                    </a:lnB>
                    <a:solidFill>
                      <a:schemeClr val="lt1"/>
                    </a:solidFill>
                  </a:tcPr>
                </a:tc>
                <a:tc>
                  <a:txBody>
                    <a:bodyPr/>
                    <a:lstStyle/>
                    <a:p>
                      <a:pPr indent="0" lvl="0" marL="0" marR="0" rtl="0" algn="r">
                        <a:spcBef>
                          <a:spcPts val="0"/>
                        </a:spcBef>
                        <a:spcAft>
                          <a:spcPts val="0"/>
                        </a:spcAft>
                        <a:buNone/>
                      </a:pPr>
                      <a:r>
                        <a:rPr b="1" lang="ja-JP" sz="1200" u="none" cap="none" strike="noStrike">
                          <a:latin typeface="Arial"/>
                          <a:ea typeface="Arial"/>
                          <a:cs typeface="Arial"/>
                          <a:sym typeface="Arial"/>
                        </a:rPr>
                        <a:t>万円</a:t>
                      </a:r>
                      <a:endParaRPr/>
                    </a:p>
                  </a:txBody>
                  <a:tcPr marT="45725" marB="45725" marR="91450" marL="91450" anchor="ctr">
                    <a:lnL cap="flat" cmpd="sng" w="12700">
                      <a:solidFill>
                        <a:srgbClr val="005BAD"/>
                      </a:solidFill>
                      <a:prstDash val="solid"/>
                      <a:round/>
                      <a:headEnd len="sm" w="sm" type="none"/>
                      <a:tailEnd len="sm" w="sm" type="none"/>
                    </a:lnL>
                    <a:lnR cap="flat" cmpd="sng" w="12700">
                      <a:solidFill>
                        <a:srgbClr val="005BAD"/>
                      </a:solidFill>
                      <a:prstDash val="solid"/>
                      <a:round/>
                      <a:headEnd len="sm" w="sm" type="none"/>
                      <a:tailEnd len="sm" w="sm" type="none"/>
                    </a:lnR>
                    <a:lnT cap="flat" cmpd="sng" w="12700">
                      <a:solidFill>
                        <a:srgbClr val="005BAD"/>
                      </a:solidFill>
                      <a:prstDash val="solid"/>
                      <a:round/>
                      <a:headEnd len="sm" w="sm" type="none"/>
                      <a:tailEnd len="sm" w="sm" type="none"/>
                    </a:lnT>
                    <a:lnB cap="flat" cmpd="sng" w="12700">
                      <a:solidFill>
                        <a:srgbClr val="005BAD"/>
                      </a:solidFill>
                      <a:prstDash val="solid"/>
                      <a:round/>
                      <a:headEnd len="sm" w="sm" type="none"/>
                      <a:tailEnd len="sm" w="sm" type="none"/>
                    </a:lnB>
                    <a:solidFill>
                      <a:srgbClr val="EBFFFC"/>
                    </a:solidFill>
                  </a:tcPr>
                </a:tc>
              </a:tr>
              <a:tr h="468050">
                <a:tc>
                  <a:txBody>
                    <a:bodyPr/>
                    <a:lstStyle/>
                    <a:p>
                      <a:pPr indent="0" lvl="0" marL="0" marR="0" rtl="0" algn="ctr">
                        <a:spcBef>
                          <a:spcPts val="0"/>
                        </a:spcBef>
                        <a:spcAft>
                          <a:spcPts val="0"/>
                        </a:spcAft>
                        <a:buNone/>
                      </a:pPr>
                      <a:r>
                        <a:rPr b="1" lang="ja-JP" sz="1200" u="none" cap="none" strike="noStrike">
                          <a:latin typeface="Arial"/>
                          <a:ea typeface="Arial"/>
                          <a:cs typeface="Arial"/>
                          <a:sym typeface="Arial"/>
                        </a:rPr>
                        <a:t>Ｂ家</a:t>
                      </a:r>
                      <a:endParaRPr/>
                    </a:p>
                  </a:txBody>
                  <a:tcPr marT="45725" marB="45725" marR="91450" marL="91450" anchor="ctr">
                    <a:lnL cap="flat" cmpd="sng" w="12700">
                      <a:solidFill>
                        <a:srgbClr val="005BAD"/>
                      </a:solidFill>
                      <a:prstDash val="solid"/>
                      <a:round/>
                      <a:headEnd len="sm" w="sm" type="none"/>
                      <a:tailEnd len="sm" w="sm" type="none"/>
                    </a:lnL>
                    <a:lnR cap="flat" cmpd="sng" w="12700">
                      <a:solidFill>
                        <a:srgbClr val="005BAD"/>
                      </a:solidFill>
                      <a:prstDash val="solid"/>
                      <a:round/>
                      <a:headEnd len="sm" w="sm" type="none"/>
                      <a:tailEnd len="sm" w="sm" type="none"/>
                    </a:lnR>
                    <a:lnT cap="flat" cmpd="sng" w="12700">
                      <a:solidFill>
                        <a:srgbClr val="005BAD"/>
                      </a:solidFill>
                      <a:prstDash val="solid"/>
                      <a:round/>
                      <a:headEnd len="sm" w="sm" type="none"/>
                      <a:tailEnd len="sm" w="sm" type="none"/>
                    </a:lnT>
                    <a:lnB cap="flat" cmpd="sng" w="12700">
                      <a:solidFill>
                        <a:srgbClr val="005BAD"/>
                      </a:solidFill>
                      <a:prstDash val="solid"/>
                      <a:round/>
                      <a:headEnd len="sm" w="sm" type="none"/>
                      <a:tailEnd len="sm" w="sm" type="none"/>
                    </a:lnB>
                    <a:solidFill>
                      <a:schemeClr val="lt1"/>
                    </a:solidFill>
                  </a:tcPr>
                </a:tc>
                <a:tc>
                  <a:txBody>
                    <a:bodyPr/>
                    <a:lstStyle/>
                    <a:p>
                      <a:pPr indent="0" lvl="0" marL="0" marR="0" rtl="0" algn="ctr">
                        <a:spcBef>
                          <a:spcPts val="0"/>
                        </a:spcBef>
                        <a:spcAft>
                          <a:spcPts val="0"/>
                        </a:spcAft>
                        <a:buNone/>
                      </a:pPr>
                      <a:r>
                        <a:rPr b="1" lang="ja-JP" sz="1200" u="none" cap="none" strike="noStrike">
                          <a:latin typeface="Arial"/>
                          <a:ea typeface="Arial"/>
                          <a:cs typeface="Arial"/>
                          <a:sym typeface="Arial"/>
                        </a:rPr>
                        <a:t>４人</a:t>
                      </a:r>
                      <a:endParaRPr/>
                    </a:p>
                  </a:txBody>
                  <a:tcPr marT="45725" marB="45725" marR="91450" marL="91450" anchor="ctr">
                    <a:lnL cap="flat" cmpd="sng" w="12700">
                      <a:solidFill>
                        <a:srgbClr val="005BAD"/>
                      </a:solidFill>
                      <a:prstDash val="solid"/>
                      <a:round/>
                      <a:headEnd len="sm" w="sm" type="none"/>
                      <a:tailEnd len="sm" w="sm" type="none"/>
                    </a:lnL>
                    <a:lnR cap="flat" cmpd="sng" w="12700">
                      <a:solidFill>
                        <a:srgbClr val="005BAD"/>
                      </a:solidFill>
                      <a:prstDash val="solid"/>
                      <a:round/>
                      <a:headEnd len="sm" w="sm" type="none"/>
                      <a:tailEnd len="sm" w="sm" type="none"/>
                    </a:lnR>
                    <a:lnT cap="flat" cmpd="sng" w="12700">
                      <a:solidFill>
                        <a:srgbClr val="005BAD"/>
                      </a:solidFill>
                      <a:prstDash val="solid"/>
                      <a:round/>
                      <a:headEnd len="sm" w="sm" type="none"/>
                      <a:tailEnd len="sm" w="sm" type="none"/>
                    </a:lnT>
                    <a:lnB cap="flat" cmpd="sng" w="12700">
                      <a:solidFill>
                        <a:srgbClr val="005BAD"/>
                      </a:solidFill>
                      <a:prstDash val="solid"/>
                      <a:round/>
                      <a:headEnd len="sm" w="sm" type="none"/>
                      <a:tailEnd len="sm" w="sm" type="none"/>
                    </a:lnB>
                    <a:solidFill>
                      <a:schemeClr val="lt1"/>
                    </a:solidFill>
                  </a:tcPr>
                </a:tc>
                <a:tc>
                  <a:txBody>
                    <a:bodyPr/>
                    <a:lstStyle/>
                    <a:p>
                      <a:pPr indent="0" lvl="0" marL="0" marR="0" rtl="0" algn="ctr">
                        <a:spcBef>
                          <a:spcPts val="0"/>
                        </a:spcBef>
                        <a:spcAft>
                          <a:spcPts val="0"/>
                        </a:spcAft>
                        <a:buNone/>
                      </a:pPr>
                      <a:r>
                        <a:rPr b="1" lang="ja-JP" sz="1200" u="none" cap="none" strike="noStrike">
                          <a:latin typeface="Arial"/>
                          <a:ea typeface="Arial"/>
                          <a:cs typeface="Arial"/>
                          <a:sym typeface="Arial"/>
                        </a:rPr>
                        <a:t>600万円</a:t>
                      </a:r>
                      <a:endParaRPr/>
                    </a:p>
                  </a:txBody>
                  <a:tcPr marT="45725" marB="45725" marR="91450" marL="91450" anchor="ctr">
                    <a:lnL cap="flat" cmpd="sng" w="12700">
                      <a:solidFill>
                        <a:srgbClr val="005BAD"/>
                      </a:solidFill>
                      <a:prstDash val="solid"/>
                      <a:round/>
                      <a:headEnd len="sm" w="sm" type="none"/>
                      <a:tailEnd len="sm" w="sm" type="none"/>
                    </a:lnL>
                    <a:lnR cap="flat" cmpd="sng" w="12700">
                      <a:solidFill>
                        <a:srgbClr val="005BAD"/>
                      </a:solidFill>
                      <a:prstDash val="solid"/>
                      <a:round/>
                      <a:headEnd len="sm" w="sm" type="none"/>
                      <a:tailEnd len="sm" w="sm" type="none"/>
                    </a:lnR>
                    <a:lnT cap="flat" cmpd="sng" w="12700">
                      <a:solidFill>
                        <a:srgbClr val="005BAD"/>
                      </a:solidFill>
                      <a:prstDash val="solid"/>
                      <a:round/>
                      <a:headEnd len="sm" w="sm" type="none"/>
                      <a:tailEnd len="sm" w="sm" type="none"/>
                    </a:lnT>
                    <a:lnB cap="flat" cmpd="sng" w="12700">
                      <a:solidFill>
                        <a:srgbClr val="005BAD"/>
                      </a:solidFill>
                      <a:prstDash val="solid"/>
                      <a:round/>
                      <a:headEnd len="sm" w="sm" type="none"/>
                      <a:tailEnd len="sm" w="sm" type="none"/>
                    </a:lnB>
                    <a:solidFill>
                      <a:schemeClr val="lt1"/>
                    </a:solidFill>
                  </a:tcPr>
                </a:tc>
                <a:tc>
                  <a:txBody>
                    <a:bodyPr/>
                    <a:lstStyle/>
                    <a:p>
                      <a:pPr indent="0" lvl="0" marL="0" marR="0" rtl="0" algn="ctr">
                        <a:spcBef>
                          <a:spcPts val="0"/>
                        </a:spcBef>
                        <a:spcAft>
                          <a:spcPts val="0"/>
                        </a:spcAft>
                        <a:buNone/>
                      </a:pPr>
                      <a:r>
                        <a:rPr b="1" lang="ja-JP" sz="1200" u="none" cap="none" strike="noStrike">
                          <a:latin typeface="Arial"/>
                          <a:ea typeface="Arial"/>
                          <a:cs typeface="Arial"/>
                          <a:sym typeface="Arial"/>
                        </a:rPr>
                        <a:t>月10回</a:t>
                      </a:r>
                      <a:endParaRPr/>
                    </a:p>
                  </a:txBody>
                  <a:tcPr marT="45725" marB="45725" marR="91450" marL="91450" anchor="ctr">
                    <a:lnL cap="flat" cmpd="sng" w="12700">
                      <a:solidFill>
                        <a:srgbClr val="005BAD"/>
                      </a:solidFill>
                      <a:prstDash val="solid"/>
                      <a:round/>
                      <a:headEnd len="sm" w="sm" type="none"/>
                      <a:tailEnd len="sm" w="sm" type="none"/>
                    </a:lnL>
                    <a:lnR cap="flat" cmpd="sng" w="12700">
                      <a:solidFill>
                        <a:srgbClr val="005BAD"/>
                      </a:solidFill>
                      <a:prstDash val="solid"/>
                      <a:round/>
                      <a:headEnd len="sm" w="sm" type="none"/>
                      <a:tailEnd len="sm" w="sm" type="none"/>
                    </a:lnR>
                    <a:lnT cap="flat" cmpd="sng" w="12700">
                      <a:solidFill>
                        <a:srgbClr val="005BAD"/>
                      </a:solidFill>
                      <a:prstDash val="solid"/>
                      <a:round/>
                      <a:headEnd len="sm" w="sm" type="none"/>
                      <a:tailEnd len="sm" w="sm" type="none"/>
                    </a:lnT>
                    <a:lnB cap="flat" cmpd="sng" w="12700">
                      <a:solidFill>
                        <a:srgbClr val="005BAD"/>
                      </a:solidFill>
                      <a:prstDash val="solid"/>
                      <a:round/>
                      <a:headEnd len="sm" w="sm" type="none"/>
                      <a:tailEnd len="sm" w="sm" type="none"/>
                    </a:lnB>
                    <a:solidFill>
                      <a:schemeClr val="lt1"/>
                    </a:solidFill>
                  </a:tcPr>
                </a:tc>
                <a:tc>
                  <a:txBody>
                    <a:bodyPr/>
                    <a:lstStyle/>
                    <a:p>
                      <a:pPr indent="0" lvl="0" marL="0" marR="0" rtl="0" algn="r">
                        <a:spcBef>
                          <a:spcPts val="0"/>
                        </a:spcBef>
                        <a:spcAft>
                          <a:spcPts val="0"/>
                        </a:spcAft>
                        <a:buNone/>
                      </a:pPr>
                      <a:r>
                        <a:rPr b="1" lang="ja-JP" sz="1200" u="none" cap="none" strike="noStrike">
                          <a:latin typeface="Arial"/>
                          <a:ea typeface="Arial"/>
                          <a:cs typeface="Arial"/>
                          <a:sym typeface="Arial"/>
                        </a:rPr>
                        <a:t>万円</a:t>
                      </a:r>
                      <a:endParaRPr/>
                    </a:p>
                  </a:txBody>
                  <a:tcPr marT="45725" marB="45725" marR="91450" marL="91450" anchor="ctr">
                    <a:lnL cap="flat" cmpd="sng" w="12700">
                      <a:solidFill>
                        <a:srgbClr val="005BAD"/>
                      </a:solidFill>
                      <a:prstDash val="solid"/>
                      <a:round/>
                      <a:headEnd len="sm" w="sm" type="none"/>
                      <a:tailEnd len="sm" w="sm" type="none"/>
                    </a:lnL>
                    <a:lnR cap="flat" cmpd="sng" w="12700">
                      <a:solidFill>
                        <a:srgbClr val="005BAD"/>
                      </a:solidFill>
                      <a:prstDash val="solid"/>
                      <a:round/>
                      <a:headEnd len="sm" w="sm" type="none"/>
                      <a:tailEnd len="sm" w="sm" type="none"/>
                    </a:lnR>
                    <a:lnT cap="flat" cmpd="sng" w="12700">
                      <a:solidFill>
                        <a:srgbClr val="005BAD"/>
                      </a:solidFill>
                      <a:prstDash val="solid"/>
                      <a:round/>
                      <a:headEnd len="sm" w="sm" type="none"/>
                      <a:tailEnd len="sm" w="sm" type="none"/>
                    </a:lnT>
                    <a:lnB cap="flat" cmpd="sng" w="12700">
                      <a:solidFill>
                        <a:srgbClr val="005BAD"/>
                      </a:solidFill>
                      <a:prstDash val="solid"/>
                      <a:round/>
                      <a:headEnd len="sm" w="sm" type="none"/>
                      <a:tailEnd len="sm" w="sm" type="none"/>
                    </a:lnB>
                    <a:solidFill>
                      <a:srgbClr val="EBFFFC"/>
                    </a:solidFill>
                  </a:tcPr>
                </a:tc>
              </a:tr>
              <a:tr h="468050">
                <a:tc>
                  <a:txBody>
                    <a:bodyPr/>
                    <a:lstStyle/>
                    <a:p>
                      <a:pPr indent="0" lvl="0" marL="0" marR="0" rtl="0" algn="ctr">
                        <a:spcBef>
                          <a:spcPts val="0"/>
                        </a:spcBef>
                        <a:spcAft>
                          <a:spcPts val="0"/>
                        </a:spcAft>
                        <a:buNone/>
                      </a:pPr>
                      <a:r>
                        <a:rPr b="1" lang="ja-JP" sz="1200" u="none" cap="none" strike="noStrike">
                          <a:latin typeface="Arial"/>
                          <a:ea typeface="Arial"/>
                          <a:cs typeface="Arial"/>
                          <a:sym typeface="Arial"/>
                        </a:rPr>
                        <a:t>Ｃ家</a:t>
                      </a:r>
                      <a:endParaRPr/>
                    </a:p>
                  </a:txBody>
                  <a:tcPr marT="45725" marB="45725" marR="91450" marL="91450" anchor="ctr">
                    <a:lnL cap="flat" cmpd="sng" w="12700">
                      <a:solidFill>
                        <a:srgbClr val="005BAD"/>
                      </a:solidFill>
                      <a:prstDash val="solid"/>
                      <a:round/>
                      <a:headEnd len="sm" w="sm" type="none"/>
                      <a:tailEnd len="sm" w="sm" type="none"/>
                    </a:lnL>
                    <a:lnR cap="flat" cmpd="sng" w="12700">
                      <a:solidFill>
                        <a:srgbClr val="005BAD"/>
                      </a:solidFill>
                      <a:prstDash val="solid"/>
                      <a:round/>
                      <a:headEnd len="sm" w="sm" type="none"/>
                      <a:tailEnd len="sm" w="sm" type="none"/>
                    </a:lnR>
                    <a:lnT cap="flat" cmpd="sng" w="12700">
                      <a:solidFill>
                        <a:srgbClr val="005BAD"/>
                      </a:solidFill>
                      <a:prstDash val="solid"/>
                      <a:round/>
                      <a:headEnd len="sm" w="sm" type="none"/>
                      <a:tailEnd len="sm" w="sm" type="none"/>
                    </a:lnT>
                    <a:lnB cap="flat" cmpd="sng" w="12700">
                      <a:solidFill>
                        <a:srgbClr val="005BAD"/>
                      </a:solidFill>
                      <a:prstDash val="solid"/>
                      <a:round/>
                      <a:headEnd len="sm" w="sm" type="none"/>
                      <a:tailEnd len="sm" w="sm" type="none"/>
                    </a:lnB>
                    <a:solidFill>
                      <a:schemeClr val="lt1"/>
                    </a:solidFill>
                  </a:tcPr>
                </a:tc>
                <a:tc>
                  <a:txBody>
                    <a:bodyPr/>
                    <a:lstStyle/>
                    <a:p>
                      <a:pPr indent="0" lvl="0" marL="0" marR="0" rtl="0" algn="ctr">
                        <a:spcBef>
                          <a:spcPts val="0"/>
                        </a:spcBef>
                        <a:spcAft>
                          <a:spcPts val="0"/>
                        </a:spcAft>
                        <a:buNone/>
                      </a:pPr>
                      <a:r>
                        <a:rPr b="1" lang="ja-JP" sz="1200" u="none" cap="none" strike="noStrike">
                          <a:latin typeface="Arial"/>
                          <a:ea typeface="Arial"/>
                          <a:cs typeface="Arial"/>
                          <a:sym typeface="Arial"/>
                        </a:rPr>
                        <a:t>４人</a:t>
                      </a:r>
                      <a:endParaRPr/>
                    </a:p>
                  </a:txBody>
                  <a:tcPr marT="45725" marB="45725" marR="91450" marL="91450" anchor="ctr">
                    <a:lnL cap="flat" cmpd="sng" w="12700">
                      <a:solidFill>
                        <a:srgbClr val="005BAD"/>
                      </a:solidFill>
                      <a:prstDash val="solid"/>
                      <a:round/>
                      <a:headEnd len="sm" w="sm" type="none"/>
                      <a:tailEnd len="sm" w="sm" type="none"/>
                    </a:lnL>
                    <a:lnR cap="flat" cmpd="sng" w="12700">
                      <a:solidFill>
                        <a:srgbClr val="005BAD"/>
                      </a:solidFill>
                      <a:prstDash val="solid"/>
                      <a:round/>
                      <a:headEnd len="sm" w="sm" type="none"/>
                      <a:tailEnd len="sm" w="sm" type="none"/>
                    </a:lnR>
                    <a:lnT cap="flat" cmpd="sng" w="12700">
                      <a:solidFill>
                        <a:srgbClr val="005BAD"/>
                      </a:solidFill>
                      <a:prstDash val="solid"/>
                      <a:round/>
                      <a:headEnd len="sm" w="sm" type="none"/>
                      <a:tailEnd len="sm" w="sm" type="none"/>
                    </a:lnT>
                    <a:lnB cap="flat" cmpd="sng" w="12700">
                      <a:solidFill>
                        <a:srgbClr val="005BAD"/>
                      </a:solidFill>
                      <a:prstDash val="solid"/>
                      <a:round/>
                      <a:headEnd len="sm" w="sm" type="none"/>
                      <a:tailEnd len="sm" w="sm" type="none"/>
                    </a:lnB>
                    <a:solidFill>
                      <a:schemeClr val="lt1"/>
                    </a:solidFill>
                  </a:tcPr>
                </a:tc>
                <a:tc>
                  <a:txBody>
                    <a:bodyPr/>
                    <a:lstStyle/>
                    <a:p>
                      <a:pPr indent="0" lvl="0" marL="0" marR="0" rtl="0" algn="ctr">
                        <a:spcBef>
                          <a:spcPts val="0"/>
                        </a:spcBef>
                        <a:spcAft>
                          <a:spcPts val="0"/>
                        </a:spcAft>
                        <a:buNone/>
                      </a:pPr>
                      <a:r>
                        <a:rPr b="1" lang="ja-JP" sz="1200" u="none" cap="none" strike="noStrike">
                          <a:latin typeface="Arial"/>
                          <a:ea typeface="Arial"/>
                          <a:cs typeface="Arial"/>
                          <a:sym typeface="Arial"/>
                        </a:rPr>
                        <a:t>300万円</a:t>
                      </a:r>
                      <a:endParaRPr/>
                    </a:p>
                  </a:txBody>
                  <a:tcPr marT="45725" marB="45725" marR="91450" marL="91450" anchor="ctr">
                    <a:lnL cap="flat" cmpd="sng" w="12700">
                      <a:solidFill>
                        <a:srgbClr val="005BAD"/>
                      </a:solidFill>
                      <a:prstDash val="solid"/>
                      <a:round/>
                      <a:headEnd len="sm" w="sm" type="none"/>
                      <a:tailEnd len="sm" w="sm" type="none"/>
                    </a:lnL>
                    <a:lnR cap="flat" cmpd="sng" w="12700">
                      <a:solidFill>
                        <a:srgbClr val="005BAD"/>
                      </a:solidFill>
                      <a:prstDash val="solid"/>
                      <a:round/>
                      <a:headEnd len="sm" w="sm" type="none"/>
                      <a:tailEnd len="sm" w="sm" type="none"/>
                    </a:lnR>
                    <a:lnT cap="flat" cmpd="sng" w="12700">
                      <a:solidFill>
                        <a:srgbClr val="005BAD"/>
                      </a:solidFill>
                      <a:prstDash val="solid"/>
                      <a:round/>
                      <a:headEnd len="sm" w="sm" type="none"/>
                      <a:tailEnd len="sm" w="sm" type="none"/>
                    </a:lnT>
                    <a:lnB cap="flat" cmpd="sng" w="12700">
                      <a:solidFill>
                        <a:srgbClr val="005BAD"/>
                      </a:solidFill>
                      <a:prstDash val="solid"/>
                      <a:round/>
                      <a:headEnd len="sm" w="sm" type="none"/>
                      <a:tailEnd len="sm" w="sm" type="none"/>
                    </a:lnB>
                    <a:solidFill>
                      <a:schemeClr val="lt1"/>
                    </a:solidFill>
                  </a:tcPr>
                </a:tc>
                <a:tc>
                  <a:txBody>
                    <a:bodyPr/>
                    <a:lstStyle/>
                    <a:p>
                      <a:pPr indent="0" lvl="0" marL="0" marR="0" rtl="0" algn="ctr">
                        <a:spcBef>
                          <a:spcPts val="0"/>
                        </a:spcBef>
                        <a:spcAft>
                          <a:spcPts val="0"/>
                        </a:spcAft>
                        <a:buNone/>
                      </a:pPr>
                      <a:r>
                        <a:rPr b="1" lang="ja-JP" sz="1200" u="none" cap="none" strike="noStrike">
                          <a:latin typeface="Arial"/>
                          <a:ea typeface="Arial"/>
                          <a:cs typeface="Arial"/>
                          <a:sym typeface="Arial"/>
                        </a:rPr>
                        <a:t>月10回</a:t>
                      </a:r>
                      <a:endParaRPr/>
                    </a:p>
                  </a:txBody>
                  <a:tcPr marT="45725" marB="45725" marR="91450" marL="91450" anchor="ctr">
                    <a:lnL cap="flat" cmpd="sng" w="12700">
                      <a:solidFill>
                        <a:srgbClr val="005BAD"/>
                      </a:solidFill>
                      <a:prstDash val="solid"/>
                      <a:round/>
                      <a:headEnd len="sm" w="sm" type="none"/>
                      <a:tailEnd len="sm" w="sm" type="none"/>
                    </a:lnL>
                    <a:lnR cap="flat" cmpd="sng" w="12700">
                      <a:solidFill>
                        <a:srgbClr val="005BAD"/>
                      </a:solidFill>
                      <a:prstDash val="solid"/>
                      <a:round/>
                      <a:headEnd len="sm" w="sm" type="none"/>
                      <a:tailEnd len="sm" w="sm" type="none"/>
                    </a:lnR>
                    <a:lnT cap="flat" cmpd="sng" w="12700">
                      <a:solidFill>
                        <a:srgbClr val="005BAD"/>
                      </a:solidFill>
                      <a:prstDash val="solid"/>
                      <a:round/>
                      <a:headEnd len="sm" w="sm" type="none"/>
                      <a:tailEnd len="sm" w="sm" type="none"/>
                    </a:lnT>
                    <a:lnB cap="flat" cmpd="sng" w="12700">
                      <a:solidFill>
                        <a:srgbClr val="005BAD"/>
                      </a:solidFill>
                      <a:prstDash val="solid"/>
                      <a:round/>
                      <a:headEnd len="sm" w="sm" type="none"/>
                      <a:tailEnd len="sm" w="sm" type="none"/>
                    </a:lnB>
                    <a:solidFill>
                      <a:schemeClr val="lt1"/>
                    </a:solidFill>
                  </a:tcPr>
                </a:tc>
                <a:tc>
                  <a:txBody>
                    <a:bodyPr/>
                    <a:lstStyle/>
                    <a:p>
                      <a:pPr indent="0" lvl="0" marL="0" marR="0" rtl="0" algn="r">
                        <a:spcBef>
                          <a:spcPts val="0"/>
                        </a:spcBef>
                        <a:spcAft>
                          <a:spcPts val="0"/>
                        </a:spcAft>
                        <a:buNone/>
                      </a:pPr>
                      <a:r>
                        <a:rPr b="1" lang="ja-JP" sz="1200" u="none" cap="none" strike="noStrike">
                          <a:latin typeface="Arial"/>
                          <a:ea typeface="Arial"/>
                          <a:cs typeface="Arial"/>
                          <a:sym typeface="Arial"/>
                        </a:rPr>
                        <a:t>万円</a:t>
                      </a:r>
                      <a:endParaRPr/>
                    </a:p>
                  </a:txBody>
                  <a:tcPr marT="45725" marB="45725" marR="91450" marL="91450" anchor="ctr">
                    <a:lnL cap="flat" cmpd="sng" w="12700">
                      <a:solidFill>
                        <a:srgbClr val="005BAD"/>
                      </a:solidFill>
                      <a:prstDash val="solid"/>
                      <a:round/>
                      <a:headEnd len="sm" w="sm" type="none"/>
                      <a:tailEnd len="sm" w="sm" type="none"/>
                    </a:lnL>
                    <a:lnR cap="flat" cmpd="sng" w="12700">
                      <a:solidFill>
                        <a:srgbClr val="005BAD"/>
                      </a:solidFill>
                      <a:prstDash val="solid"/>
                      <a:round/>
                      <a:headEnd len="sm" w="sm" type="none"/>
                      <a:tailEnd len="sm" w="sm" type="none"/>
                    </a:lnR>
                    <a:lnT cap="flat" cmpd="sng" w="12700">
                      <a:solidFill>
                        <a:srgbClr val="005BAD"/>
                      </a:solidFill>
                      <a:prstDash val="solid"/>
                      <a:round/>
                      <a:headEnd len="sm" w="sm" type="none"/>
                      <a:tailEnd len="sm" w="sm" type="none"/>
                    </a:lnT>
                    <a:lnB cap="flat" cmpd="sng" w="12700">
                      <a:solidFill>
                        <a:srgbClr val="005BAD"/>
                      </a:solidFill>
                      <a:prstDash val="solid"/>
                      <a:round/>
                      <a:headEnd len="sm" w="sm" type="none"/>
                      <a:tailEnd len="sm" w="sm" type="none"/>
                    </a:lnB>
                    <a:solidFill>
                      <a:srgbClr val="EBFFFC"/>
                    </a:solidFill>
                  </a:tcPr>
                </a:tc>
              </a:tr>
              <a:tr h="468050">
                <a:tc>
                  <a:txBody>
                    <a:bodyPr/>
                    <a:lstStyle/>
                    <a:p>
                      <a:pPr indent="0" lvl="0" marL="0" marR="0" rtl="0" algn="ctr">
                        <a:spcBef>
                          <a:spcPts val="0"/>
                        </a:spcBef>
                        <a:spcAft>
                          <a:spcPts val="0"/>
                        </a:spcAft>
                        <a:buNone/>
                      </a:pPr>
                      <a:r>
                        <a:rPr b="1" lang="ja-JP" sz="1200" u="none" cap="none" strike="noStrike">
                          <a:latin typeface="Arial"/>
                          <a:ea typeface="Arial"/>
                          <a:cs typeface="Arial"/>
                          <a:sym typeface="Arial"/>
                        </a:rPr>
                        <a:t>Ｄ家</a:t>
                      </a:r>
                      <a:endParaRPr/>
                    </a:p>
                  </a:txBody>
                  <a:tcPr marT="45725" marB="45725" marR="91450" marL="91450" anchor="ctr">
                    <a:lnL cap="flat" cmpd="sng" w="12700">
                      <a:solidFill>
                        <a:srgbClr val="005BAD"/>
                      </a:solidFill>
                      <a:prstDash val="solid"/>
                      <a:round/>
                      <a:headEnd len="sm" w="sm" type="none"/>
                      <a:tailEnd len="sm" w="sm" type="none"/>
                    </a:lnL>
                    <a:lnR cap="flat" cmpd="sng" w="12700">
                      <a:solidFill>
                        <a:srgbClr val="005BAD"/>
                      </a:solidFill>
                      <a:prstDash val="solid"/>
                      <a:round/>
                      <a:headEnd len="sm" w="sm" type="none"/>
                      <a:tailEnd len="sm" w="sm" type="none"/>
                    </a:lnR>
                    <a:lnT cap="flat" cmpd="sng" w="12700">
                      <a:solidFill>
                        <a:srgbClr val="005BAD"/>
                      </a:solidFill>
                      <a:prstDash val="solid"/>
                      <a:round/>
                      <a:headEnd len="sm" w="sm" type="none"/>
                      <a:tailEnd len="sm" w="sm" type="none"/>
                    </a:lnT>
                    <a:lnB cap="flat" cmpd="sng" w="12700">
                      <a:solidFill>
                        <a:srgbClr val="005BAD"/>
                      </a:solidFill>
                      <a:prstDash val="solid"/>
                      <a:round/>
                      <a:headEnd len="sm" w="sm" type="none"/>
                      <a:tailEnd len="sm" w="sm" type="none"/>
                    </a:lnB>
                    <a:solidFill>
                      <a:schemeClr val="lt1"/>
                    </a:solidFill>
                  </a:tcPr>
                </a:tc>
                <a:tc>
                  <a:txBody>
                    <a:bodyPr/>
                    <a:lstStyle/>
                    <a:p>
                      <a:pPr indent="0" lvl="0" marL="0" marR="0" rtl="0" algn="ctr">
                        <a:spcBef>
                          <a:spcPts val="0"/>
                        </a:spcBef>
                        <a:spcAft>
                          <a:spcPts val="0"/>
                        </a:spcAft>
                        <a:buNone/>
                      </a:pPr>
                      <a:r>
                        <a:rPr b="1" lang="ja-JP" sz="1200" u="none" cap="none" strike="noStrike">
                          <a:latin typeface="Arial"/>
                          <a:ea typeface="Arial"/>
                          <a:cs typeface="Arial"/>
                          <a:sym typeface="Arial"/>
                        </a:rPr>
                        <a:t>４人</a:t>
                      </a:r>
                      <a:endParaRPr/>
                    </a:p>
                  </a:txBody>
                  <a:tcPr marT="45725" marB="45725" marR="91450" marL="91450" anchor="ctr">
                    <a:lnL cap="flat" cmpd="sng" w="12700">
                      <a:solidFill>
                        <a:srgbClr val="005BAD"/>
                      </a:solidFill>
                      <a:prstDash val="solid"/>
                      <a:round/>
                      <a:headEnd len="sm" w="sm" type="none"/>
                      <a:tailEnd len="sm" w="sm" type="none"/>
                    </a:lnL>
                    <a:lnR cap="flat" cmpd="sng" w="12700">
                      <a:solidFill>
                        <a:srgbClr val="005BAD"/>
                      </a:solidFill>
                      <a:prstDash val="solid"/>
                      <a:round/>
                      <a:headEnd len="sm" w="sm" type="none"/>
                      <a:tailEnd len="sm" w="sm" type="none"/>
                    </a:lnR>
                    <a:lnT cap="flat" cmpd="sng" w="12700">
                      <a:solidFill>
                        <a:srgbClr val="005BAD"/>
                      </a:solidFill>
                      <a:prstDash val="solid"/>
                      <a:round/>
                      <a:headEnd len="sm" w="sm" type="none"/>
                      <a:tailEnd len="sm" w="sm" type="none"/>
                    </a:lnT>
                    <a:lnB cap="flat" cmpd="sng" w="12700">
                      <a:solidFill>
                        <a:srgbClr val="005BAD"/>
                      </a:solidFill>
                      <a:prstDash val="solid"/>
                      <a:round/>
                      <a:headEnd len="sm" w="sm" type="none"/>
                      <a:tailEnd len="sm" w="sm" type="none"/>
                    </a:lnB>
                    <a:solidFill>
                      <a:schemeClr val="lt1"/>
                    </a:solidFill>
                  </a:tcPr>
                </a:tc>
                <a:tc>
                  <a:txBody>
                    <a:bodyPr/>
                    <a:lstStyle/>
                    <a:p>
                      <a:pPr indent="0" lvl="0" marL="0" marR="0" rtl="0" algn="ctr">
                        <a:spcBef>
                          <a:spcPts val="0"/>
                        </a:spcBef>
                        <a:spcAft>
                          <a:spcPts val="0"/>
                        </a:spcAft>
                        <a:buNone/>
                      </a:pPr>
                      <a:r>
                        <a:rPr b="1" lang="ja-JP" sz="1200" u="none" cap="none" strike="noStrike">
                          <a:latin typeface="Arial"/>
                          <a:ea typeface="Arial"/>
                          <a:cs typeface="Arial"/>
                          <a:sym typeface="Arial"/>
                        </a:rPr>
                        <a:t>100万円</a:t>
                      </a:r>
                      <a:endParaRPr/>
                    </a:p>
                  </a:txBody>
                  <a:tcPr marT="45725" marB="45725" marR="91450" marL="91450" anchor="ctr">
                    <a:lnL cap="flat" cmpd="sng" w="12700">
                      <a:solidFill>
                        <a:srgbClr val="005BAD"/>
                      </a:solidFill>
                      <a:prstDash val="solid"/>
                      <a:round/>
                      <a:headEnd len="sm" w="sm" type="none"/>
                      <a:tailEnd len="sm" w="sm" type="none"/>
                    </a:lnL>
                    <a:lnR cap="flat" cmpd="sng" w="12700">
                      <a:solidFill>
                        <a:srgbClr val="005BAD"/>
                      </a:solidFill>
                      <a:prstDash val="solid"/>
                      <a:round/>
                      <a:headEnd len="sm" w="sm" type="none"/>
                      <a:tailEnd len="sm" w="sm" type="none"/>
                    </a:lnR>
                    <a:lnT cap="flat" cmpd="sng" w="12700">
                      <a:solidFill>
                        <a:srgbClr val="005BAD"/>
                      </a:solidFill>
                      <a:prstDash val="solid"/>
                      <a:round/>
                      <a:headEnd len="sm" w="sm" type="none"/>
                      <a:tailEnd len="sm" w="sm" type="none"/>
                    </a:lnT>
                    <a:lnB cap="flat" cmpd="sng" w="12700">
                      <a:solidFill>
                        <a:srgbClr val="005BAD"/>
                      </a:solidFill>
                      <a:prstDash val="solid"/>
                      <a:round/>
                      <a:headEnd len="sm" w="sm" type="none"/>
                      <a:tailEnd len="sm" w="sm" type="none"/>
                    </a:lnB>
                    <a:solidFill>
                      <a:schemeClr val="lt1"/>
                    </a:solidFill>
                  </a:tcPr>
                </a:tc>
                <a:tc>
                  <a:txBody>
                    <a:bodyPr/>
                    <a:lstStyle/>
                    <a:p>
                      <a:pPr indent="0" lvl="0" marL="0" marR="0" rtl="0" algn="ctr">
                        <a:spcBef>
                          <a:spcPts val="0"/>
                        </a:spcBef>
                        <a:spcAft>
                          <a:spcPts val="0"/>
                        </a:spcAft>
                        <a:buNone/>
                      </a:pPr>
                      <a:r>
                        <a:rPr b="1" lang="ja-JP" sz="1200" u="none" cap="none" strike="noStrike">
                          <a:latin typeface="Arial"/>
                          <a:ea typeface="Arial"/>
                          <a:cs typeface="Arial"/>
                          <a:sym typeface="Arial"/>
                        </a:rPr>
                        <a:t>月１0回</a:t>
                      </a:r>
                      <a:endParaRPr/>
                    </a:p>
                  </a:txBody>
                  <a:tcPr marT="45725" marB="45725" marR="91450" marL="91450" anchor="ctr">
                    <a:lnL cap="flat" cmpd="sng" w="12700">
                      <a:solidFill>
                        <a:srgbClr val="005BAD"/>
                      </a:solidFill>
                      <a:prstDash val="solid"/>
                      <a:round/>
                      <a:headEnd len="sm" w="sm" type="none"/>
                      <a:tailEnd len="sm" w="sm" type="none"/>
                    </a:lnL>
                    <a:lnR cap="flat" cmpd="sng" w="12700">
                      <a:solidFill>
                        <a:srgbClr val="005BAD"/>
                      </a:solidFill>
                      <a:prstDash val="solid"/>
                      <a:round/>
                      <a:headEnd len="sm" w="sm" type="none"/>
                      <a:tailEnd len="sm" w="sm" type="none"/>
                    </a:lnR>
                    <a:lnT cap="flat" cmpd="sng" w="12700">
                      <a:solidFill>
                        <a:srgbClr val="005BAD"/>
                      </a:solidFill>
                      <a:prstDash val="solid"/>
                      <a:round/>
                      <a:headEnd len="sm" w="sm" type="none"/>
                      <a:tailEnd len="sm" w="sm" type="none"/>
                    </a:lnT>
                    <a:lnB cap="flat" cmpd="sng" w="12700">
                      <a:solidFill>
                        <a:srgbClr val="005BAD"/>
                      </a:solidFill>
                      <a:prstDash val="solid"/>
                      <a:round/>
                      <a:headEnd len="sm" w="sm" type="none"/>
                      <a:tailEnd len="sm" w="sm" type="none"/>
                    </a:lnB>
                    <a:solidFill>
                      <a:schemeClr val="lt1"/>
                    </a:solidFill>
                  </a:tcPr>
                </a:tc>
                <a:tc>
                  <a:txBody>
                    <a:bodyPr/>
                    <a:lstStyle/>
                    <a:p>
                      <a:pPr indent="0" lvl="0" marL="0" marR="0" rtl="0" algn="r">
                        <a:spcBef>
                          <a:spcPts val="0"/>
                        </a:spcBef>
                        <a:spcAft>
                          <a:spcPts val="0"/>
                        </a:spcAft>
                        <a:buNone/>
                      </a:pPr>
                      <a:r>
                        <a:rPr b="1" lang="ja-JP" sz="1200" u="none" cap="none" strike="noStrike">
                          <a:latin typeface="Arial"/>
                          <a:ea typeface="Arial"/>
                          <a:cs typeface="Arial"/>
                          <a:sym typeface="Arial"/>
                        </a:rPr>
                        <a:t>万円</a:t>
                      </a:r>
                      <a:endParaRPr/>
                    </a:p>
                  </a:txBody>
                  <a:tcPr marT="45725" marB="45725" marR="91450" marL="91450" anchor="ctr">
                    <a:lnL cap="flat" cmpd="sng" w="12700">
                      <a:solidFill>
                        <a:srgbClr val="005BAD"/>
                      </a:solidFill>
                      <a:prstDash val="solid"/>
                      <a:round/>
                      <a:headEnd len="sm" w="sm" type="none"/>
                      <a:tailEnd len="sm" w="sm" type="none"/>
                    </a:lnL>
                    <a:lnR cap="flat" cmpd="sng" w="12700">
                      <a:solidFill>
                        <a:srgbClr val="005BAD"/>
                      </a:solidFill>
                      <a:prstDash val="solid"/>
                      <a:round/>
                      <a:headEnd len="sm" w="sm" type="none"/>
                      <a:tailEnd len="sm" w="sm" type="none"/>
                    </a:lnR>
                    <a:lnT cap="flat" cmpd="sng" w="12700">
                      <a:solidFill>
                        <a:srgbClr val="005BAD"/>
                      </a:solidFill>
                      <a:prstDash val="solid"/>
                      <a:round/>
                      <a:headEnd len="sm" w="sm" type="none"/>
                      <a:tailEnd len="sm" w="sm" type="none"/>
                    </a:lnT>
                    <a:lnB cap="flat" cmpd="sng" w="12700">
                      <a:solidFill>
                        <a:srgbClr val="005BAD"/>
                      </a:solidFill>
                      <a:prstDash val="solid"/>
                      <a:round/>
                      <a:headEnd len="sm" w="sm" type="none"/>
                      <a:tailEnd len="sm" w="sm" type="none"/>
                    </a:lnB>
                    <a:solidFill>
                      <a:srgbClr val="EBFFFC"/>
                    </a:solidFill>
                  </a:tcPr>
                </a:tc>
              </a:tr>
              <a:tr h="468050">
                <a:tc gridSpan="4">
                  <a:txBody>
                    <a:bodyPr/>
                    <a:lstStyle/>
                    <a:p>
                      <a:pPr indent="0" lvl="0" marL="0" marR="0" rtl="0" algn="ctr">
                        <a:spcBef>
                          <a:spcPts val="0"/>
                        </a:spcBef>
                        <a:spcAft>
                          <a:spcPts val="0"/>
                        </a:spcAft>
                        <a:buNone/>
                      </a:pPr>
                      <a:r>
                        <a:rPr b="1" lang="ja-JP" sz="1200" u="none" cap="none" strike="noStrike">
                          <a:latin typeface="Arial"/>
                          <a:ea typeface="Arial"/>
                          <a:cs typeface="Arial"/>
                          <a:sym typeface="Arial"/>
                        </a:rPr>
                        <a:t>合計</a:t>
                      </a:r>
                      <a:endParaRPr/>
                    </a:p>
                  </a:txBody>
                  <a:tcPr marT="45725" marB="45725" marR="91450" marL="91450" anchor="ctr">
                    <a:lnL cap="flat" cmpd="sng" w="12700">
                      <a:solidFill>
                        <a:srgbClr val="005BAD"/>
                      </a:solidFill>
                      <a:prstDash val="solid"/>
                      <a:round/>
                      <a:headEnd len="sm" w="sm" type="none"/>
                      <a:tailEnd len="sm" w="sm" type="none"/>
                    </a:lnL>
                    <a:lnR cap="flat" cmpd="sng" w="12700">
                      <a:solidFill>
                        <a:srgbClr val="005BAD"/>
                      </a:solidFill>
                      <a:prstDash val="solid"/>
                      <a:round/>
                      <a:headEnd len="sm" w="sm" type="none"/>
                      <a:tailEnd len="sm" w="sm" type="none"/>
                    </a:lnR>
                    <a:lnT cap="flat" cmpd="sng" w="12700">
                      <a:solidFill>
                        <a:srgbClr val="005BAD"/>
                      </a:solidFill>
                      <a:prstDash val="solid"/>
                      <a:round/>
                      <a:headEnd len="sm" w="sm" type="none"/>
                      <a:tailEnd len="sm" w="sm" type="none"/>
                    </a:lnT>
                    <a:lnB cap="flat" cmpd="sng" w="12700">
                      <a:solidFill>
                        <a:srgbClr val="005BAD"/>
                      </a:solidFill>
                      <a:prstDash val="solid"/>
                      <a:round/>
                      <a:headEnd len="sm" w="sm" type="none"/>
                      <a:tailEnd len="sm" w="sm" type="none"/>
                    </a:lnB>
                    <a:solidFill>
                      <a:srgbClr val="CEEEFE"/>
                    </a:solidFill>
                  </a:tcPr>
                </a:tc>
                <a:tc hMerge="1"/>
                <a:tc hMerge="1"/>
                <a:tc hMerge="1"/>
                <a:tc>
                  <a:txBody>
                    <a:bodyPr/>
                    <a:lstStyle/>
                    <a:p>
                      <a:pPr indent="0" lvl="0" marL="0" marR="0" rtl="0" algn="r">
                        <a:spcBef>
                          <a:spcPts val="0"/>
                        </a:spcBef>
                        <a:spcAft>
                          <a:spcPts val="0"/>
                        </a:spcAft>
                        <a:buNone/>
                      </a:pPr>
                      <a:r>
                        <a:rPr b="1" lang="ja-JP" sz="1200" u="none" cap="none" strike="noStrike">
                          <a:latin typeface="Arial"/>
                          <a:ea typeface="Arial"/>
                          <a:cs typeface="Arial"/>
                          <a:sym typeface="Arial"/>
                        </a:rPr>
                        <a:t>400万円</a:t>
                      </a:r>
                      <a:endParaRPr/>
                    </a:p>
                  </a:txBody>
                  <a:tcPr marT="45725" marB="45725" marR="91450" marL="91450" anchor="ctr">
                    <a:lnL cap="flat" cmpd="sng" w="12700">
                      <a:solidFill>
                        <a:srgbClr val="005BAD"/>
                      </a:solidFill>
                      <a:prstDash val="solid"/>
                      <a:round/>
                      <a:headEnd len="sm" w="sm" type="none"/>
                      <a:tailEnd len="sm" w="sm" type="none"/>
                    </a:lnL>
                    <a:lnR cap="flat" cmpd="sng" w="12700">
                      <a:solidFill>
                        <a:srgbClr val="005BAD"/>
                      </a:solidFill>
                      <a:prstDash val="solid"/>
                      <a:round/>
                      <a:headEnd len="sm" w="sm" type="none"/>
                      <a:tailEnd len="sm" w="sm" type="none"/>
                    </a:lnR>
                    <a:lnT cap="flat" cmpd="sng" w="12700">
                      <a:solidFill>
                        <a:srgbClr val="005BAD"/>
                      </a:solidFill>
                      <a:prstDash val="solid"/>
                      <a:round/>
                      <a:headEnd len="sm" w="sm" type="none"/>
                      <a:tailEnd len="sm" w="sm" type="none"/>
                    </a:lnT>
                    <a:lnB cap="flat" cmpd="sng" w="12700">
                      <a:solidFill>
                        <a:srgbClr val="005BAD"/>
                      </a:solidFill>
                      <a:prstDash val="solid"/>
                      <a:round/>
                      <a:headEnd len="sm" w="sm" type="none"/>
                      <a:tailEnd len="sm" w="sm" type="none"/>
                    </a:lnB>
                    <a:solidFill>
                      <a:srgbClr val="CEEEFE"/>
                    </a:solidFill>
                  </a:tcPr>
                </a:tc>
              </a:tr>
            </a:tbl>
          </a:graphicData>
        </a:graphic>
      </p:graphicFrame>
      <p:sp>
        <p:nvSpPr>
          <p:cNvPr id="412" name="Google Shape;412;p47"/>
          <p:cNvSpPr/>
          <p:nvPr/>
        </p:nvSpPr>
        <p:spPr>
          <a:xfrm>
            <a:off x="323642" y="4528158"/>
            <a:ext cx="3455400" cy="621000"/>
          </a:xfrm>
          <a:prstGeom prst="rect">
            <a:avLst/>
          </a:prstGeom>
          <a:noFill/>
          <a:ln>
            <a:noFill/>
          </a:ln>
        </p:spPr>
        <p:txBody>
          <a:bodyPr anchorCtr="0" anchor="ctr" bIns="45700" lIns="91425" spcFirstLastPara="1" rIns="91425" wrap="square" tIns="45700">
            <a:noAutofit/>
          </a:bodyPr>
          <a:lstStyle/>
          <a:p>
            <a:pPr indent="-171450" lvl="0" marL="171450" marR="0" rtl="0" algn="l">
              <a:lnSpc>
                <a:spcPct val="114000"/>
              </a:lnSpc>
              <a:spcBef>
                <a:spcPts val="0"/>
              </a:spcBef>
              <a:spcAft>
                <a:spcPts val="0"/>
              </a:spcAft>
              <a:buClr>
                <a:srgbClr val="005BAD"/>
              </a:buClr>
              <a:buSzPts val="1400"/>
              <a:buFont typeface="Noto Sans Symbols"/>
              <a:buChar char="●"/>
            </a:pPr>
            <a:r>
              <a:rPr lang="ja-JP" sz="1400">
                <a:solidFill>
                  <a:srgbClr val="005BAD"/>
                </a:solidFill>
                <a:latin typeface="Arial"/>
                <a:ea typeface="Arial"/>
                <a:cs typeface="Arial"/>
                <a:sym typeface="Arial"/>
              </a:rPr>
              <a:t>ヒント</a:t>
            </a:r>
            <a:endParaRPr/>
          </a:p>
          <a:p>
            <a:pPr indent="0" lvl="0" marL="0" marR="0" rtl="0" algn="l">
              <a:lnSpc>
                <a:spcPct val="114000"/>
              </a:lnSpc>
              <a:spcBef>
                <a:spcPts val="0"/>
              </a:spcBef>
              <a:spcAft>
                <a:spcPts val="0"/>
              </a:spcAft>
              <a:buClr>
                <a:schemeClr val="dk1"/>
              </a:buClr>
              <a:buSzPts val="1200"/>
              <a:buFont typeface="Noto Sans Symbols"/>
              <a:buNone/>
            </a:pPr>
            <a:r>
              <a:rPr lang="ja-JP" sz="1200">
                <a:solidFill>
                  <a:schemeClr val="dk1"/>
                </a:solidFill>
                <a:latin typeface="Arial"/>
                <a:ea typeface="Arial"/>
                <a:cs typeface="Arial"/>
                <a:sym typeface="Arial"/>
              </a:rPr>
              <a:t>   所得金額によって</a:t>
            </a:r>
            <a:endParaRPr sz="1200">
              <a:solidFill>
                <a:schemeClr val="dk1"/>
              </a:solidFill>
              <a:latin typeface="Arial"/>
              <a:ea typeface="Arial"/>
              <a:cs typeface="Arial"/>
              <a:sym typeface="Arial"/>
            </a:endParaRPr>
          </a:p>
          <a:p>
            <a:pPr indent="0" lvl="0" marL="0" marR="0" rtl="0" algn="l">
              <a:lnSpc>
                <a:spcPct val="114000"/>
              </a:lnSpc>
              <a:spcBef>
                <a:spcPts val="0"/>
              </a:spcBef>
              <a:spcAft>
                <a:spcPts val="0"/>
              </a:spcAft>
              <a:buClr>
                <a:schemeClr val="dk1"/>
              </a:buClr>
              <a:buSzPts val="1200"/>
              <a:buFont typeface="Noto Sans Symbols"/>
              <a:buNone/>
            </a:pPr>
            <a:r>
              <a:rPr lang="ja-JP" sz="1200">
                <a:solidFill>
                  <a:schemeClr val="dk1"/>
                </a:solidFill>
                <a:latin typeface="Arial"/>
                <a:ea typeface="Arial"/>
                <a:cs typeface="Arial"/>
                <a:sym typeface="Arial"/>
              </a:rPr>
              <a:t>   負担する金額を変えてみよう</a:t>
            </a:r>
            <a:endParaRPr/>
          </a:p>
        </p:txBody>
      </p:sp>
      <p:sp>
        <p:nvSpPr>
          <p:cNvPr id="413" name="Google Shape;413;p47"/>
          <p:cNvSpPr txBox="1"/>
          <p:nvPr>
            <p:ph idx="1" type="body"/>
          </p:nvPr>
        </p:nvSpPr>
        <p:spPr>
          <a:xfrm>
            <a:off x="7538605" y="4527951"/>
            <a:ext cx="866100" cy="184800"/>
          </a:xfrm>
          <a:prstGeom prst="rect">
            <a:avLst/>
          </a:prstGeom>
          <a:noFill/>
          <a:ln>
            <a:noFill/>
          </a:ln>
        </p:spPr>
        <p:txBody>
          <a:bodyPr anchorCtr="0" anchor="ctr" bIns="45700" lIns="36000" spcFirstLastPara="1" rIns="36000" wrap="square" tIns="45700">
            <a:noAutofit/>
          </a:bodyPr>
          <a:lstStyle>
            <a:lvl1pPr indent="-228600" lvl="0" marL="457200" marR="0" algn="r">
              <a:lnSpc>
                <a:spcPct val="90000"/>
              </a:lnSpc>
              <a:spcBef>
                <a:spcPts val="1000"/>
              </a:spcBef>
              <a:spcAft>
                <a:spcPts val="0"/>
              </a:spcAft>
              <a:buClr>
                <a:schemeClr val="dk1"/>
              </a:buClr>
              <a:buSzPts val="1200"/>
              <a:buFont typeface="Arial"/>
              <a:buNone/>
              <a:defRPr b="0" i="0" sz="1200" u="none" cap="none" strike="noStrike">
                <a:solidFill>
                  <a:schemeClr val="dk1"/>
                </a:solidFill>
                <a:latin typeface="Arial"/>
                <a:ea typeface="Arial"/>
                <a:cs typeface="Arial"/>
                <a:sym typeface="Arial"/>
              </a:defRPr>
            </a:lvl1pPr>
            <a:lvl2pPr indent="-292100" lvl="1" marL="914400" marR="0" algn="l">
              <a:lnSpc>
                <a:spcPct val="90000"/>
              </a:lnSpc>
              <a:spcBef>
                <a:spcPts val="500"/>
              </a:spcBef>
              <a:spcAft>
                <a:spcPts val="0"/>
              </a:spcAft>
              <a:buClr>
                <a:schemeClr val="dk1"/>
              </a:buClr>
              <a:buSzPts val="1000"/>
              <a:buFont typeface="Arial"/>
              <a:buChar char="•"/>
              <a:defRPr b="0" i="0" sz="1000" u="none" cap="none" strike="noStrike">
                <a:solidFill>
                  <a:schemeClr val="dk1"/>
                </a:solidFill>
                <a:latin typeface="Arial"/>
                <a:ea typeface="Arial"/>
                <a:cs typeface="Arial"/>
                <a:sym typeface="Arial"/>
              </a:defRPr>
            </a:lvl2pPr>
            <a:lvl3pPr indent="-292100" lvl="2" marL="1371600" marR="0" algn="l">
              <a:lnSpc>
                <a:spcPct val="90000"/>
              </a:lnSpc>
              <a:spcBef>
                <a:spcPts val="500"/>
              </a:spcBef>
              <a:spcAft>
                <a:spcPts val="0"/>
              </a:spcAft>
              <a:buClr>
                <a:schemeClr val="dk1"/>
              </a:buClr>
              <a:buSzPts val="1000"/>
              <a:buFont typeface="Arial"/>
              <a:buChar char="•"/>
              <a:defRPr b="0" i="0" sz="1000" u="none" cap="none" strike="noStrike">
                <a:solidFill>
                  <a:schemeClr val="dk1"/>
                </a:solidFill>
                <a:latin typeface="Arial"/>
                <a:ea typeface="Arial"/>
                <a:cs typeface="Arial"/>
                <a:sym typeface="Arial"/>
              </a:defRPr>
            </a:lvl3pPr>
            <a:lvl4pPr indent="-292100" lvl="3" marL="1828800" marR="0" algn="l">
              <a:lnSpc>
                <a:spcPct val="90000"/>
              </a:lnSpc>
              <a:spcBef>
                <a:spcPts val="500"/>
              </a:spcBef>
              <a:spcAft>
                <a:spcPts val="0"/>
              </a:spcAft>
              <a:buClr>
                <a:schemeClr val="dk1"/>
              </a:buClr>
              <a:buSzPts val="1000"/>
              <a:buFont typeface="Arial"/>
              <a:buChar char="•"/>
              <a:defRPr b="0" i="0" sz="1000" u="none" cap="none" strike="noStrike">
                <a:solidFill>
                  <a:schemeClr val="dk1"/>
                </a:solidFill>
                <a:latin typeface="Arial"/>
                <a:ea typeface="Arial"/>
                <a:cs typeface="Arial"/>
                <a:sym typeface="Arial"/>
              </a:defRPr>
            </a:lvl4pPr>
            <a:lvl5pPr indent="-292100" lvl="4" marL="2286000" marR="0" algn="l">
              <a:lnSpc>
                <a:spcPct val="90000"/>
              </a:lnSpc>
              <a:spcBef>
                <a:spcPts val="500"/>
              </a:spcBef>
              <a:spcAft>
                <a:spcPts val="0"/>
              </a:spcAft>
              <a:buClr>
                <a:schemeClr val="dk1"/>
              </a:buClr>
              <a:buSzPts val="1000"/>
              <a:buFont typeface="Arial"/>
              <a:buChar char="•"/>
              <a:defRPr b="0" i="0" sz="1000" u="none" cap="none" strike="noStrike">
                <a:solidFill>
                  <a:schemeClr val="dk1"/>
                </a:solidFill>
                <a:latin typeface="Arial"/>
                <a:ea typeface="Arial"/>
                <a:cs typeface="Arial"/>
                <a:sym typeface="Arial"/>
              </a:defRPr>
            </a:lvl5pPr>
            <a:lvl6pPr indent="-342900" lvl="5" marL="27432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6pPr>
            <a:lvl7pPr indent="-342900" lvl="6" marL="32004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7pPr>
            <a:lvl8pPr indent="-342900" lvl="7" marL="36576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8pPr>
            <a:lvl9pPr indent="-342900" lvl="8" marL="41148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9pPr>
          </a:lstStyle>
          <a:p/>
        </p:txBody>
      </p:sp>
      <p:sp>
        <p:nvSpPr>
          <p:cNvPr id="414" name="Google Shape;414;p47"/>
          <p:cNvSpPr txBox="1"/>
          <p:nvPr>
            <p:ph idx="2" type="body"/>
          </p:nvPr>
        </p:nvSpPr>
        <p:spPr>
          <a:xfrm>
            <a:off x="7538605" y="5008902"/>
            <a:ext cx="866100" cy="184800"/>
          </a:xfrm>
          <a:prstGeom prst="rect">
            <a:avLst/>
          </a:prstGeom>
          <a:noFill/>
          <a:ln>
            <a:noFill/>
          </a:ln>
        </p:spPr>
        <p:txBody>
          <a:bodyPr anchorCtr="0" anchor="ctr" bIns="45700" lIns="36000" spcFirstLastPara="1" rIns="36000" wrap="square" tIns="45700">
            <a:noAutofit/>
          </a:bodyPr>
          <a:lstStyle>
            <a:lvl1pPr indent="-228600" lvl="0" marL="457200" marR="0" algn="r">
              <a:lnSpc>
                <a:spcPct val="90000"/>
              </a:lnSpc>
              <a:spcBef>
                <a:spcPts val="1000"/>
              </a:spcBef>
              <a:spcAft>
                <a:spcPts val="0"/>
              </a:spcAft>
              <a:buClr>
                <a:schemeClr val="dk1"/>
              </a:buClr>
              <a:buSzPts val="1200"/>
              <a:buFont typeface="Arial"/>
              <a:buNone/>
              <a:defRPr b="0" i="0" sz="1200" u="none" cap="none" strike="noStrike">
                <a:solidFill>
                  <a:schemeClr val="dk1"/>
                </a:solidFill>
                <a:latin typeface="Arial"/>
                <a:ea typeface="Arial"/>
                <a:cs typeface="Arial"/>
                <a:sym typeface="Arial"/>
              </a:defRPr>
            </a:lvl1pPr>
            <a:lvl2pPr indent="-292100" lvl="1" marL="914400" marR="0" algn="l">
              <a:lnSpc>
                <a:spcPct val="90000"/>
              </a:lnSpc>
              <a:spcBef>
                <a:spcPts val="500"/>
              </a:spcBef>
              <a:spcAft>
                <a:spcPts val="0"/>
              </a:spcAft>
              <a:buClr>
                <a:schemeClr val="dk1"/>
              </a:buClr>
              <a:buSzPts val="1000"/>
              <a:buFont typeface="Arial"/>
              <a:buChar char="•"/>
              <a:defRPr b="0" i="0" sz="1000" u="none" cap="none" strike="noStrike">
                <a:solidFill>
                  <a:schemeClr val="dk1"/>
                </a:solidFill>
                <a:latin typeface="Arial"/>
                <a:ea typeface="Arial"/>
                <a:cs typeface="Arial"/>
                <a:sym typeface="Arial"/>
              </a:defRPr>
            </a:lvl2pPr>
            <a:lvl3pPr indent="-292100" lvl="2" marL="1371600" marR="0" algn="l">
              <a:lnSpc>
                <a:spcPct val="90000"/>
              </a:lnSpc>
              <a:spcBef>
                <a:spcPts val="500"/>
              </a:spcBef>
              <a:spcAft>
                <a:spcPts val="0"/>
              </a:spcAft>
              <a:buClr>
                <a:schemeClr val="dk1"/>
              </a:buClr>
              <a:buSzPts val="1000"/>
              <a:buFont typeface="Arial"/>
              <a:buChar char="•"/>
              <a:defRPr b="0" i="0" sz="1000" u="none" cap="none" strike="noStrike">
                <a:solidFill>
                  <a:schemeClr val="dk1"/>
                </a:solidFill>
                <a:latin typeface="Arial"/>
                <a:ea typeface="Arial"/>
                <a:cs typeface="Arial"/>
                <a:sym typeface="Arial"/>
              </a:defRPr>
            </a:lvl3pPr>
            <a:lvl4pPr indent="-292100" lvl="3" marL="1828800" marR="0" algn="l">
              <a:lnSpc>
                <a:spcPct val="90000"/>
              </a:lnSpc>
              <a:spcBef>
                <a:spcPts val="500"/>
              </a:spcBef>
              <a:spcAft>
                <a:spcPts val="0"/>
              </a:spcAft>
              <a:buClr>
                <a:schemeClr val="dk1"/>
              </a:buClr>
              <a:buSzPts val="1000"/>
              <a:buFont typeface="Arial"/>
              <a:buChar char="•"/>
              <a:defRPr b="0" i="0" sz="1000" u="none" cap="none" strike="noStrike">
                <a:solidFill>
                  <a:schemeClr val="dk1"/>
                </a:solidFill>
                <a:latin typeface="Arial"/>
                <a:ea typeface="Arial"/>
                <a:cs typeface="Arial"/>
                <a:sym typeface="Arial"/>
              </a:defRPr>
            </a:lvl4pPr>
            <a:lvl5pPr indent="-292100" lvl="4" marL="2286000" marR="0" algn="l">
              <a:lnSpc>
                <a:spcPct val="90000"/>
              </a:lnSpc>
              <a:spcBef>
                <a:spcPts val="500"/>
              </a:spcBef>
              <a:spcAft>
                <a:spcPts val="0"/>
              </a:spcAft>
              <a:buClr>
                <a:schemeClr val="dk1"/>
              </a:buClr>
              <a:buSzPts val="1000"/>
              <a:buFont typeface="Arial"/>
              <a:buChar char="•"/>
              <a:defRPr b="0" i="0" sz="1000" u="none" cap="none" strike="noStrike">
                <a:solidFill>
                  <a:schemeClr val="dk1"/>
                </a:solidFill>
                <a:latin typeface="Arial"/>
                <a:ea typeface="Arial"/>
                <a:cs typeface="Arial"/>
                <a:sym typeface="Arial"/>
              </a:defRPr>
            </a:lvl5pPr>
            <a:lvl6pPr indent="-342900" lvl="5" marL="27432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6pPr>
            <a:lvl7pPr indent="-342900" lvl="6" marL="32004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7pPr>
            <a:lvl8pPr indent="-342900" lvl="7" marL="36576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8pPr>
            <a:lvl9pPr indent="-342900" lvl="8" marL="41148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9pPr>
          </a:lstStyle>
          <a:p/>
        </p:txBody>
      </p:sp>
      <p:sp>
        <p:nvSpPr>
          <p:cNvPr id="415" name="Google Shape;415;p47"/>
          <p:cNvSpPr txBox="1"/>
          <p:nvPr>
            <p:ph idx="3" type="body"/>
          </p:nvPr>
        </p:nvSpPr>
        <p:spPr>
          <a:xfrm>
            <a:off x="7538605" y="5473678"/>
            <a:ext cx="866100" cy="184800"/>
          </a:xfrm>
          <a:prstGeom prst="rect">
            <a:avLst/>
          </a:prstGeom>
          <a:noFill/>
          <a:ln>
            <a:noFill/>
          </a:ln>
        </p:spPr>
        <p:txBody>
          <a:bodyPr anchorCtr="0" anchor="ctr" bIns="45700" lIns="36000" spcFirstLastPara="1" rIns="36000" wrap="square" tIns="45700">
            <a:noAutofit/>
          </a:bodyPr>
          <a:lstStyle>
            <a:lvl1pPr indent="-228600" lvl="0" marL="457200" marR="0" algn="r">
              <a:lnSpc>
                <a:spcPct val="90000"/>
              </a:lnSpc>
              <a:spcBef>
                <a:spcPts val="1000"/>
              </a:spcBef>
              <a:spcAft>
                <a:spcPts val="0"/>
              </a:spcAft>
              <a:buClr>
                <a:schemeClr val="dk1"/>
              </a:buClr>
              <a:buSzPts val="1200"/>
              <a:buFont typeface="Arial"/>
              <a:buNone/>
              <a:defRPr b="0" i="0" sz="1200" u="none" cap="none" strike="noStrike">
                <a:solidFill>
                  <a:schemeClr val="dk1"/>
                </a:solidFill>
                <a:latin typeface="Arial"/>
                <a:ea typeface="Arial"/>
                <a:cs typeface="Arial"/>
                <a:sym typeface="Arial"/>
              </a:defRPr>
            </a:lvl1pPr>
            <a:lvl2pPr indent="-292100" lvl="1" marL="914400" marR="0" algn="l">
              <a:lnSpc>
                <a:spcPct val="90000"/>
              </a:lnSpc>
              <a:spcBef>
                <a:spcPts val="500"/>
              </a:spcBef>
              <a:spcAft>
                <a:spcPts val="0"/>
              </a:spcAft>
              <a:buClr>
                <a:schemeClr val="dk1"/>
              </a:buClr>
              <a:buSzPts val="1000"/>
              <a:buFont typeface="Arial"/>
              <a:buChar char="•"/>
              <a:defRPr b="0" i="0" sz="1000" u="none" cap="none" strike="noStrike">
                <a:solidFill>
                  <a:schemeClr val="dk1"/>
                </a:solidFill>
                <a:latin typeface="Arial"/>
                <a:ea typeface="Arial"/>
                <a:cs typeface="Arial"/>
                <a:sym typeface="Arial"/>
              </a:defRPr>
            </a:lvl2pPr>
            <a:lvl3pPr indent="-292100" lvl="2" marL="1371600" marR="0" algn="l">
              <a:lnSpc>
                <a:spcPct val="90000"/>
              </a:lnSpc>
              <a:spcBef>
                <a:spcPts val="500"/>
              </a:spcBef>
              <a:spcAft>
                <a:spcPts val="0"/>
              </a:spcAft>
              <a:buClr>
                <a:schemeClr val="dk1"/>
              </a:buClr>
              <a:buSzPts val="1000"/>
              <a:buFont typeface="Arial"/>
              <a:buChar char="•"/>
              <a:defRPr b="0" i="0" sz="1000" u="none" cap="none" strike="noStrike">
                <a:solidFill>
                  <a:schemeClr val="dk1"/>
                </a:solidFill>
                <a:latin typeface="Arial"/>
                <a:ea typeface="Arial"/>
                <a:cs typeface="Arial"/>
                <a:sym typeface="Arial"/>
              </a:defRPr>
            </a:lvl3pPr>
            <a:lvl4pPr indent="-292100" lvl="3" marL="1828800" marR="0" algn="l">
              <a:lnSpc>
                <a:spcPct val="90000"/>
              </a:lnSpc>
              <a:spcBef>
                <a:spcPts val="500"/>
              </a:spcBef>
              <a:spcAft>
                <a:spcPts val="0"/>
              </a:spcAft>
              <a:buClr>
                <a:schemeClr val="dk1"/>
              </a:buClr>
              <a:buSzPts val="1000"/>
              <a:buFont typeface="Arial"/>
              <a:buChar char="•"/>
              <a:defRPr b="0" i="0" sz="1000" u="none" cap="none" strike="noStrike">
                <a:solidFill>
                  <a:schemeClr val="dk1"/>
                </a:solidFill>
                <a:latin typeface="Arial"/>
                <a:ea typeface="Arial"/>
                <a:cs typeface="Arial"/>
                <a:sym typeface="Arial"/>
              </a:defRPr>
            </a:lvl4pPr>
            <a:lvl5pPr indent="-292100" lvl="4" marL="2286000" marR="0" algn="l">
              <a:lnSpc>
                <a:spcPct val="90000"/>
              </a:lnSpc>
              <a:spcBef>
                <a:spcPts val="500"/>
              </a:spcBef>
              <a:spcAft>
                <a:spcPts val="0"/>
              </a:spcAft>
              <a:buClr>
                <a:schemeClr val="dk1"/>
              </a:buClr>
              <a:buSzPts val="1000"/>
              <a:buFont typeface="Arial"/>
              <a:buChar char="•"/>
              <a:defRPr b="0" i="0" sz="1000" u="none" cap="none" strike="noStrike">
                <a:solidFill>
                  <a:schemeClr val="dk1"/>
                </a:solidFill>
                <a:latin typeface="Arial"/>
                <a:ea typeface="Arial"/>
                <a:cs typeface="Arial"/>
                <a:sym typeface="Arial"/>
              </a:defRPr>
            </a:lvl5pPr>
            <a:lvl6pPr indent="-342900" lvl="5" marL="27432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6pPr>
            <a:lvl7pPr indent="-342900" lvl="6" marL="32004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7pPr>
            <a:lvl8pPr indent="-342900" lvl="7" marL="36576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8pPr>
            <a:lvl9pPr indent="-342900" lvl="8" marL="41148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9pPr>
          </a:lstStyle>
          <a:p/>
        </p:txBody>
      </p:sp>
      <p:sp>
        <p:nvSpPr>
          <p:cNvPr id="416" name="Google Shape;416;p47"/>
          <p:cNvSpPr txBox="1"/>
          <p:nvPr>
            <p:ph idx="4" type="body"/>
          </p:nvPr>
        </p:nvSpPr>
        <p:spPr>
          <a:xfrm>
            <a:off x="7538605" y="5943649"/>
            <a:ext cx="866100" cy="184800"/>
          </a:xfrm>
          <a:prstGeom prst="rect">
            <a:avLst/>
          </a:prstGeom>
          <a:noFill/>
          <a:ln>
            <a:noFill/>
          </a:ln>
        </p:spPr>
        <p:txBody>
          <a:bodyPr anchorCtr="0" anchor="ctr" bIns="45700" lIns="36000" spcFirstLastPara="1" rIns="36000" wrap="square" tIns="45700">
            <a:noAutofit/>
          </a:bodyPr>
          <a:lstStyle>
            <a:lvl1pPr indent="-228600" lvl="0" marL="457200" marR="0" algn="r">
              <a:lnSpc>
                <a:spcPct val="90000"/>
              </a:lnSpc>
              <a:spcBef>
                <a:spcPts val="1000"/>
              </a:spcBef>
              <a:spcAft>
                <a:spcPts val="0"/>
              </a:spcAft>
              <a:buClr>
                <a:schemeClr val="dk1"/>
              </a:buClr>
              <a:buSzPts val="1200"/>
              <a:buFont typeface="Arial"/>
              <a:buNone/>
              <a:defRPr b="0" i="0" sz="1200" u="none" cap="none" strike="noStrike">
                <a:solidFill>
                  <a:schemeClr val="dk1"/>
                </a:solidFill>
                <a:latin typeface="Arial"/>
                <a:ea typeface="Arial"/>
                <a:cs typeface="Arial"/>
                <a:sym typeface="Arial"/>
              </a:defRPr>
            </a:lvl1pPr>
            <a:lvl2pPr indent="-292100" lvl="1" marL="914400" marR="0" algn="l">
              <a:lnSpc>
                <a:spcPct val="90000"/>
              </a:lnSpc>
              <a:spcBef>
                <a:spcPts val="500"/>
              </a:spcBef>
              <a:spcAft>
                <a:spcPts val="0"/>
              </a:spcAft>
              <a:buClr>
                <a:schemeClr val="dk1"/>
              </a:buClr>
              <a:buSzPts val="1000"/>
              <a:buFont typeface="Arial"/>
              <a:buChar char="•"/>
              <a:defRPr b="0" i="0" sz="1000" u="none" cap="none" strike="noStrike">
                <a:solidFill>
                  <a:schemeClr val="dk1"/>
                </a:solidFill>
                <a:latin typeface="Arial"/>
                <a:ea typeface="Arial"/>
                <a:cs typeface="Arial"/>
                <a:sym typeface="Arial"/>
              </a:defRPr>
            </a:lvl2pPr>
            <a:lvl3pPr indent="-292100" lvl="2" marL="1371600" marR="0" algn="l">
              <a:lnSpc>
                <a:spcPct val="90000"/>
              </a:lnSpc>
              <a:spcBef>
                <a:spcPts val="500"/>
              </a:spcBef>
              <a:spcAft>
                <a:spcPts val="0"/>
              </a:spcAft>
              <a:buClr>
                <a:schemeClr val="dk1"/>
              </a:buClr>
              <a:buSzPts val="1000"/>
              <a:buFont typeface="Arial"/>
              <a:buChar char="•"/>
              <a:defRPr b="0" i="0" sz="1000" u="none" cap="none" strike="noStrike">
                <a:solidFill>
                  <a:schemeClr val="dk1"/>
                </a:solidFill>
                <a:latin typeface="Arial"/>
                <a:ea typeface="Arial"/>
                <a:cs typeface="Arial"/>
                <a:sym typeface="Arial"/>
              </a:defRPr>
            </a:lvl3pPr>
            <a:lvl4pPr indent="-292100" lvl="3" marL="1828800" marR="0" algn="l">
              <a:lnSpc>
                <a:spcPct val="90000"/>
              </a:lnSpc>
              <a:spcBef>
                <a:spcPts val="500"/>
              </a:spcBef>
              <a:spcAft>
                <a:spcPts val="0"/>
              </a:spcAft>
              <a:buClr>
                <a:schemeClr val="dk1"/>
              </a:buClr>
              <a:buSzPts val="1000"/>
              <a:buFont typeface="Arial"/>
              <a:buChar char="•"/>
              <a:defRPr b="0" i="0" sz="1000" u="none" cap="none" strike="noStrike">
                <a:solidFill>
                  <a:schemeClr val="dk1"/>
                </a:solidFill>
                <a:latin typeface="Arial"/>
                <a:ea typeface="Arial"/>
                <a:cs typeface="Arial"/>
                <a:sym typeface="Arial"/>
              </a:defRPr>
            </a:lvl4pPr>
            <a:lvl5pPr indent="-292100" lvl="4" marL="2286000" marR="0" algn="l">
              <a:lnSpc>
                <a:spcPct val="90000"/>
              </a:lnSpc>
              <a:spcBef>
                <a:spcPts val="500"/>
              </a:spcBef>
              <a:spcAft>
                <a:spcPts val="0"/>
              </a:spcAft>
              <a:buClr>
                <a:schemeClr val="dk1"/>
              </a:buClr>
              <a:buSzPts val="1000"/>
              <a:buFont typeface="Arial"/>
              <a:buChar char="•"/>
              <a:defRPr b="0" i="0" sz="1000" u="none" cap="none" strike="noStrike">
                <a:solidFill>
                  <a:schemeClr val="dk1"/>
                </a:solidFill>
                <a:latin typeface="Arial"/>
                <a:ea typeface="Arial"/>
                <a:cs typeface="Arial"/>
                <a:sym typeface="Arial"/>
              </a:defRPr>
            </a:lvl5pPr>
            <a:lvl6pPr indent="-342900" lvl="5" marL="27432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6pPr>
            <a:lvl7pPr indent="-342900" lvl="6" marL="32004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7pPr>
            <a:lvl8pPr indent="-342900" lvl="7" marL="36576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8pPr>
            <a:lvl9pPr indent="-342900" lvl="8" marL="41148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9pPr>
          </a:lstStyle>
          <a:p/>
        </p:txBody>
      </p:sp>
      <p:sp>
        <p:nvSpPr>
          <p:cNvPr id="417" name="Google Shape;417;p47"/>
          <p:cNvSpPr/>
          <p:nvPr/>
        </p:nvSpPr>
        <p:spPr>
          <a:xfrm>
            <a:off x="323650" y="4007150"/>
            <a:ext cx="3771900" cy="267900"/>
          </a:xfrm>
          <a:prstGeom prst="rect">
            <a:avLst/>
          </a:prstGeom>
          <a:noFill/>
          <a:ln>
            <a:noFill/>
          </a:ln>
        </p:spPr>
        <p:txBody>
          <a:bodyPr anchorCtr="0" anchor="ctr" bIns="45700" lIns="91425" spcFirstLastPara="1" rIns="91425" wrap="square" tIns="45700">
            <a:noAutofit/>
          </a:bodyPr>
          <a:lstStyle/>
          <a:p>
            <a:pPr indent="0" lvl="0" marL="0" marR="0" rtl="0" algn="l">
              <a:lnSpc>
                <a:spcPct val="114000"/>
              </a:lnSpc>
              <a:spcBef>
                <a:spcPts val="0"/>
              </a:spcBef>
              <a:spcAft>
                <a:spcPts val="0"/>
              </a:spcAft>
              <a:buClr>
                <a:srgbClr val="005BAD"/>
              </a:buClr>
              <a:buSzPts val="1600"/>
              <a:buFont typeface="Arial"/>
              <a:buNone/>
            </a:pPr>
            <a:r>
              <a:rPr lang="ja-JP" sz="1500">
                <a:solidFill>
                  <a:srgbClr val="005BAD"/>
                </a:solidFill>
                <a:latin typeface="Arial"/>
                <a:ea typeface="Arial"/>
                <a:cs typeface="Arial"/>
                <a:sym typeface="Arial"/>
              </a:rPr>
              <a:t>各家の所得金額</a:t>
            </a:r>
            <a:r>
              <a:rPr lang="ja-JP" sz="1300">
                <a:solidFill>
                  <a:srgbClr val="005BAD"/>
                </a:solidFill>
                <a:latin typeface="Arial"/>
                <a:ea typeface="Arial"/>
                <a:cs typeface="Arial"/>
                <a:sym typeface="Arial"/>
              </a:rPr>
              <a:t>（もうけ）</a:t>
            </a:r>
            <a:r>
              <a:rPr lang="ja-JP" sz="1500">
                <a:solidFill>
                  <a:srgbClr val="005BAD"/>
                </a:solidFill>
                <a:latin typeface="Arial"/>
                <a:ea typeface="Arial"/>
                <a:cs typeface="Arial"/>
                <a:sym typeface="Arial"/>
              </a:rPr>
              <a:t>が異なる場合</a:t>
            </a:r>
            <a:endParaRPr sz="1300"/>
          </a:p>
        </p:txBody>
      </p:sp>
      <p:grpSp>
        <p:nvGrpSpPr>
          <p:cNvPr id="418" name="Google Shape;418;p47"/>
          <p:cNvGrpSpPr/>
          <p:nvPr/>
        </p:nvGrpSpPr>
        <p:grpSpPr>
          <a:xfrm>
            <a:off x="727310" y="5444694"/>
            <a:ext cx="2220755" cy="1474781"/>
            <a:chOff x="608967" y="5456726"/>
            <a:chExt cx="2220755" cy="1474781"/>
          </a:xfrm>
        </p:grpSpPr>
        <p:pic>
          <p:nvPicPr>
            <p:cNvPr id="419" name="Google Shape;419;p47"/>
            <p:cNvPicPr preferRelativeResize="0"/>
            <p:nvPr/>
          </p:nvPicPr>
          <p:blipFill rotWithShape="1">
            <a:blip r:embed="rId2">
              <a:alphaModFix/>
            </a:blip>
            <a:srcRect b="0" l="0" r="0" t="-300"/>
            <a:stretch/>
          </p:blipFill>
          <p:spPr>
            <a:xfrm>
              <a:off x="608967" y="5456726"/>
              <a:ext cx="1797166" cy="1091837"/>
            </a:xfrm>
            <a:prstGeom prst="rect">
              <a:avLst/>
            </a:prstGeom>
            <a:noFill/>
            <a:ln cap="flat" cmpd="sng" w="15875">
              <a:solidFill>
                <a:srgbClr val="005BAD"/>
              </a:solidFill>
              <a:prstDash val="solid"/>
              <a:round/>
              <a:headEnd len="sm" w="sm" type="none"/>
              <a:tailEnd len="sm" w="sm" type="none"/>
            </a:ln>
          </p:spPr>
        </p:pic>
        <p:sp>
          <p:nvSpPr>
            <p:cNvPr id="420" name="Google Shape;420;p47"/>
            <p:cNvSpPr/>
            <p:nvPr/>
          </p:nvSpPr>
          <p:spPr>
            <a:xfrm>
              <a:off x="2111222" y="5879507"/>
              <a:ext cx="718500" cy="718500"/>
            </a:xfrm>
            <a:prstGeom prst="ellipse">
              <a:avLst/>
            </a:prstGeom>
            <a:solidFill>
              <a:srgbClr val="005BAD"/>
            </a:solidFill>
            <a:ln cap="flat" cmpd="sng" w="22225">
              <a:solidFill>
                <a:srgbClr val="EBFAFF"/>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2400"/>
                <a:buFont typeface="Arial"/>
                <a:buNone/>
              </a:pPr>
              <a:r>
                <a:t/>
              </a:r>
              <a:endParaRPr b="0" i="0" sz="2400" u="none" cap="none" strike="noStrike">
                <a:solidFill>
                  <a:schemeClr val="dk1"/>
                </a:solidFill>
                <a:latin typeface="Arial"/>
                <a:ea typeface="Arial"/>
                <a:cs typeface="Arial"/>
                <a:sym typeface="Arial"/>
              </a:endParaRPr>
            </a:p>
          </p:txBody>
        </p:sp>
        <p:sp>
          <p:nvSpPr>
            <p:cNvPr id="421" name="Google Shape;421;p47"/>
            <p:cNvSpPr txBox="1"/>
            <p:nvPr/>
          </p:nvSpPr>
          <p:spPr>
            <a:xfrm>
              <a:off x="2106457" y="5977207"/>
              <a:ext cx="718500" cy="9543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ja-JP" sz="1400">
                  <a:solidFill>
                    <a:srgbClr val="EBFFFC"/>
                  </a:solidFill>
                  <a:latin typeface="Arial"/>
                  <a:ea typeface="Arial"/>
                  <a:cs typeface="Arial"/>
                  <a:sym typeface="Arial"/>
                </a:rPr>
                <a:t>メタバ</a:t>
              </a:r>
              <a:endParaRPr sz="1400">
                <a:solidFill>
                  <a:srgbClr val="EBFFFC"/>
                </a:solidFill>
                <a:latin typeface="Arial"/>
                <a:ea typeface="Arial"/>
                <a:cs typeface="Arial"/>
                <a:sym typeface="Arial"/>
              </a:endParaRPr>
            </a:p>
            <a:p>
              <a:pPr indent="0" lvl="0" marL="0" marR="0" rtl="0" algn="l">
                <a:spcBef>
                  <a:spcPts val="0"/>
                </a:spcBef>
                <a:spcAft>
                  <a:spcPts val="0"/>
                </a:spcAft>
                <a:buNone/>
              </a:pPr>
              <a:r>
                <a:rPr lang="ja-JP" sz="1400">
                  <a:solidFill>
                    <a:srgbClr val="EBFFFC"/>
                  </a:solidFill>
                  <a:latin typeface="Arial"/>
                  <a:ea typeface="Arial"/>
                  <a:cs typeface="Arial"/>
                  <a:sym typeface="Arial"/>
                </a:rPr>
                <a:t>タウン</a:t>
              </a:r>
              <a:endParaRPr/>
            </a:p>
          </p:txBody>
        </p:sp>
      </p:grpSp>
      <p:sp>
        <p:nvSpPr>
          <p:cNvPr id="422" name="Google Shape;422;p47"/>
          <p:cNvSpPr/>
          <p:nvPr/>
        </p:nvSpPr>
        <p:spPr>
          <a:xfrm>
            <a:off x="3928375" y="1257125"/>
            <a:ext cx="1655100" cy="226800"/>
          </a:xfrm>
          <a:prstGeom prst="rect">
            <a:avLst/>
          </a:prstGeom>
          <a:noFill/>
          <a:ln cap="flat" cmpd="sng" w="19050">
            <a:solidFill>
              <a:srgbClr val="262626"/>
            </a:solidFill>
            <a:prstDash val="solid"/>
            <a:round/>
            <a:headEnd len="sm" w="sm" type="none"/>
            <a:tailEnd len="sm" w="sm" type="none"/>
          </a:ln>
        </p:spPr>
        <p:txBody>
          <a:bodyPr anchorCtr="0" anchor="ctr" bIns="36000" lIns="72000" spcFirstLastPara="1" rIns="72000" wrap="square" tIns="36000">
            <a:noAutofit/>
          </a:bodyPr>
          <a:lstStyle/>
          <a:p>
            <a:pPr indent="0" lvl="0" marL="0" marR="0" rtl="0" algn="ctr">
              <a:lnSpc>
                <a:spcPct val="100000"/>
              </a:lnSpc>
              <a:spcBef>
                <a:spcPts val="0"/>
              </a:spcBef>
              <a:spcAft>
                <a:spcPts val="0"/>
              </a:spcAft>
              <a:buClr>
                <a:schemeClr val="dk1"/>
              </a:buClr>
              <a:buSzPts val="1300"/>
              <a:buFont typeface="Arial"/>
              <a:buNone/>
            </a:pPr>
            <a:r>
              <a:rPr b="0" i="0" lang="ja-JP" sz="1300" u="none" cap="none" strike="noStrike">
                <a:solidFill>
                  <a:schemeClr val="dk1"/>
                </a:solidFill>
                <a:latin typeface="Arial"/>
                <a:ea typeface="Arial"/>
                <a:cs typeface="Arial"/>
                <a:sym typeface="Arial"/>
              </a:rPr>
              <a:t>パターン１</a:t>
            </a:r>
            <a:r>
              <a:rPr b="0" i="0" lang="ja-JP" sz="1200" u="none" cap="none" strike="noStrike">
                <a:solidFill>
                  <a:schemeClr val="dk1"/>
                </a:solidFill>
                <a:latin typeface="Arial"/>
                <a:ea typeface="Arial"/>
                <a:cs typeface="Arial"/>
                <a:sym typeface="Arial"/>
              </a:rPr>
              <a:t>（参考）</a:t>
            </a:r>
            <a:endParaRPr b="0" i="0" sz="1300" u="none" cap="none" strike="noStrike">
              <a:solidFill>
                <a:schemeClr val="dk1"/>
              </a:solidFill>
              <a:latin typeface="Arial"/>
              <a:ea typeface="Arial"/>
              <a:cs typeface="Arial"/>
              <a:sym typeface="Arial"/>
            </a:endParaRPr>
          </a:p>
        </p:txBody>
      </p:sp>
      <p:graphicFrame>
        <p:nvGraphicFramePr>
          <p:cNvPr id="423" name="Google Shape;423;p47"/>
          <p:cNvGraphicFramePr/>
          <p:nvPr/>
        </p:nvGraphicFramePr>
        <p:xfrm>
          <a:off x="5772274" y="1541747"/>
          <a:ext cx="3000000" cy="3000000"/>
        </p:xfrm>
        <a:graphic>
          <a:graphicData uri="http://schemas.openxmlformats.org/drawingml/2006/table">
            <a:tbl>
              <a:tblPr bandRow="1" firstRow="1">
                <a:noFill/>
                <a:tableStyleId>{EDD6E753-2930-40FE-A78C-5DBA94F34718}</a:tableStyleId>
              </a:tblPr>
              <a:tblGrid>
                <a:gridCol w="506775"/>
                <a:gridCol w="482700"/>
                <a:gridCol w="654250"/>
                <a:gridCol w="687375"/>
                <a:gridCol w="716975"/>
              </a:tblGrid>
              <a:tr h="361725">
                <a:tc>
                  <a:txBody>
                    <a:bodyPr/>
                    <a:lstStyle/>
                    <a:p>
                      <a:pPr indent="0" lvl="0" marL="0" marR="0" rtl="0" algn="ctr">
                        <a:spcBef>
                          <a:spcPts val="0"/>
                        </a:spcBef>
                        <a:spcAft>
                          <a:spcPts val="0"/>
                        </a:spcAft>
                        <a:buNone/>
                      </a:pPr>
                      <a:r>
                        <a:t/>
                      </a:r>
                      <a:endParaRPr b="0" sz="900" u="none" cap="none" strike="noStrike">
                        <a:solidFill>
                          <a:schemeClr val="lt1"/>
                        </a:solidFill>
                      </a:endParaRPr>
                    </a:p>
                  </a:txBody>
                  <a:tcPr marT="45725" marB="45725" marR="91450" marL="91450" anchor="ctr">
                    <a:lnL cap="flat" cmpd="sng" w="9525">
                      <a:solidFill>
                        <a:srgbClr val="000000">
                          <a:alpha val="0"/>
                        </a:srgbClr>
                      </a:solidFill>
                      <a:prstDash val="solid"/>
                      <a:round/>
                      <a:headEnd len="sm" w="sm" type="none"/>
                      <a:tailEnd len="sm" w="sm" type="none"/>
                    </a:lnL>
                    <a:lnR cap="flat" cmpd="sng" w="12700">
                      <a:solidFill>
                        <a:schemeClr val="dk1"/>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12700">
                      <a:solidFill>
                        <a:schemeClr val="dk1"/>
                      </a:solidFill>
                      <a:prstDash val="solid"/>
                      <a:round/>
                      <a:headEnd len="sm" w="sm" type="none"/>
                      <a:tailEnd len="sm" w="sm" type="none"/>
                    </a:lnB>
                    <a:solidFill>
                      <a:srgbClr val="F2F2F2"/>
                    </a:solidFill>
                  </a:tcPr>
                </a:tc>
                <a:tc>
                  <a:txBody>
                    <a:bodyPr/>
                    <a:lstStyle/>
                    <a:p>
                      <a:pPr indent="0" lvl="0" marL="0" marR="0" rtl="0" algn="ctr">
                        <a:spcBef>
                          <a:spcPts val="0"/>
                        </a:spcBef>
                        <a:spcAft>
                          <a:spcPts val="0"/>
                        </a:spcAft>
                        <a:buNone/>
                      </a:pPr>
                      <a:r>
                        <a:rPr b="1" lang="ja-JP" sz="900" u="none" cap="none" strike="noStrike">
                          <a:solidFill>
                            <a:schemeClr val="lt1"/>
                          </a:solidFill>
                        </a:rPr>
                        <a:t>家族</a:t>
                      </a:r>
                      <a:endParaRPr/>
                    </a:p>
                  </a:txBody>
                  <a:tcPr marT="45725" marB="45725" marR="91450" marL="91450" anchor="ctr">
                    <a:lnL cap="flat" cmpd="sng" w="12700">
                      <a:solidFill>
                        <a:schemeClr val="dk1"/>
                      </a:solidFill>
                      <a:prstDash val="solid"/>
                      <a:round/>
                      <a:headEnd len="sm" w="sm" type="none"/>
                      <a:tailEnd len="sm" w="sm" type="none"/>
                    </a:lnL>
                    <a:lnR cap="flat" cmpd="sng" w="12700">
                      <a:solidFill>
                        <a:schemeClr val="lt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7F7F7F"/>
                    </a:solidFill>
                  </a:tcPr>
                </a:tc>
                <a:tc>
                  <a:txBody>
                    <a:bodyPr/>
                    <a:lstStyle/>
                    <a:p>
                      <a:pPr indent="0" lvl="0" marL="0" marR="0" rtl="0" algn="ctr">
                        <a:spcBef>
                          <a:spcPts val="0"/>
                        </a:spcBef>
                        <a:spcAft>
                          <a:spcPts val="0"/>
                        </a:spcAft>
                        <a:buNone/>
                      </a:pPr>
                      <a:r>
                        <a:rPr lang="ja-JP" sz="900" u="none" cap="none" strike="noStrike">
                          <a:solidFill>
                            <a:schemeClr val="lt1"/>
                          </a:solidFill>
                        </a:rPr>
                        <a:t>所得金額</a:t>
                      </a:r>
                      <a:endParaRPr b="0" sz="700" u="none" cap="none" strike="noStrike">
                        <a:solidFill>
                          <a:schemeClr val="lt1"/>
                        </a:solidFill>
                        <a:latin typeface="Arial"/>
                        <a:ea typeface="Arial"/>
                        <a:cs typeface="Arial"/>
                        <a:sym typeface="Arial"/>
                      </a:endParaRPr>
                    </a:p>
                  </a:txBody>
                  <a:tcPr marT="45725" marB="45725" marR="91450" marL="91450" anchor="ctr">
                    <a:lnL cap="flat" cmpd="sng" w="12700">
                      <a:solidFill>
                        <a:schemeClr val="lt1"/>
                      </a:solidFill>
                      <a:prstDash val="solid"/>
                      <a:round/>
                      <a:headEnd len="sm" w="sm" type="none"/>
                      <a:tailEnd len="sm" w="sm" type="none"/>
                    </a:lnL>
                    <a:lnR cap="flat" cmpd="sng" w="12700">
                      <a:solidFill>
                        <a:schemeClr val="lt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7F7F7F"/>
                    </a:solidFill>
                  </a:tcPr>
                </a:tc>
                <a:tc>
                  <a:txBody>
                    <a:bodyPr/>
                    <a:lstStyle/>
                    <a:p>
                      <a:pPr indent="0" lvl="0" marL="0" marR="0" rtl="0" algn="ctr">
                        <a:spcBef>
                          <a:spcPts val="0"/>
                        </a:spcBef>
                        <a:spcAft>
                          <a:spcPts val="0"/>
                        </a:spcAft>
                        <a:buNone/>
                      </a:pPr>
                      <a:r>
                        <a:rPr lang="ja-JP" sz="900" u="none" cap="none" strike="noStrike">
                          <a:solidFill>
                            <a:schemeClr val="lt1"/>
                          </a:solidFill>
                        </a:rPr>
                        <a:t>使用回数</a:t>
                      </a:r>
                      <a:endParaRPr>
                        <a:solidFill>
                          <a:schemeClr val="lt1"/>
                        </a:solidFill>
                      </a:endParaRPr>
                    </a:p>
                  </a:txBody>
                  <a:tcPr marT="45725" marB="45725" marR="91450" marL="91450" anchor="ctr">
                    <a:lnL cap="flat" cmpd="sng" w="12700">
                      <a:solidFill>
                        <a:schemeClr val="lt1"/>
                      </a:solidFill>
                      <a:prstDash val="solid"/>
                      <a:round/>
                      <a:headEnd len="sm" w="sm" type="none"/>
                      <a:tailEnd len="sm" w="sm" type="none"/>
                    </a:lnL>
                    <a:lnR cap="flat" cmpd="sng" w="12700">
                      <a:solidFill>
                        <a:schemeClr val="lt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7F7F7F"/>
                    </a:solidFill>
                  </a:tcPr>
                </a:tc>
                <a:tc>
                  <a:txBody>
                    <a:bodyPr/>
                    <a:lstStyle/>
                    <a:p>
                      <a:pPr indent="0" lvl="0" marL="0" marR="0" rtl="0" algn="ctr">
                        <a:spcBef>
                          <a:spcPts val="0"/>
                        </a:spcBef>
                        <a:spcAft>
                          <a:spcPts val="0"/>
                        </a:spcAft>
                        <a:buNone/>
                      </a:pPr>
                      <a:r>
                        <a:rPr lang="ja-JP" sz="900" u="none" cap="none" strike="noStrike">
                          <a:solidFill>
                            <a:schemeClr val="lt1"/>
                          </a:solidFill>
                        </a:rPr>
                        <a:t>負担金額</a:t>
                      </a:r>
                      <a:endParaRPr>
                        <a:solidFill>
                          <a:schemeClr val="lt1"/>
                        </a:solidFill>
                      </a:endParaRPr>
                    </a:p>
                  </a:txBody>
                  <a:tcPr marT="45725" marB="45725" marR="91450" marL="91450" anchor="ctr">
                    <a:lnL cap="flat" cmpd="sng" w="12700">
                      <a:solidFill>
                        <a:schemeClr val="lt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7F7F7F"/>
                    </a:solidFill>
                  </a:tcPr>
                </a:tc>
              </a:tr>
              <a:tr h="288000">
                <a:tc>
                  <a:txBody>
                    <a:bodyPr/>
                    <a:lstStyle/>
                    <a:p>
                      <a:pPr indent="0" lvl="0" marL="0" marR="0" rtl="0" algn="ctr">
                        <a:spcBef>
                          <a:spcPts val="0"/>
                        </a:spcBef>
                        <a:spcAft>
                          <a:spcPts val="0"/>
                        </a:spcAft>
                        <a:buNone/>
                      </a:pPr>
                      <a:r>
                        <a:rPr b="1" lang="ja-JP" sz="900" u="none" cap="none" strike="noStrike">
                          <a:latin typeface="Arial"/>
                          <a:ea typeface="Arial"/>
                          <a:cs typeface="Arial"/>
                          <a:sym typeface="Arial"/>
                        </a:rPr>
                        <a:t>Ａ家</a:t>
                      </a:r>
                      <a:endParaRPr/>
                    </a:p>
                  </a:txBody>
                  <a:tcPr marT="45725" marB="45725" marR="91450" marL="91450" anchor="ctr">
                    <a:lnL cap="flat" cmpd="sng" w="12700">
                      <a:solidFill>
                        <a:schemeClr val="dk1"/>
                      </a:solidFill>
                      <a:prstDash val="solid"/>
                      <a:round/>
                      <a:headEnd len="sm" w="sm" type="none"/>
                      <a:tailEnd len="sm" w="sm" type="none"/>
                    </a:lnL>
                    <a:lnR cap="flat" cmpd="sng" w="9525">
                      <a:solidFill>
                        <a:schemeClr val="dk1"/>
                      </a:solidFill>
                      <a:prstDash val="dash"/>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ctr">
                        <a:spcBef>
                          <a:spcPts val="0"/>
                        </a:spcBef>
                        <a:spcAft>
                          <a:spcPts val="0"/>
                        </a:spcAft>
                        <a:buNone/>
                      </a:pPr>
                      <a:r>
                        <a:rPr b="1" lang="ja-JP" sz="900" u="none" cap="none" strike="noStrike">
                          <a:latin typeface="Arial"/>
                          <a:ea typeface="Arial"/>
                          <a:cs typeface="Arial"/>
                          <a:sym typeface="Arial"/>
                        </a:rPr>
                        <a:t>４人</a:t>
                      </a:r>
                      <a:endParaRPr/>
                    </a:p>
                  </a:txBody>
                  <a:tcPr marT="45725" marB="45725" marR="91450" marL="91450" anchor="ctr">
                    <a:lnL cap="flat" cmpd="sng" w="9525">
                      <a:solidFill>
                        <a:schemeClr val="dk1"/>
                      </a:solidFill>
                      <a:prstDash val="dash"/>
                      <a:round/>
                      <a:headEnd len="sm" w="sm" type="none"/>
                      <a:tailEnd len="sm" w="sm" type="none"/>
                    </a:lnL>
                    <a:lnR cap="flat" cmpd="sng" w="9525">
                      <a:solidFill>
                        <a:schemeClr val="dk1"/>
                      </a:solidFill>
                      <a:prstDash val="dash"/>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ctr">
                        <a:spcBef>
                          <a:spcPts val="0"/>
                        </a:spcBef>
                        <a:spcAft>
                          <a:spcPts val="0"/>
                        </a:spcAft>
                        <a:buNone/>
                      </a:pPr>
                      <a:r>
                        <a:rPr b="1" lang="ja-JP" sz="900" u="none" cap="none" strike="noStrike">
                          <a:latin typeface="Arial"/>
                          <a:ea typeface="Arial"/>
                          <a:cs typeface="Arial"/>
                          <a:sym typeface="Arial"/>
                        </a:rPr>
                        <a:t>500万円</a:t>
                      </a:r>
                      <a:endParaRPr/>
                    </a:p>
                  </a:txBody>
                  <a:tcPr marT="45725" marB="45725" marR="91450" marL="91450" anchor="ctr">
                    <a:lnL cap="flat" cmpd="sng" w="9525">
                      <a:solidFill>
                        <a:schemeClr val="dk1"/>
                      </a:solidFill>
                      <a:prstDash val="dash"/>
                      <a:round/>
                      <a:headEnd len="sm" w="sm" type="none"/>
                      <a:tailEnd len="sm" w="sm" type="none"/>
                    </a:lnL>
                    <a:lnR cap="flat" cmpd="sng" w="9525">
                      <a:solidFill>
                        <a:schemeClr val="dk1"/>
                      </a:solidFill>
                      <a:prstDash val="dash"/>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ctr">
                        <a:spcBef>
                          <a:spcPts val="0"/>
                        </a:spcBef>
                        <a:spcAft>
                          <a:spcPts val="0"/>
                        </a:spcAft>
                        <a:buNone/>
                      </a:pPr>
                      <a:r>
                        <a:rPr b="1" lang="ja-JP" sz="900" u="none" cap="none" strike="noStrike">
                          <a:latin typeface="Arial"/>
                          <a:ea typeface="Arial"/>
                          <a:cs typeface="Arial"/>
                          <a:sym typeface="Arial"/>
                        </a:rPr>
                        <a:t>月10回</a:t>
                      </a:r>
                      <a:endParaRPr/>
                    </a:p>
                  </a:txBody>
                  <a:tcPr marT="45725" marB="45725" marR="91450" marL="91450" anchor="ctr">
                    <a:lnL cap="flat" cmpd="sng" w="9525">
                      <a:solidFill>
                        <a:schemeClr val="dk1"/>
                      </a:solidFill>
                      <a:prstDash val="dash"/>
                      <a:round/>
                      <a:headEnd len="sm" w="sm" type="none"/>
                      <a:tailEnd len="sm" w="sm" type="none"/>
                    </a:lnL>
                    <a:lnR cap="flat" cmpd="sng" w="9525">
                      <a:solidFill>
                        <a:schemeClr val="dk1"/>
                      </a:solidFill>
                      <a:prstDash val="dash"/>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ctr">
                        <a:spcBef>
                          <a:spcPts val="0"/>
                        </a:spcBef>
                        <a:spcAft>
                          <a:spcPts val="0"/>
                        </a:spcAft>
                        <a:buNone/>
                      </a:pPr>
                      <a:r>
                        <a:rPr b="1" lang="ja-JP" sz="900" u="none" cap="none" strike="noStrike">
                          <a:latin typeface="Arial"/>
                          <a:ea typeface="Arial"/>
                          <a:cs typeface="Arial"/>
                          <a:sym typeface="Arial"/>
                        </a:rPr>
                        <a:t>100万円</a:t>
                      </a:r>
                      <a:endParaRPr/>
                    </a:p>
                  </a:txBody>
                  <a:tcPr marT="45725" marB="45725" marR="91450" marL="91450" anchor="ctr">
                    <a:lnL cap="flat" cmpd="sng" w="9525">
                      <a:solidFill>
                        <a:schemeClr val="dk1"/>
                      </a:solidFill>
                      <a:prstDash val="dash"/>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r>
              <a:tr h="288000">
                <a:tc>
                  <a:txBody>
                    <a:bodyPr/>
                    <a:lstStyle/>
                    <a:p>
                      <a:pPr indent="0" lvl="0" marL="0" marR="0" rtl="0" algn="ctr">
                        <a:spcBef>
                          <a:spcPts val="0"/>
                        </a:spcBef>
                        <a:spcAft>
                          <a:spcPts val="0"/>
                        </a:spcAft>
                        <a:buNone/>
                      </a:pPr>
                      <a:r>
                        <a:rPr b="1" lang="ja-JP" sz="900" u="none" cap="none" strike="noStrike">
                          <a:latin typeface="Arial"/>
                          <a:ea typeface="Arial"/>
                          <a:cs typeface="Arial"/>
                          <a:sym typeface="Arial"/>
                        </a:rPr>
                        <a:t>Ｂ家</a:t>
                      </a:r>
                      <a:endParaRPr/>
                    </a:p>
                  </a:txBody>
                  <a:tcPr marT="45725" marB="45725" marR="91450" marL="91450" anchor="ctr">
                    <a:lnL cap="flat" cmpd="sng" w="12700">
                      <a:solidFill>
                        <a:schemeClr val="dk1"/>
                      </a:solidFill>
                      <a:prstDash val="solid"/>
                      <a:round/>
                      <a:headEnd len="sm" w="sm" type="none"/>
                      <a:tailEnd len="sm" w="sm" type="none"/>
                    </a:lnL>
                    <a:lnR cap="flat" cmpd="sng" w="9525">
                      <a:solidFill>
                        <a:schemeClr val="dk1"/>
                      </a:solidFill>
                      <a:prstDash val="dash"/>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ctr">
                        <a:spcBef>
                          <a:spcPts val="0"/>
                        </a:spcBef>
                        <a:spcAft>
                          <a:spcPts val="0"/>
                        </a:spcAft>
                        <a:buNone/>
                      </a:pPr>
                      <a:r>
                        <a:rPr b="1" lang="ja-JP" sz="900" u="none" cap="none" strike="noStrike">
                          <a:latin typeface="Arial"/>
                          <a:ea typeface="Arial"/>
                          <a:cs typeface="Arial"/>
                          <a:sym typeface="Arial"/>
                        </a:rPr>
                        <a:t>４人</a:t>
                      </a:r>
                      <a:endParaRPr/>
                    </a:p>
                  </a:txBody>
                  <a:tcPr marT="45725" marB="45725" marR="91450" marL="91450" anchor="ctr">
                    <a:lnL cap="flat" cmpd="sng" w="9525">
                      <a:solidFill>
                        <a:schemeClr val="dk1"/>
                      </a:solidFill>
                      <a:prstDash val="dash"/>
                      <a:round/>
                      <a:headEnd len="sm" w="sm" type="none"/>
                      <a:tailEnd len="sm" w="sm" type="none"/>
                    </a:lnL>
                    <a:lnR cap="flat" cmpd="sng" w="9525">
                      <a:solidFill>
                        <a:schemeClr val="dk1"/>
                      </a:solidFill>
                      <a:prstDash val="dash"/>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ctr">
                        <a:spcBef>
                          <a:spcPts val="0"/>
                        </a:spcBef>
                        <a:spcAft>
                          <a:spcPts val="0"/>
                        </a:spcAft>
                        <a:buNone/>
                      </a:pPr>
                      <a:r>
                        <a:rPr b="1" lang="ja-JP" sz="900" u="none" cap="none" strike="noStrike">
                          <a:latin typeface="Arial"/>
                          <a:ea typeface="Arial"/>
                          <a:cs typeface="Arial"/>
                          <a:sym typeface="Arial"/>
                        </a:rPr>
                        <a:t>500万円</a:t>
                      </a:r>
                      <a:endParaRPr/>
                    </a:p>
                  </a:txBody>
                  <a:tcPr marT="45725" marB="45725" marR="91450" marL="91450" anchor="ctr">
                    <a:lnL cap="flat" cmpd="sng" w="9525">
                      <a:solidFill>
                        <a:schemeClr val="dk1"/>
                      </a:solidFill>
                      <a:prstDash val="dash"/>
                      <a:round/>
                      <a:headEnd len="sm" w="sm" type="none"/>
                      <a:tailEnd len="sm" w="sm" type="none"/>
                    </a:lnL>
                    <a:lnR cap="flat" cmpd="sng" w="9525">
                      <a:solidFill>
                        <a:schemeClr val="dk1"/>
                      </a:solidFill>
                      <a:prstDash val="dash"/>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ctr">
                        <a:spcBef>
                          <a:spcPts val="0"/>
                        </a:spcBef>
                        <a:spcAft>
                          <a:spcPts val="0"/>
                        </a:spcAft>
                        <a:buNone/>
                      </a:pPr>
                      <a:r>
                        <a:rPr b="1" lang="ja-JP" sz="900" u="none" cap="none" strike="noStrike">
                          <a:latin typeface="Arial"/>
                          <a:ea typeface="Arial"/>
                          <a:cs typeface="Arial"/>
                          <a:sym typeface="Arial"/>
                        </a:rPr>
                        <a:t>月10回</a:t>
                      </a:r>
                      <a:endParaRPr/>
                    </a:p>
                  </a:txBody>
                  <a:tcPr marT="45725" marB="45725" marR="91450" marL="91450" anchor="ctr">
                    <a:lnL cap="flat" cmpd="sng" w="9525">
                      <a:solidFill>
                        <a:schemeClr val="dk1"/>
                      </a:solidFill>
                      <a:prstDash val="dash"/>
                      <a:round/>
                      <a:headEnd len="sm" w="sm" type="none"/>
                      <a:tailEnd len="sm" w="sm" type="none"/>
                    </a:lnL>
                    <a:lnR cap="flat" cmpd="sng" w="9525">
                      <a:solidFill>
                        <a:schemeClr val="dk1"/>
                      </a:solidFill>
                      <a:prstDash val="dash"/>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ctr">
                        <a:spcBef>
                          <a:spcPts val="0"/>
                        </a:spcBef>
                        <a:spcAft>
                          <a:spcPts val="0"/>
                        </a:spcAft>
                        <a:buNone/>
                      </a:pPr>
                      <a:r>
                        <a:rPr b="1" lang="ja-JP" sz="900" u="none" cap="none" strike="noStrike">
                          <a:latin typeface="Arial"/>
                          <a:ea typeface="Arial"/>
                          <a:cs typeface="Arial"/>
                          <a:sym typeface="Arial"/>
                        </a:rPr>
                        <a:t>100万円</a:t>
                      </a:r>
                      <a:endParaRPr/>
                    </a:p>
                  </a:txBody>
                  <a:tcPr marT="45725" marB="45725" marR="91450" marL="91450" anchor="ctr">
                    <a:lnL cap="flat" cmpd="sng" w="9525">
                      <a:solidFill>
                        <a:schemeClr val="dk1"/>
                      </a:solidFill>
                      <a:prstDash val="dash"/>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r>
              <a:tr h="288000">
                <a:tc>
                  <a:txBody>
                    <a:bodyPr/>
                    <a:lstStyle/>
                    <a:p>
                      <a:pPr indent="0" lvl="0" marL="0" marR="0" rtl="0" algn="ctr">
                        <a:spcBef>
                          <a:spcPts val="0"/>
                        </a:spcBef>
                        <a:spcAft>
                          <a:spcPts val="0"/>
                        </a:spcAft>
                        <a:buNone/>
                      </a:pPr>
                      <a:r>
                        <a:rPr b="1" lang="ja-JP" sz="900" u="none" cap="none" strike="noStrike">
                          <a:latin typeface="Arial"/>
                          <a:ea typeface="Arial"/>
                          <a:cs typeface="Arial"/>
                          <a:sym typeface="Arial"/>
                        </a:rPr>
                        <a:t>Ｃ家</a:t>
                      </a:r>
                      <a:endParaRPr/>
                    </a:p>
                  </a:txBody>
                  <a:tcPr marT="45725" marB="45725" marR="91450" marL="91450" anchor="ctr">
                    <a:lnL cap="flat" cmpd="sng" w="12700">
                      <a:solidFill>
                        <a:schemeClr val="dk1"/>
                      </a:solidFill>
                      <a:prstDash val="solid"/>
                      <a:round/>
                      <a:headEnd len="sm" w="sm" type="none"/>
                      <a:tailEnd len="sm" w="sm" type="none"/>
                    </a:lnL>
                    <a:lnR cap="flat" cmpd="sng" w="9525">
                      <a:solidFill>
                        <a:schemeClr val="dk1"/>
                      </a:solidFill>
                      <a:prstDash val="dash"/>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ctr">
                        <a:spcBef>
                          <a:spcPts val="0"/>
                        </a:spcBef>
                        <a:spcAft>
                          <a:spcPts val="0"/>
                        </a:spcAft>
                        <a:buNone/>
                      </a:pPr>
                      <a:r>
                        <a:rPr b="1" lang="ja-JP" sz="900" u="none" cap="none" strike="noStrike">
                          <a:latin typeface="Arial"/>
                          <a:ea typeface="Arial"/>
                          <a:cs typeface="Arial"/>
                          <a:sym typeface="Arial"/>
                        </a:rPr>
                        <a:t>４人</a:t>
                      </a:r>
                      <a:endParaRPr/>
                    </a:p>
                  </a:txBody>
                  <a:tcPr marT="45725" marB="45725" marR="91450" marL="91450" anchor="ctr">
                    <a:lnL cap="flat" cmpd="sng" w="9525">
                      <a:solidFill>
                        <a:schemeClr val="dk1"/>
                      </a:solidFill>
                      <a:prstDash val="dash"/>
                      <a:round/>
                      <a:headEnd len="sm" w="sm" type="none"/>
                      <a:tailEnd len="sm" w="sm" type="none"/>
                    </a:lnL>
                    <a:lnR cap="flat" cmpd="sng" w="9525">
                      <a:solidFill>
                        <a:schemeClr val="dk1"/>
                      </a:solidFill>
                      <a:prstDash val="dash"/>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ctr">
                        <a:spcBef>
                          <a:spcPts val="0"/>
                        </a:spcBef>
                        <a:spcAft>
                          <a:spcPts val="0"/>
                        </a:spcAft>
                        <a:buNone/>
                      </a:pPr>
                      <a:r>
                        <a:rPr b="1" lang="ja-JP" sz="900" u="none" cap="none" strike="noStrike">
                          <a:latin typeface="Arial"/>
                          <a:ea typeface="Arial"/>
                          <a:cs typeface="Arial"/>
                          <a:sym typeface="Arial"/>
                        </a:rPr>
                        <a:t>500万円</a:t>
                      </a:r>
                      <a:endParaRPr/>
                    </a:p>
                  </a:txBody>
                  <a:tcPr marT="45725" marB="45725" marR="91450" marL="91450" anchor="ctr">
                    <a:lnL cap="flat" cmpd="sng" w="9525">
                      <a:solidFill>
                        <a:schemeClr val="dk1"/>
                      </a:solidFill>
                      <a:prstDash val="dash"/>
                      <a:round/>
                      <a:headEnd len="sm" w="sm" type="none"/>
                      <a:tailEnd len="sm" w="sm" type="none"/>
                    </a:lnL>
                    <a:lnR cap="flat" cmpd="sng" w="9525">
                      <a:solidFill>
                        <a:schemeClr val="dk1"/>
                      </a:solidFill>
                      <a:prstDash val="dash"/>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ctr">
                        <a:spcBef>
                          <a:spcPts val="0"/>
                        </a:spcBef>
                        <a:spcAft>
                          <a:spcPts val="0"/>
                        </a:spcAft>
                        <a:buNone/>
                      </a:pPr>
                      <a:r>
                        <a:rPr b="1" lang="ja-JP" sz="900" u="none" cap="none" strike="noStrike">
                          <a:latin typeface="Arial"/>
                          <a:ea typeface="Arial"/>
                          <a:cs typeface="Arial"/>
                          <a:sym typeface="Arial"/>
                        </a:rPr>
                        <a:t>月10回</a:t>
                      </a:r>
                      <a:endParaRPr/>
                    </a:p>
                  </a:txBody>
                  <a:tcPr marT="45725" marB="45725" marR="91450" marL="91450" anchor="ctr">
                    <a:lnL cap="flat" cmpd="sng" w="9525">
                      <a:solidFill>
                        <a:schemeClr val="dk1"/>
                      </a:solidFill>
                      <a:prstDash val="dash"/>
                      <a:round/>
                      <a:headEnd len="sm" w="sm" type="none"/>
                      <a:tailEnd len="sm" w="sm" type="none"/>
                    </a:lnL>
                    <a:lnR cap="flat" cmpd="sng" w="9525">
                      <a:solidFill>
                        <a:schemeClr val="dk1"/>
                      </a:solidFill>
                      <a:prstDash val="dash"/>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ctr">
                        <a:spcBef>
                          <a:spcPts val="0"/>
                        </a:spcBef>
                        <a:spcAft>
                          <a:spcPts val="0"/>
                        </a:spcAft>
                        <a:buNone/>
                      </a:pPr>
                      <a:r>
                        <a:rPr b="1" lang="ja-JP" sz="900" u="none" cap="none" strike="noStrike">
                          <a:latin typeface="Arial"/>
                          <a:ea typeface="Arial"/>
                          <a:cs typeface="Arial"/>
                          <a:sym typeface="Arial"/>
                        </a:rPr>
                        <a:t>100万円</a:t>
                      </a:r>
                      <a:endParaRPr/>
                    </a:p>
                  </a:txBody>
                  <a:tcPr marT="45725" marB="45725" marR="91450" marL="91450" anchor="ctr">
                    <a:lnL cap="flat" cmpd="sng" w="9525">
                      <a:solidFill>
                        <a:schemeClr val="dk1"/>
                      </a:solidFill>
                      <a:prstDash val="dash"/>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r>
              <a:tr h="288000">
                <a:tc>
                  <a:txBody>
                    <a:bodyPr/>
                    <a:lstStyle/>
                    <a:p>
                      <a:pPr indent="0" lvl="0" marL="0" marR="0" rtl="0" algn="ctr">
                        <a:spcBef>
                          <a:spcPts val="0"/>
                        </a:spcBef>
                        <a:spcAft>
                          <a:spcPts val="0"/>
                        </a:spcAft>
                        <a:buNone/>
                      </a:pPr>
                      <a:r>
                        <a:rPr b="1" lang="ja-JP" sz="900" u="none" cap="none" strike="noStrike">
                          <a:latin typeface="Arial"/>
                          <a:ea typeface="Arial"/>
                          <a:cs typeface="Arial"/>
                          <a:sym typeface="Arial"/>
                        </a:rPr>
                        <a:t>Ｄ家</a:t>
                      </a:r>
                      <a:endParaRPr/>
                    </a:p>
                  </a:txBody>
                  <a:tcPr marT="45725" marB="45725" marR="91450" marL="91450" anchor="ctr">
                    <a:lnL cap="flat" cmpd="sng" w="12700">
                      <a:solidFill>
                        <a:schemeClr val="dk1"/>
                      </a:solidFill>
                      <a:prstDash val="solid"/>
                      <a:round/>
                      <a:headEnd len="sm" w="sm" type="none"/>
                      <a:tailEnd len="sm" w="sm" type="none"/>
                    </a:lnL>
                    <a:lnR cap="flat" cmpd="sng" w="9525">
                      <a:solidFill>
                        <a:schemeClr val="dk1"/>
                      </a:solidFill>
                      <a:prstDash val="dash"/>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ctr">
                        <a:spcBef>
                          <a:spcPts val="0"/>
                        </a:spcBef>
                        <a:spcAft>
                          <a:spcPts val="0"/>
                        </a:spcAft>
                        <a:buNone/>
                      </a:pPr>
                      <a:r>
                        <a:rPr b="1" lang="ja-JP" sz="900" u="none" cap="none" strike="noStrike">
                          <a:latin typeface="Arial"/>
                          <a:ea typeface="Arial"/>
                          <a:cs typeface="Arial"/>
                          <a:sym typeface="Arial"/>
                        </a:rPr>
                        <a:t>４人</a:t>
                      </a:r>
                      <a:endParaRPr/>
                    </a:p>
                  </a:txBody>
                  <a:tcPr marT="45725" marB="45725" marR="91450" marL="91450" anchor="ctr">
                    <a:lnL cap="flat" cmpd="sng" w="9525">
                      <a:solidFill>
                        <a:schemeClr val="dk1"/>
                      </a:solidFill>
                      <a:prstDash val="dash"/>
                      <a:round/>
                      <a:headEnd len="sm" w="sm" type="none"/>
                      <a:tailEnd len="sm" w="sm" type="none"/>
                    </a:lnL>
                    <a:lnR cap="flat" cmpd="sng" w="9525">
                      <a:solidFill>
                        <a:schemeClr val="dk1"/>
                      </a:solidFill>
                      <a:prstDash val="dash"/>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ctr">
                        <a:spcBef>
                          <a:spcPts val="0"/>
                        </a:spcBef>
                        <a:spcAft>
                          <a:spcPts val="0"/>
                        </a:spcAft>
                        <a:buNone/>
                      </a:pPr>
                      <a:r>
                        <a:rPr b="1" lang="ja-JP" sz="900" u="none" cap="none" strike="noStrike">
                          <a:latin typeface="Arial"/>
                          <a:ea typeface="Arial"/>
                          <a:cs typeface="Arial"/>
                          <a:sym typeface="Arial"/>
                        </a:rPr>
                        <a:t>500万円</a:t>
                      </a:r>
                      <a:endParaRPr/>
                    </a:p>
                  </a:txBody>
                  <a:tcPr marT="45725" marB="45725" marR="91450" marL="91450" anchor="ctr">
                    <a:lnL cap="flat" cmpd="sng" w="9525">
                      <a:solidFill>
                        <a:schemeClr val="dk1"/>
                      </a:solidFill>
                      <a:prstDash val="dash"/>
                      <a:round/>
                      <a:headEnd len="sm" w="sm" type="none"/>
                      <a:tailEnd len="sm" w="sm" type="none"/>
                    </a:lnL>
                    <a:lnR cap="flat" cmpd="sng" w="9525">
                      <a:solidFill>
                        <a:schemeClr val="dk1"/>
                      </a:solidFill>
                      <a:prstDash val="dash"/>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ctr">
                        <a:spcBef>
                          <a:spcPts val="0"/>
                        </a:spcBef>
                        <a:spcAft>
                          <a:spcPts val="0"/>
                        </a:spcAft>
                        <a:buNone/>
                      </a:pPr>
                      <a:r>
                        <a:rPr b="1" lang="ja-JP" sz="900" u="none" cap="none" strike="noStrike">
                          <a:latin typeface="Arial"/>
                          <a:ea typeface="Arial"/>
                          <a:cs typeface="Arial"/>
                          <a:sym typeface="Arial"/>
                        </a:rPr>
                        <a:t>月10回</a:t>
                      </a:r>
                      <a:endParaRPr/>
                    </a:p>
                  </a:txBody>
                  <a:tcPr marT="45725" marB="45725" marR="91450" marL="91450" anchor="ctr">
                    <a:lnL cap="flat" cmpd="sng" w="9525">
                      <a:solidFill>
                        <a:schemeClr val="dk1"/>
                      </a:solidFill>
                      <a:prstDash val="dash"/>
                      <a:round/>
                      <a:headEnd len="sm" w="sm" type="none"/>
                      <a:tailEnd len="sm" w="sm" type="none"/>
                    </a:lnL>
                    <a:lnR cap="flat" cmpd="sng" w="9525">
                      <a:solidFill>
                        <a:schemeClr val="dk1"/>
                      </a:solidFill>
                      <a:prstDash val="dash"/>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ctr">
                        <a:spcBef>
                          <a:spcPts val="0"/>
                        </a:spcBef>
                        <a:spcAft>
                          <a:spcPts val="0"/>
                        </a:spcAft>
                        <a:buNone/>
                      </a:pPr>
                      <a:r>
                        <a:rPr b="1" lang="ja-JP" sz="900" u="none" cap="none" strike="noStrike">
                          <a:latin typeface="Arial"/>
                          <a:ea typeface="Arial"/>
                          <a:cs typeface="Arial"/>
                          <a:sym typeface="Arial"/>
                        </a:rPr>
                        <a:t>100万円</a:t>
                      </a:r>
                      <a:endParaRPr/>
                    </a:p>
                  </a:txBody>
                  <a:tcPr marT="45725" marB="45725" marR="91450" marL="91450" anchor="ctr">
                    <a:lnL cap="flat" cmpd="sng" w="9525">
                      <a:solidFill>
                        <a:schemeClr val="dk1"/>
                      </a:solidFill>
                      <a:prstDash val="dash"/>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r>
              <a:tr h="114300">
                <a:tc gridSpan="4">
                  <a:txBody>
                    <a:bodyPr/>
                    <a:lstStyle/>
                    <a:p>
                      <a:pPr indent="0" lvl="0" marL="0" marR="0" rtl="0" algn="ctr">
                        <a:spcBef>
                          <a:spcPts val="0"/>
                        </a:spcBef>
                        <a:spcAft>
                          <a:spcPts val="0"/>
                        </a:spcAft>
                        <a:buNone/>
                      </a:pPr>
                      <a:r>
                        <a:rPr b="1" lang="ja-JP" sz="900" u="none" cap="none" strike="noStrike">
                          <a:latin typeface="Arial"/>
                          <a:ea typeface="Arial"/>
                          <a:cs typeface="Arial"/>
                          <a:sym typeface="Arial"/>
                        </a:rPr>
                        <a:t>合計</a:t>
                      </a:r>
                      <a:endParaRPr/>
                    </a:p>
                  </a:txBody>
                  <a:tcPr marT="45725" marB="45725" marR="91450" marL="91450" anchor="ctr">
                    <a:lnL cap="flat" cmpd="sng" w="12700">
                      <a:solidFill>
                        <a:schemeClr val="dk1"/>
                      </a:solidFill>
                      <a:prstDash val="solid"/>
                      <a:round/>
                      <a:headEnd len="sm" w="sm" type="none"/>
                      <a:tailEnd len="sm" w="sm" type="none"/>
                    </a:lnL>
                    <a:lnR cap="flat" cmpd="sng" w="9525">
                      <a:solidFill>
                        <a:schemeClr val="dk1"/>
                      </a:solidFill>
                      <a:prstDash val="dash"/>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hMerge="1"/>
                <a:tc hMerge="1"/>
                <a:tc hMerge="1"/>
                <a:tc>
                  <a:txBody>
                    <a:bodyPr/>
                    <a:lstStyle/>
                    <a:p>
                      <a:pPr indent="0" lvl="0" marL="0" marR="0" rtl="0" algn="ctr">
                        <a:spcBef>
                          <a:spcPts val="0"/>
                        </a:spcBef>
                        <a:spcAft>
                          <a:spcPts val="0"/>
                        </a:spcAft>
                        <a:buNone/>
                      </a:pPr>
                      <a:r>
                        <a:rPr b="1" lang="ja-JP" sz="900" u="none" cap="none" strike="noStrike">
                          <a:latin typeface="Arial"/>
                          <a:ea typeface="Arial"/>
                          <a:cs typeface="Arial"/>
                          <a:sym typeface="Arial"/>
                        </a:rPr>
                        <a:t>400万円</a:t>
                      </a:r>
                      <a:endParaRPr/>
                    </a:p>
                  </a:txBody>
                  <a:tcPr marT="45725" marB="45725" marR="91450" marL="91450" anchor="ctr">
                    <a:lnL cap="flat" cmpd="sng" w="9525">
                      <a:solidFill>
                        <a:schemeClr val="dk1"/>
                      </a:solidFill>
                      <a:prstDash val="dash"/>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r>
            </a:tbl>
          </a:graphicData>
        </a:graphic>
      </p:graphicFrame>
    </p:spTree>
  </p:cSld>
  <p:clrMapOvr>
    <a:masterClrMapping/>
  </p:clrMapOvr>
  <p:extLst>
    <p:ext uri="{DCECCB84-F9BA-43D5-87BE-67443E8EF086}">
      <p15:sldGuideLst>
        <p15:guide id="1" orient="horz" pos="4224">
          <p15:clr>
            <a:srgbClr val="FBAE40"/>
          </p15:clr>
        </p15:guide>
        <p15:guide id="2" pos="5760">
          <p15:clr>
            <a:srgbClr val="FBAE40"/>
          </p15:clr>
        </p15:guide>
        <p15:guide id="3" orient="horz">
          <p15:clr>
            <a:srgbClr val="FBAE40"/>
          </p15:clr>
        </p15:guide>
      </p15:sldGuideLst>
    </p:ext>
  </p:extLst>
</p:sldLayout>
</file>

<file path=ppt/slideLayouts/slideLayout4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5_白紙">
  <p:cSld name="5_白紙">
    <p:spTree>
      <p:nvGrpSpPr>
        <p:cNvPr id="424" name="Shape 424"/>
        <p:cNvGrpSpPr/>
        <p:nvPr/>
      </p:nvGrpSpPr>
      <p:grpSpPr>
        <a:xfrm>
          <a:off x="0" y="0"/>
          <a:ext cx="0" cy="0"/>
          <a:chOff x="0" y="0"/>
          <a:chExt cx="0" cy="0"/>
        </a:xfrm>
      </p:grpSpPr>
      <p:sp>
        <p:nvSpPr>
          <p:cNvPr id="425" name="Google Shape;425;p48"/>
          <p:cNvSpPr/>
          <p:nvPr/>
        </p:nvSpPr>
        <p:spPr>
          <a:xfrm>
            <a:off x="5772274" y="1541748"/>
            <a:ext cx="3048000" cy="1877700"/>
          </a:xfrm>
          <a:prstGeom prst="rect">
            <a:avLst/>
          </a:prstGeom>
          <a:solidFill>
            <a:srgbClr val="F2F2F2"/>
          </a:solidFill>
          <a:ln>
            <a:noFill/>
          </a:ln>
        </p:spPr>
        <p:txBody>
          <a:bodyPr anchorCtr="0" anchor="t" bIns="45700" lIns="91425" spcFirstLastPara="1" rIns="91425" wrap="square" tIns="90000">
            <a:noAutofit/>
          </a:bodyPr>
          <a:lstStyle/>
          <a:p>
            <a:pPr indent="0" lvl="0" marL="0" marR="0" rtl="0" algn="l">
              <a:lnSpc>
                <a:spcPct val="114000"/>
              </a:lnSpc>
              <a:spcBef>
                <a:spcPts val="0"/>
              </a:spcBef>
              <a:spcAft>
                <a:spcPts val="0"/>
              </a:spcAft>
              <a:buClr>
                <a:schemeClr val="dk1"/>
              </a:buClr>
              <a:buSzPts val="1100"/>
              <a:buFont typeface="Arial"/>
              <a:buNone/>
            </a:pPr>
            <a:r>
              <a:t/>
            </a:r>
            <a:endParaRPr sz="1100">
              <a:solidFill>
                <a:schemeClr val="dk1"/>
              </a:solidFill>
              <a:latin typeface="Arial"/>
              <a:ea typeface="Arial"/>
              <a:cs typeface="Arial"/>
              <a:sym typeface="Arial"/>
            </a:endParaRPr>
          </a:p>
        </p:txBody>
      </p:sp>
      <p:sp>
        <p:nvSpPr>
          <p:cNvPr id="426" name="Google Shape;426;p48"/>
          <p:cNvSpPr/>
          <p:nvPr/>
        </p:nvSpPr>
        <p:spPr>
          <a:xfrm>
            <a:off x="-1" y="705417"/>
            <a:ext cx="9144000" cy="58800"/>
          </a:xfrm>
          <a:prstGeom prst="rect">
            <a:avLst/>
          </a:prstGeom>
          <a:solidFill>
            <a:srgbClr val="005BAD"/>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2400"/>
              <a:buFont typeface="Arial"/>
              <a:buNone/>
            </a:pPr>
            <a:r>
              <a:t/>
            </a:r>
            <a:endParaRPr b="0" i="0" sz="2400" u="none" cap="none" strike="noStrike">
              <a:solidFill>
                <a:srgbClr val="000000"/>
              </a:solidFill>
              <a:latin typeface="Arial"/>
              <a:ea typeface="Arial"/>
              <a:cs typeface="Arial"/>
              <a:sym typeface="Arial"/>
            </a:endParaRPr>
          </a:p>
        </p:txBody>
      </p:sp>
      <p:sp>
        <p:nvSpPr>
          <p:cNvPr id="427" name="Google Shape;427;p48"/>
          <p:cNvSpPr txBox="1"/>
          <p:nvPr>
            <p:ph idx="12" type="sldNum"/>
          </p:nvPr>
        </p:nvSpPr>
        <p:spPr>
          <a:xfrm>
            <a:off x="8769893" y="6443281"/>
            <a:ext cx="374100" cy="298500"/>
          </a:xfrm>
          <a:prstGeom prst="rect">
            <a:avLst/>
          </a:prstGeom>
          <a:noFill/>
          <a:ln>
            <a:noFill/>
          </a:ln>
        </p:spPr>
        <p:txBody>
          <a:bodyPr anchorCtr="0" anchor="ctr" bIns="45700" lIns="91425" spcFirstLastPara="1" rIns="91425" wrap="square" tIns="45700">
            <a:noAutofit/>
          </a:bodyPr>
          <a:lstStyle>
            <a:lvl1pPr indent="0" lvl="0" marL="0" marR="0" algn="ctr">
              <a:spcBef>
                <a:spcPts val="0"/>
              </a:spcBef>
              <a:buNone/>
              <a:defRPr b="1" sz="1200">
                <a:solidFill>
                  <a:schemeClr val="dk1"/>
                </a:solidFill>
                <a:latin typeface="Arial"/>
                <a:ea typeface="Arial"/>
                <a:cs typeface="Arial"/>
                <a:sym typeface="Arial"/>
              </a:defRPr>
            </a:lvl1pPr>
            <a:lvl2pPr indent="0" lvl="1" marL="0" marR="0" algn="ctr">
              <a:spcBef>
                <a:spcPts val="0"/>
              </a:spcBef>
              <a:buNone/>
              <a:defRPr b="1" sz="1200">
                <a:solidFill>
                  <a:schemeClr val="dk1"/>
                </a:solidFill>
                <a:latin typeface="Arial"/>
                <a:ea typeface="Arial"/>
                <a:cs typeface="Arial"/>
                <a:sym typeface="Arial"/>
              </a:defRPr>
            </a:lvl2pPr>
            <a:lvl3pPr indent="0" lvl="2" marL="0" marR="0" algn="ctr">
              <a:spcBef>
                <a:spcPts val="0"/>
              </a:spcBef>
              <a:buNone/>
              <a:defRPr b="1" sz="1200">
                <a:solidFill>
                  <a:schemeClr val="dk1"/>
                </a:solidFill>
                <a:latin typeface="Arial"/>
                <a:ea typeface="Arial"/>
                <a:cs typeface="Arial"/>
                <a:sym typeface="Arial"/>
              </a:defRPr>
            </a:lvl3pPr>
            <a:lvl4pPr indent="0" lvl="3" marL="0" marR="0" algn="ctr">
              <a:spcBef>
                <a:spcPts val="0"/>
              </a:spcBef>
              <a:buNone/>
              <a:defRPr b="1" sz="1200">
                <a:solidFill>
                  <a:schemeClr val="dk1"/>
                </a:solidFill>
                <a:latin typeface="Arial"/>
                <a:ea typeface="Arial"/>
                <a:cs typeface="Arial"/>
                <a:sym typeface="Arial"/>
              </a:defRPr>
            </a:lvl4pPr>
            <a:lvl5pPr indent="0" lvl="4" marL="0" marR="0" algn="ctr">
              <a:spcBef>
                <a:spcPts val="0"/>
              </a:spcBef>
              <a:buNone/>
              <a:defRPr b="1" sz="1200">
                <a:solidFill>
                  <a:schemeClr val="dk1"/>
                </a:solidFill>
                <a:latin typeface="Arial"/>
                <a:ea typeface="Arial"/>
                <a:cs typeface="Arial"/>
                <a:sym typeface="Arial"/>
              </a:defRPr>
            </a:lvl5pPr>
            <a:lvl6pPr indent="0" lvl="5" marL="0" marR="0" algn="ctr">
              <a:spcBef>
                <a:spcPts val="0"/>
              </a:spcBef>
              <a:buNone/>
              <a:defRPr b="1" sz="1200">
                <a:solidFill>
                  <a:schemeClr val="dk1"/>
                </a:solidFill>
                <a:latin typeface="Arial"/>
                <a:ea typeface="Arial"/>
                <a:cs typeface="Arial"/>
                <a:sym typeface="Arial"/>
              </a:defRPr>
            </a:lvl6pPr>
            <a:lvl7pPr indent="0" lvl="6" marL="0" marR="0" algn="ctr">
              <a:spcBef>
                <a:spcPts val="0"/>
              </a:spcBef>
              <a:buNone/>
              <a:defRPr b="1" sz="1200">
                <a:solidFill>
                  <a:schemeClr val="dk1"/>
                </a:solidFill>
                <a:latin typeface="Arial"/>
                <a:ea typeface="Arial"/>
                <a:cs typeface="Arial"/>
                <a:sym typeface="Arial"/>
              </a:defRPr>
            </a:lvl7pPr>
            <a:lvl8pPr indent="0" lvl="7" marL="0" marR="0" algn="ctr">
              <a:spcBef>
                <a:spcPts val="0"/>
              </a:spcBef>
              <a:buNone/>
              <a:defRPr b="1" sz="1200">
                <a:solidFill>
                  <a:schemeClr val="dk1"/>
                </a:solidFill>
                <a:latin typeface="Arial"/>
                <a:ea typeface="Arial"/>
                <a:cs typeface="Arial"/>
                <a:sym typeface="Arial"/>
              </a:defRPr>
            </a:lvl8pPr>
            <a:lvl9pPr indent="0" lvl="8" marL="0" marR="0" algn="ctr">
              <a:spcBef>
                <a:spcPts val="0"/>
              </a:spcBef>
              <a:buNone/>
              <a:defRPr b="1" sz="1200">
                <a:solidFill>
                  <a:schemeClr val="dk1"/>
                </a:solidFill>
                <a:latin typeface="Arial"/>
                <a:ea typeface="Arial"/>
                <a:cs typeface="Arial"/>
                <a:sym typeface="Arial"/>
              </a:defRPr>
            </a:lvl9pPr>
          </a:lstStyle>
          <a:p>
            <a:pPr indent="0" lvl="0" marL="0" rtl="0" algn="ctr">
              <a:spcBef>
                <a:spcPts val="0"/>
              </a:spcBef>
              <a:spcAft>
                <a:spcPts val="0"/>
              </a:spcAft>
              <a:buNone/>
            </a:pPr>
            <a:fld id="{00000000-1234-1234-1234-123412341234}" type="slidenum">
              <a:rPr lang="ja-JP"/>
              <a:t>‹#›</a:t>
            </a:fld>
            <a:endParaRPr/>
          </a:p>
        </p:txBody>
      </p:sp>
      <p:sp>
        <p:nvSpPr>
          <p:cNvPr id="428" name="Google Shape;428;p48"/>
          <p:cNvSpPr/>
          <p:nvPr/>
        </p:nvSpPr>
        <p:spPr>
          <a:xfrm>
            <a:off x="323851" y="1257115"/>
            <a:ext cx="831300" cy="226800"/>
          </a:xfrm>
          <a:prstGeom prst="rect">
            <a:avLst/>
          </a:prstGeom>
          <a:noFill/>
          <a:ln cap="flat" cmpd="sng" w="19050">
            <a:solidFill>
              <a:srgbClr val="262626"/>
            </a:solidFill>
            <a:prstDash val="solid"/>
            <a:round/>
            <a:headEnd len="sm" w="sm" type="none"/>
            <a:tailEnd len="sm" w="sm" type="none"/>
          </a:ln>
        </p:spPr>
        <p:txBody>
          <a:bodyPr anchorCtr="0" anchor="ctr" bIns="36000" lIns="72000" spcFirstLastPara="1" rIns="72000" wrap="square" tIns="36000">
            <a:noAutofit/>
          </a:bodyPr>
          <a:lstStyle/>
          <a:p>
            <a:pPr indent="0" lvl="0" marL="0" marR="0" rtl="0" algn="ctr">
              <a:lnSpc>
                <a:spcPct val="100000"/>
              </a:lnSpc>
              <a:spcBef>
                <a:spcPts val="0"/>
              </a:spcBef>
              <a:spcAft>
                <a:spcPts val="0"/>
              </a:spcAft>
              <a:buClr>
                <a:schemeClr val="dk1"/>
              </a:buClr>
              <a:buSzPts val="1300"/>
              <a:buFont typeface="Arial"/>
              <a:buNone/>
            </a:pPr>
            <a:r>
              <a:rPr b="0" i="0" lang="ja-JP" sz="1300" u="none" cap="none" strike="noStrike">
                <a:solidFill>
                  <a:schemeClr val="dk1"/>
                </a:solidFill>
                <a:latin typeface="Arial"/>
                <a:ea typeface="Arial"/>
                <a:cs typeface="Arial"/>
                <a:sym typeface="Arial"/>
              </a:rPr>
              <a:t>前提条件</a:t>
            </a:r>
            <a:endParaRPr/>
          </a:p>
        </p:txBody>
      </p:sp>
      <p:sp>
        <p:nvSpPr>
          <p:cNvPr id="429" name="Google Shape;429;p48"/>
          <p:cNvSpPr/>
          <p:nvPr/>
        </p:nvSpPr>
        <p:spPr>
          <a:xfrm>
            <a:off x="323850" y="3614850"/>
            <a:ext cx="3228600" cy="226800"/>
          </a:xfrm>
          <a:prstGeom prst="rect">
            <a:avLst/>
          </a:prstGeom>
          <a:noFill/>
          <a:ln cap="flat" cmpd="sng" w="19050">
            <a:solidFill>
              <a:srgbClr val="005BAD"/>
            </a:solidFill>
            <a:prstDash val="solid"/>
            <a:round/>
            <a:headEnd len="sm" w="sm" type="none"/>
            <a:tailEnd len="sm" w="sm" type="none"/>
          </a:ln>
        </p:spPr>
        <p:txBody>
          <a:bodyPr anchorCtr="0" anchor="ctr" bIns="36000" lIns="72000" spcFirstLastPara="1" rIns="72000" wrap="square" tIns="36000">
            <a:noAutofit/>
          </a:bodyPr>
          <a:lstStyle/>
          <a:p>
            <a:pPr indent="0" lvl="0" marL="0" marR="0" rtl="0" algn="ctr">
              <a:lnSpc>
                <a:spcPct val="100000"/>
              </a:lnSpc>
              <a:spcBef>
                <a:spcPts val="0"/>
              </a:spcBef>
              <a:spcAft>
                <a:spcPts val="0"/>
              </a:spcAft>
              <a:buClr>
                <a:srgbClr val="005BAD"/>
              </a:buClr>
              <a:buSzPts val="1300"/>
              <a:buFont typeface="Arial"/>
              <a:buNone/>
            </a:pPr>
            <a:r>
              <a:rPr b="0" i="0" lang="ja-JP" sz="1300" u="none" cap="none" strike="noStrike">
                <a:solidFill>
                  <a:srgbClr val="005BAD"/>
                </a:solidFill>
                <a:latin typeface="Arial"/>
                <a:ea typeface="Arial"/>
                <a:cs typeface="Arial"/>
                <a:sym typeface="Arial"/>
              </a:rPr>
              <a:t>討議</a:t>
            </a:r>
            <a:r>
              <a:rPr b="0" i="0" lang="ja-JP" sz="1300" u="none" cap="none" strike="noStrike">
                <a:solidFill>
                  <a:schemeClr val="dk1"/>
                </a:solidFill>
                <a:latin typeface="Arial"/>
                <a:ea typeface="Arial"/>
                <a:cs typeface="Arial"/>
                <a:sym typeface="Arial"/>
              </a:rPr>
              <a:t>　パターン３　※グループ発表あり</a:t>
            </a:r>
            <a:endParaRPr/>
          </a:p>
        </p:txBody>
      </p:sp>
      <p:sp>
        <p:nvSpPr>
          <p:cNvPr id="430" name="Google Shape;430;p48"/>
          <p:cNvSpPr/>
          <p:nvPr/>
        </p:nvSpPr>
        <p:spPr>
          <a:xfrm>
            <a:off x="324417" y="1541748"/>
            <a:ext cx="3455400" cy="1877700"/>
          </a:xfrm>
          <a:prstGeom prst="rect">
            <a:avLst/>
          </a:prstGeom>
          <a:solidFill>
            <a:srgbClr val="F2F2F2"/>
          </a:solidFill>
          <a:ln>
            <a:noFill/>
          </a:ln>
        </p:spPr>
        <p:txBody>
          <a:bodyPr anchorCtr="0" anchor="ctr" bIns="45700" lIns="91425" spcFirstLastPara="1" rIns="91425" wrap="square" tIns="45700">
            <a:noAutofit/>
          </a:bodyPr>
          <a:lstStyle/>
          <a:p>
            <a:pPr indent="0" lvl="0" marL="0" marR="0" rtl="0" algn="l">
              <a:lnSpc>
                <a:spcPct val="114000"/>
              </a:lnSpc>
              <a:spcBef>
                <a:spcPts val="0"/>
              </a:spcBef>
              <a:spcAft>
                <a:spcPts val="0"/>
              </a:spcAft>
              <a:buClr>
                <a:schemeClr val="dk1"/>
              </a:buClr>
              <a:buSzPts val="1100"/>
              <a:buFont typeface="Arial"/>
              <a:buNone/>
            </a:pPr>
            <a:r>
              <a:rPr lang="ja-JP" sz="1100">
                <a:solidFill>
                  <a:schemeClr val="dk1"/>
                </a:solidFill>
                <a:latin typeface="Arial"/>
                <a:ea typeface="Arial"/>
                <a:cs typeface="Arial"/>
                <a:sym typeface="Arial"/>
              </a:rPr>
              <a:t>みなさんはメタバタウンの住人です。</a:t>
            </a:r>
            <a:endParaRPr sz="1100">
              <a:solidFill>
                <a:schemeClr val="dk1"/>
              </a:solidFill>
              <a:latin typeface="Arial"/>
              <a:ea typeface="Arial"/>
              <a:cs typeface="Arial"/>
              <a:sym typeface="Arial"/>
            </a:endParaRPr>
          </a:p>
          <a:p>
            <a:pPr indent="0" lvl="0" marL="0" marR="0" rtl="0" algn="l">
              <a:lnSpc>
                <a:spcPct val="114000"/>
              </a:lnSpc>
              <a:spcBef>
                <a:spcPts val="0"/>
              </a:spcBef>
              <a:spcAft>
                <a:spcPts val="0"/>
              </a:spcAft>
              <a:buClr>
                <a:schemeClr val="dk1"/>
              </a:buClr>
              <a:buSzPts val="1100"/>
              <a:buFont typeface="Arial"/>
              <a:buNone/>
            </a:pPr>
            <a:r>
              <a:rPr lang="ja-JP" sz="1100">
                <a:solidFill>
                  <a:schemeClr val="dk1"/>
                </a:solidFill>
                <a:latin typeface="Arial"/>
                <a:ea typeface="Arial"/>
                <a:cs typeface="Arial"/>
                <a:sym typeface="Arial"/>
              </a:rPr>
              <a:t>メタバタウンには家が４軒あり、町の真ん中を町が管理する川が流れています。</a:t>
            </a:r>
            <a:endParaRPr/>
          </a:p>
          <a:p>
            <a:pPr indent="0" lvl="0" marL="0" marR="0" rtl="0" algn="l">
              <a:lnSpc>
                <a:spcPct val="114000"/>
              </a:lnSpc>
              <a:spcBef>
                <a:spcPts val="0"/>
              </a:spcBef>
              <a:spcAft>
                <a:spcPts val="0"/>
              </a:spcAft>
              <a:buClr>
                <a:schemeClr val="dk1"/>
              </a:buClr>
              <a:buSzPts val="1100"/>
              <a:buFont typeface="Arial"/>
              <a:buNone/>
            </a:pPr>
            <a:r>
              <a:rPr lang="ja-JP" sz="1100">
                <a:solidFill>
                  <a:schemeClr val="dk1"/>
                </a:solidFill>
                <a:latin typeface="Arial"/>
                <a:ea typeface="Arial"/>
                <a:cs typeface="Arial"/>
                <a:sym typeface="Arial"/>
              </a:rPr>
              <a:t>行き来には渡し船を使っていますが、</a:t>
            </a:r>
            <a:endParaRPr sz="1100">
              <a:solidFill>
                <a:schemeClr val="dk1"/>
              </a:solidFill>
              <a:latin typeface="Arial"/>
              <a:ea typeface="Arial"/>
              <a:cs typeface="Arial"/>
              <a:sym typeface="Arial"/>
            </a:endParaRPr>
          </a:p>
          <a:p>
            <a:pPr indent="0" lvl="0" marL="0" marR="0" rtl="0" algn="l">
              <a:lnSpc>
                <a:spcPct val="114000"/>
              </a:lnSpc>
              <a:spcBef>
                <a:spcPts val="0"/>
              </a:spcBef>
              <a:spcAft>
                <a:spcPts val="0"/>
              </a:spcAft>
              <a:buClr>
                <a:schemeClr val="dk1"/>
              </a:buClr>
              <a:buSzPts val="1100"/>
              <a:buFont typeface="Arial"/>
              <a:buNone/>
            </a:pPr>
            <a:r>
              <a:rPr lang="ja-JP" sz="1100">
                <a:solidFill>
                  <a:schemeClr val="dk1"/>
                </a:solidFill>
                <a:latin typeface="Arial"/>
                <a:ea typeface="Arial"/>
                <a:cs typeface="Arial"/>
                <a:sym typeface="Arial"/>
              </a:rPr>
              <a:t>雨で増水すると運航できず不便でした。</a:t>
            </a:r>
            <a:endParaRPr/>
          </a:p>
          <a:p>
            <a:pPr indent="0" lvl="0" marL="0" marR="0" rtl="0" algn="l">
              <a:lnSpc>
                <a:spcPct val="114000"/>
              </a:lnSpc>
              <a:spcBef>
                <a:spcPts val="0"/>
              </a:spcBef>
              <a:spcAft>
                <a:spcPts val="0"/>
              </a:spcAft>
              <a:buClr>
                <a:schemeClr val="dk1"/>
              </a:buClr>
              <a:buSzPts val="1100"/>
              <a:buFont typeface="Arial"/>
              <a:buNone/>
            </a:pPr>
            <a:r>
              <a:rPr lang="ja-JP" sz="1100">
                <a:solidFill>
                  <a:schemeClr val="dk1"/>
                </a:solidFill>
                <a:latin typeface="Arial"/>
                <a:ea typeface="Arial"/>
                <a:cs typeface="Arial"/>
                <a:sym typeface="Arial"/>
              </a:rPr>
              <a:t>今回、</a:t>
            </a:r>
            <a:r>
              <a:rPr lang="ja-JP" sz="1100">
                <a:solidFill>
                  <a:srgbClr val="C00000"/>
                </a:solidFill>
                <a:latin typeface="Arial"/>
                <a:ea typeface="Arial"/>
                <a:cs typeface="Arial"/>
                <a:sym typeface="Arial"/>
              </a:rPr>
              <a:t> メタバタウンの全ての住人の希望 </a:t>
            </a:r>
            <a:r>
              <a:rPr lang="ja-JP" sz="1100">
                <a:solidFill>
                  <a:schemeClr val="dk1"/>
                </a:solidFill>
                <a:latin typeface="Arial"/>
                <a:ea typeface="Arial"/>
                <a:cs typeface="Arial"/>
                <a:sym typeface="Arial"/>
              </a:rPr>
              <a:t>により</a:t>
            </a:r>
            <a:endParaRPr sz="1100">
              <a:solidFill>
                <a:schemeClr val="dk1"/>
              </a:solidFill>
              <a:latin typeface="Arial"/>
              <a:ea typeface="Arial"/>
              <a:cs typeface="Arial"/>
              <a:sym typeface="Arial"/>
            </a:endParaRPr>
          </a:p>
          <a:p>
            <a:pPr indent="0" lvl="0" marL="0" marR="0" rtl="0" algn="l">
              <a:lnSpc>
                <a:spcPct val="114000"/>
              </a:lnSpc>
              <a:spcBef>
                <a:spcPts val="0"/>
              </a:spcBef>
              <a:spcAft>
                <a:spcPts val="0"/>
              </a:spcAft>
              <a:buClr>
                <a:schemeClr val="dk1"/>
              </a:buClr>
              <a:buSzPts val="1100"/>
              <a:buFont typeface="Arial"/>
              <a:buNone/>
            </a:pPr>
            <a:r>
              <a:rPr lang="ja-JP" sz="1100">
                <a:solidFill>
                  <a:schemeClr val="dk1"/>
                </a:solidFill>
                <a:latin typeface="Arial"/>
                <a:ea typeface="Arial"/>
                <a:cs typeface="Arial"/>
                <a:sym typeface="Arial"/>
              </a:rPr>
              <a:t>橋を建設することになりました。</a:t>
            </a:r>
            <a:endParaRPr/>
          </a:p>
          <a:p>
            <a:pPr indent="0" lvl="0" marL="0" marR="0" rtl="0" algn="l">
              <a:lnSpc>
                <a:spcPct val="114000"/>
              </a:lnSpc>
              <a:spcBef>
                <a:spcPts val="0"/>
              </a:spcBef>
              <a:spcAft>
                <a:spcPts val="0"/>
              </a:spcAft>
              <a:buClr>
                <a:schemeClr val="dk1"/>
              </a:buClr>
              <a:buSzPts val="1100"/>
              <a:buFont typeface="Arial"/>
              <a:buNone/>
            </a:pPr>
            <a:r>
              <a:rPr lang="ja-JP" sz="1100">
                <a:solidFill>
                  <a:schemeClr val="dk1"/>
                </a:solidFill>
                <a:latin typeface="Arial"/>
                <a:ea typeface="Arial"/>
                <a:cs typeface="Arial"/>
                <a:sym typeface="Arial"/>
              </a:rPr>
              <a:t>橋の建設費用は400万円です。</a:t>
            </a:r>
            <a:endParaRPr sz="1100">
              <a:solidFill>
                <a:schemeClr val="dk1"/>
              </a:solidFill>
              <a:latin typeface="Arial"/>
              <a:ea typeface="Arial"/>
              <a:cs typeface="Arial"/>
              <a:sym typeface="Arial"/>
            </a:endParaRPr>
          </a:p>
          <a:p>
            <a:pPr indent="0" lvl="0" marL="0" marR="0" rtl="0" algn="l">
              <a:lnSpc>
                <a:spcPct val="114000"/>
              </a:lnSpc>
              <a:spcBef>
                <a:spcPts val="0"/>
              </a:spcBef>
              <a:spcAft>
                <a:spcPts val="0"/>
              </a:spcAft>
              <a:buClr>
                <a:schemeClr val="dk1"/>
              </a:buClr>
              <a:buSzPts val="1100"/>
              <a:buFont typeface="Arial"/>
              <a:buNone/>
            </a:pPr>
            <a:r>
              <a:rPr lang="ja-JP" sz="1100">
                <a:solidFill>
                  <a:schemeClr val="dk1"/>
                </a:solidFill>
                <a:latin typeface="Arial"/>
                <a:ea typeface="Arial"/>
                <a:cs typeface="Arial"/>
                <a:sym typeface="Arial"/>
              </a:rPr>
              <a:t>どのように負担すればいいと思いますか。</a:t>
            </a:r>
            <a:endParaRPr/>
          </a:p>
        </p:txBody>
      </p:sp>
      <p:sp>
        <p:nvSpPr>
          <p:cNvPr id="431" name="Google Shape;431;p48"/>
          <p:cNvSpPr/>
          <p:nvPr/>
        </p:nvSpPr>
        <p:spPr>
          <a:xfrm>
            <a:off x="811530" y="2583495"/>
            <a:ext cx="2000100" cy="177900"/>
          </a:xfrm>
          <a:prstGeom prst="rect">
            <a:avLst/>
          </a:prstGeom>
          <a:noFill/>
          <a:ln cap="flat" cmpd="sng" w="12700">
            <a:solidFill>
              <a:srgbClr val="C00000"/>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2400"/>
              <a:buFont typeface="Arial"/>
              <a:buNone/>
            </a:pPr>
            <a:r>
              <a:t/>
            </a:r>
            <a:endParaRPr b="0" i="0" sz="2400" u="none" cap="none" strike="noStrike">
              <a:solidFill>
                <a:schemeClr val="dk1"/>
              </a:solidFill>
              <a:latin typeface="Arial"/>
              <a:ea typeface="Arial"/>
              <a:cs typeface="Arial"/>
              <a:sym typeface="Arial"/>
            </a:endParaRPr>
          </a:p>
        </p:txBody>
      </p:sp>
      <p:sp>
        <p:nvSpPr>
          <p:cNvPr id="432" name="Google Shape;432;p48"/>
          <p:cNvSpPr/>
          <p:nvPr/>
        </p:nvSpPr>
        <p:spPr>
          <a:xfrm>
            <a:off x="324417" y="3888724"/>
            <a:ext cx="8495700" cy="2831400"/>
          </a:xfrm>
          <a:prstGeom prst="rect">
            <a:avLst/>
          </a:prstGeom>
          <a:solidFill>
            <a:srgbClr val="EBFAFF"/>
          </a:solidFill>
          <a:ln>
            <a:noFill/>
          </a:ln>
        </p:spPr>
        <p:txBody>
          <a:bodyPr anchorCtr="0" anchor="ctr" bIns="45700" lIns="91425" spcFirstLastPara="1" rIns="91425" wrap="square" tIns="45700">
            <a:noAutofit/>
          </a:bodyPr>
          <a:lstStyle/>
          <a:p>
            <a:pPr indent="0" lvl="0" marL="0" marR="0" rtl="0" algn="l">
              <a:lnSpc>
                <a:spcPct val="114000"/>
              </a:lnSpc>
              <a:spcBef>
                <a:spcPts val="0"/>
              </a:spcBef>
              <a:spcAft>
                <a:spcPts val="0"/>
              </a:spcAft>
              <a:buClr>
                <a:schemeClr val="dk1"/>
              </a:buClr>
              <a:buSzPts val="1100"/>
              <a:buFont typeface="Arial"/>
              <a:buNone/>
            </a:pPr>
            <a:r>
              <a:t/>
            </a:r>
            <a:endParaRPr sz="1100">
              <a:solidFill>
                <a:schemeClr val="dk1"/>
              </a:solidFill>
              <a:latin typeface="Arial"/>
              <a:ea typeface="Arial"/>
              <a:cs typeface="Arial"/>
              <a:sym typeface="Arial"/>
            </a:endParaRPr>
          </a:p>
        </p:txBody>
      </p:sp>
      <p:sp>
        <p:nvSpPr>
          <p:cNvPr id="433" name="Google Shape;433;p48"/>
          <p:cNvSpPr/>
          <p:nvPr/>
        </p:nvSpPr>
        <p:spPr>
          <a:xfrm>
            <a:off x="3928375" y="1541750"/>
            <a:ext cx="2082600" cy="1877700"/>
          </a:xfrm>
          <a:prstGeom prst="rect">
            <a:avLst/>
          </a:prstGeom>
          <a:solidFill>
            <a:srgbClr val="F2F2F2"/>
          </a:solidFill>
          <a:ln>
            <a:noFill/>
          </a:ln>
        </p:spPr>
        <p:txBody>
          <a:bodyPr anchorCtr="0" anchor="t" bIns="45700" lIns="91425" spcFirstLastPara="1" rIns="91425" wrap="square" tIns="90000">
            <a:noAutofit/>
          </a:bodyPr>
          <a:lstStyle/>
          <a:p>
            <a:pPr indent="0" lvl="0" marL="0" marR="0" rtl="0" algn="l">
              <a:lnSpc>
                <a:spcPct val="114000"/>
              </a:lnSpc>
              <a:spcBef>
                <a:spcPts val="0"/>
              </a:spcBef>
              <a:spcAft>
                <a:spcPts val="0"/>
              </a:spcAft>
              <a:buClr>
                <a:schemeClr val="dk1"/>
              </a:buClr>
              <a:buSzPts val="1100"/>
              <a:buFont typeface="Arial"/>
              <a:buNone/>
            </a:pPr>
            <a:r>
              <a:rPr lang="ja-JP" sz="1050">
                <a:solidFill>
                  <a:schemeClr val="dk1"/>
                </a:solidFill>
                <a:latin typeface="Arial"/>
                <a:ea typeface="Arial"/>
                <a:cs typeface="Arial"/>
                <a:sym typeface="Arial"/>
              </a:rPr>
              <a:t>各家の家族構成・所得金額・使用回数が同じ場合</a:t>
            </a:r>
            <a:endParaRPr sz="1050">
              <a:solidFill>
                <a:schemeClr val="dk1"/>
              </a:solidFill>
              <a:latin typeface="Arial"/>
              <a:ea typeface="Arial"/>
              <a:cs typeface="Arial"/>
              <a:sym typeface="Arial"/>
            </a:endParaRPr>
          </a:p>
          <a:p>
            <a:pPr indent="0" lvl="0" marL="0" marR="0" rtl="0" algn="l">
              <a:lnSpc>
                <a:spcPct val="114000"/>
              </a:lnSpc>
              <a:spcBef>
                <a:spcPts val="0"/>
              </a:spcBef>
              <a:spcAft>
                <a:spcPts val="0"/>
              </a:spcAft>
              <a:buClr>
                <a:schemeClr val="dk1"/>
              </a:buClr>
              <a:buSzPts val="1100"/>
              <a:buFont typeface="Arial"/>
              <a:buNone/>
            </a:pPr>
            <a:r>
              <a:t/>
            </a:r>
            <a:endParaRPr sz="1050">
              <a:solidFill>
                <a:schemeClr val="dk1"/>
              </a:solidFill>
              <a:latin typeface="Arial"/>
              <a:ea typeface="Arial"/>
              <a:cs typeface="Arial"/>
              <a:sym typeface="Arial"/>
            </a:endParaRPr>
          </a:p>
          <a:p>
            <a:pPr indent="-168275" lvl="0" marL="171450" marR="0" rtl="0" algn="l">
              <a:lnSpc>
                <a:spcPct val="114000"/>
              </a:lnSpc>
              <a:spcBef>
                <a:spcPts val="0"/>
              </a:spcBef>
              <a:spcAft>
                <a:spcPts val="0"/>
              </a:spcAft>
              <a:buClr>
                <a:schemeClr val="dk1"/>
              </a:buClr>
              <a:buSzPts val="1050"/>
              <a:buFont typeface="Noto Sans Symbols"/>
              <a:buChar char="●"/>
            </a:pPr>
            <a:r>
              <a:rPr b="1" lang="ja-JP" sz="1050">
                <a:solidFill>
                  <a:schemeClr val="dk1"/>
                </a:solidFill>
                <a:latin typeface="Arial"/>
                <a:ea typeface="Arial"/>
                <a:cs typeface="Arial"/>
                <a:sym typeface="Arial"/>
              </a:rPr>
              <a:t>ヒント</a:t>
            </a:r>
            <a:endParaRPr b="1" sz="1050">
              <a:solidFill>
                <a:schemeClr val="dk1"/>
              </a:solidFill>
              <a:latin typeface="Arial"/>
              <a:ea typeface="Arial"/>
              <a:cs typeface="Arial"/>
              <a:sym typeface="Arial"/>
            </a:endParaRPr>
          </a:p>
          <a:p>
            <a:pPr indent="0" lvl="0" marL="0" marR="0" rtl="0" algn="l">
              <a:lnSpc>
                <a:spcPct val="114000"/>
              </a:lnSpc>
              <a:spcBef>
                <a:spcPts val="0"/>
              </a:spcBef>
              <a:spcAft>
                <a:spcPts val="0"/>
              </a:spcAft>
              <a:buClr>
                <a:schemeClr val="dk1"/>
              </a:buClr>
              <a:buSzPts val="1100"/>
              <a:buFont typeface="Noto Sans Symbols"/>
              <a:buNone/>
            </a:pPr>
            <a:r>
              <a:rPr lang="ja-JP" sz="1050">
                <a:solidFill>
                  <a:schemeClr val="dk1"/>
                </a:solidFill>
                <a:latin typeface="Arial"/>
                <a:ea typeface="Arial"/>
                <a:cs typeface="Arial"/>
                <a:sym typeface="Arial"/>
              </a:rPr>
              <a:t>    ４軒とも同じ条件だから、</a:t>
            </a:r>
            <a:endParaRPr sz="1050">
              <a:solidFill>
                <a:schemeClr val="dk1"/>
              </a:solidFill>
              <a:latin typeface="Arial"/>
              <a:ea typeface="Arial"/>
              <a:cs typeface="Arial"/>
              <a:sym typeface="Arial"/>
            </a:endParaRPr>
          </a:p>
          <a:p>
            <a:pPr indent="0" lvl="0" marL="0" marR="0" rtl="0" algn="l">
              <a:lnSpc>
                <a:spcPct val="114000"/>
              </a:lnSpc>
              <a:spcBef>
                <a:spcPts val="0"/>
              </a:spcBef>
              <a:spcAft>
                <a:spcPts val="0"/>
              </a:spcAft>
              <a:buClr>
                <a:schemeClr val="dk1"/>
              </a:buClr>
              <a:buSzPts val="1100"/>
              <a:buFont typeface="Noto Sans Symbols"/>
              <a:buNone/>
            </a:pPr>
            <a:r>
              <a:rPr lang="ja-JP" sz="1050">
                <a:solidFill>
                  <a:schemeClr val="dk1"/>
                </a:solidFill>
                <a:latin typeface="Arial"/>
                <a:ea typeface="Arial"/>
                <a:cs typeface="Arial"/>
                <a:sym typeface="Arial"/>
              </a:rPr>
              <a:t>    公平に負担すると…</a:t>
            </a:r>
            <a:endParaRPr sz="1050">
              <a:solidFill>
                <a:schemeClr val="dk1"/>
              </a:solidFill>
              <a:latin typeface="Arial"/>
              <a:ea typeface="Arial"/>
              <a:cs typeface="Arial"/>
              <a:sym typeface="Arial"/>
            </a:endParaRPr>
          </a:p>
        </p:txBody>
      </p:sp>
      <p:graphicFrame>
        <p:nvGraphicFramePr>
          <p:cNvPr id="434" name="Google Shape;434;p48"/>
          <p:cNvGraphicFramePr/>
          <p:nvPr/>
        </p:nvGraphicFramePr>
        <p:xfrm>
          <a:off x="3009451" y="3900331"/>
          <a:ext cx="3000000" cy="3000000"/>
        </p:xfrm>
        <a:graphic>
          <a:graphicData uri="http://schemas.openxmlformats.org/drawingml/2006/table">
            <a:tbl>
              <a:tblPr bandRow="1" firstRow="1">
                <a:noFill/>
                <a:tableStyleId>{EDD6E753-2930-40FE-A78C-5DBA94F34718}</a:tableStyleId>
              </a:tblPr>
              <a:tblGrid>
                <a:gridCol w="487750"/>
                <a:gridCol w="487750"/>
                <a:gridCol w="826625"/>
                <a:gridCol w="826625"/>
                <a:gridCol w="1248475"/>
              </a:tblGrid>
              <a:tr h="482225">
                <a:tc>
                  <a:txBody>
                    <a:bodyPr/>
                    <a:lstStyle/>
                    <a:p>
                      <a:pPr indent="0" lvl="0" marL="0" marR="0" rtl="0" algn="ctr">
                        <a:spcBef>
                          <a:spcPts val="0"/>
                        </a:spcBef>
                        <a:spcAft>
                          <a:spcPts val="0"/>
                        </a:spcAft>
                        <a:buNone/>
                      </a:pPr>
                      <a:r>
                        <a:t/>
                      </a:r>
                      <a:endParaRPr b="0" sz="1050" u="none" cap="none" strike="noStrike">
                        <a:solidFill>
                          <a:schemeClr val="lt1"/>
                        </a:solidFill>
                      </a:endParaRPr>
                    </a:p>
                  </a:txBody>
                  <a:tcPr marT="45725" marB="45725" marR="91450" marL="91450" anchor="ctr">
                    <a:lnL cap="flat" cmpd="sng" w="12700">
                      <a:solidFill>
                        <a:schemeClr val="lt1"/>
                      </a:solidFill>
                      <a:prstDash val="solid"/>
                      <a:round/>
                      <a:headEnd len="sm" w="sm" type="none"/>
                      <a:tailEnd len="sm" w="sm" type="none"/>
                    </a:lnL>
                    <a:lnR cap="flat" cmpd="sng" w="12700">
                      <a:solidFill>
                        <a:srgbClr val="005BAD"/>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12700">
                      <a:solidFill>
                        <a:srgbClr val="005BAD"/>
                      </a:solidFill>
                      <a:prstDash val="solid"/>
                      <a:round/>
                      <a:headEnd len="sm" w="sm" type="none"/>
                      <a:tailEnd len="sm" w="sm" type="none"/>
                    </a:lnB>
                    <a:solidFill>
                      <a:srgbClr val="EBFAFF"/>
                    </a:solidFill>
                  </a:tcPr>
                </a:tc>
                <a:tc>
                  <a:txBody>
                    <a:bodyPr/>
                    <a:lstStyle/>
                    <a:p>
                      <a:pPr indent="0" lvl="0" marL="0" marR="0" rtl="0" algn="ctr">
                        <a:spcBef>
                          <a:spcPts val="0"/>
                        </a:spcBef>
                        <a:spcAft>
                          <a:spcPts val="0"/>
                        </a:spcAft>
                        <a:buNone/>
                      </a:pPr>
                      <a:r>
                        <a:rPr b="1" lang="ja-JP" sz="1050" u="none" cap="none" strike="noStrike">
                          <a:solidFill>
                            <a:schemeClr val="lt1"/>
                          </a:solidFill>
                        </a:rPr>
                        <a:t>家族</a:t>
                      </a:r>
                      <a:endParaRPr/>
                    </a:p>
                  </a:txBody>
                  <a:tcPr marT="45725" marB="45725" marR="91450" marL="91450" anchor="ctr">
                    <a:lnL cap="flat" cmpd="sng" w="12700">
                      <a:solidFill>
                        <a:srgbClr val="005BAD"/>
                      </a:solidFill>
                      <a:prstDash val="solid"/>
                      <a:round/>
                      <a:headEnd len="sm" w="sm" type="none"/>
                      <a:tailEnd len="sm" w="sm" type="none"/>
                    </a:lnL>
                    <a:lnR cap="flat" cmpd="sng" w="12700">
                      <a:solidFill>
                        <a:schemeClr val="lt1"/>
                      </a:solidFill>
                      <a:prstDash val="solid"/>
                      <a:round/>
                      <a:headEnd len="sm" w="sm" type="none"/>
                      <a:tailEnd len="sm" w="sm" type="none"/>
                    </a:lnR>
                    <a:lnT cap="flat" cmpd="sng" w="12700">
                      <a:solidFill>
                        <a:srgbClr val="005BAD"/>
                      </a:solidFill>
                      <a:prstDash val="solid"/>
                      <a:round/>
                      <a:headEnd len="sm" w="sm" type="none"/>
                      <a:tailEnd len="sm" w="sm" type="none"/>
                    </a:lnT>
                    <a:lnB cap="flat" cmpd="sng" w="12700">
                      <a:solidFill>
                        <a:srgbClr val="005BAD"/>
                      </a:solidFill>
                      <a:prstDash val="solid"/>
                      <a:round/>
                      <a:headEnd len="sm" w="sm" type="none"/>
                      <a:tailEnd len="sm" w="sm" type="none"/>
                    </a:lnB>
                    <a:solidFill>
                      <a:srgbClr val="005BAD"/>
                    </a:solidFill>
                  </a:tcPr>
                </a:tc>
                <a:tc>
                  <a:txBody>
                    <a:bodyPr/>
                    <a:lstStyle/>
                    <a:p>
                      <a:pPr indent="0" lvl="0" marL="0" marR="0" rtl="0" algn="ctr">
                        <a:spcBef>
                          <a:spcPts val="0"/>
                        </a:spcBef>
                        <a:spcAft>
                          <a:spcPts val="0"/>
                        </a:spcAft>
                        <a:buNone/>
                      </a:pPr>
                      <a:r>
                        <a:rPr b="1" lang="ja-JP" sz="1050" u="none" cap="none" strike="noStrike">
                          <a:solidFill>
                            <a:schemeClr val="lt1"/>
                          </a:solidFill>
                        </a:rPr>
                        <a:t>所得金額</a:t>
                      </a:r>
                      <a:endParaRPr b="1" sz="900" u="none" cap="none" strike="noStrike">
                        <a:solidFill>
                          <a:schemeClr val="lt1"/>
                        </a:solidFill>
                        <a:latin typeface="Arial"/>
                        <a:ea typeface="Arial"/>
                        <a:cs typeface="Arial"/>
                        <a:sym typeface="Arial"/>
                      </a:endParaRPr>
                    </a:p>
                  </a:txBody>
                  <a:tcPr marT="45725" marB="45725" marR="91450" marL="91450" anchor="ctr">
                    <a:lnL cap="flat" cmpd="sng" w="12700">
                      <a:solidFill>
                        <a:schemeClr val="lt1"/>
                      </a:solidFill>
                      <a:prstDash val="solid"/>
                      <a:round/>
                      <a:headEnd len="sm" w="sm" type="none"/>
                      <a:tailEnd len="sm" w="sm" type="none"/>
                    </a:lnL>
                    <a:lnR cap="flat" cmpd="sng" w="12700">
                      <a:solidFill>
                        <a:schemeClr val="lt1"/>
                      </a:solidFill>
                      <a:prstDash val="solid"/>
                      <a:round/>
                      <a:headEnd len="sm" w="sm" type="none"/>
                      <a:tailEnd len="sm" w="sm" type="none"/>
                    </a:lnR>
                    <a:lnT cap="flat" cmpd="sng" w="12700">
                      <a:solidFill>
                        <a:srgbClr val="005BAD"/>
                      </a:solidFill>
                      <a:prstDash val="solid"/>
                      <a:round/>
                      <a:headEnd len="sm" w="sm" type="none"/>
                      <a:tailEnd len="sm" w="sm" type="none"/>
                    </a:lnT>
                    <a:lnB cap="flat" cmpd="sng" w="12700">
                      <a:solidFill>
                        <a:srgbClr val="005BAD"/>
                      </a:solidFill>
                      <a:prstDash val="solid"/>
                      <a:round/>
                      <a:headEnd len="sm" w="sm" type="none"/>
                      <a:tailEnd len="sm" w="sm" type="none"/>
                    </a:lnB>
                    <a:solidFill>
                      <a:srgbClr val="005BAD"/>
                    </a:solidFill>
                  </a:tcPr>
                </a:tc>
                <a:tc>
                  <a:txBody>
                    <a:bodyPr/>
                    <a:lstStyle/>
                    <a:p>
                      <a:pPr indent="0" lvl="0" marL="0" marR="0" rtl="0" algn="ctr">
                        <a:spcBef>
                          <a:spcPts val="0"/>
                        </a:spcBef>
                        <a:spcAft>
                          <a:spcPts val="0"/>
                        </a:spcAft>
                        <a:buNone/>
                      </a:pPr>
                      <a:r>
                        <a:rPr b="1" lang="ja-JP" sz="1050" u="none" cap="none" strike="noStrike">
                          <a:solidFill>
                            <a:schemeClr val="lt1"/>
                          </a:solidFill>
                        </a:rPr>
                        <a:t>使用回数</a:t>
                      </a:r>
                      <a:endParaRPr>
                        <a:solidFill>
                          <a:schemeClr val="lt1"/>
                        </a:solidFill>
                      </a:endParaRPr>
                    </a:p>
                  </a:txBody>
                  <a:tcPr marT="45725" marB="45725" marR="91450" marL="91450" anchor="ctr">
                    <a:lnL cap="flat" cmpd="sng" w="12700">
                      <a:solidFill>
                        <a:schemeClr val="lt1"/>
                      </a:solidFill>
                      <a:prstDash val="solid"/>
                      <a:round/>
                      <a:headEnd len="sm" w="sm" type="none"/>
                      <a:tailEnd len="sm" w="sm" type="none"/>
                    </a:lnL>
                    <a:lnR cap="flat" cmpd="sng" w="12700">
                      <a:solidFill>
                        <a:schemeClr val="lt1"/>
                      </a:solidFill>
                      <a:prstDash val="solid"/>
                      <a:round/>
                      <a:headEnd len="sm" w="sm" type="none"/>
                      <a:tailEnd len="sm" w="sm" type="none"/>
                    </a:lnR>
                    <a:lnT cap="flat" cmpd="sng" w="12700">
                      <a:solidFill>
                        <a:srgbClr val="005BAD"/>
                      </a:solidFill>
                      <a:prstDash val="solid"/>
                      <a:round/>
                      <a:headEnd len="sm" w="sm" type="none"/>
                      <a:tailEnd len="sm" w="sm" type="none"/>
                    </a:lnT>
                    <a:lnB cap="flat" cmpd="sng" w="12700">
                      <a:solidFill>
                        <a:srgbClr val="005BAD"/>
                      </a:solidFill>
                      <a:prstDash val="solid"/>
                      <a:round/>
                      <a:headEnd len="sm" w="sm" type="none"/>
                      <a:tailEnd len="sm" w="sm" type="none"/>
                    </a:lnB>
                    <a:solidFill>
                      <a:srgbClr val="005BAD"/>
                    </a:solidFill>
                  </a:tcPr>
                </a:tc>
                <a:tc>
                  <a:txBody>
                    <a:bodyPr/>
                    <a:lstStyle/>
                    <a:p>
                      <a:pPr indent="0" lvl="0" marL="0" marR="0" rtl="0" algn="ctr">
                        <a:spcBef>
                          <a:spcPts val="0"/>
                        </a:spcBef>
                        <a:spcAft>
                          <a:spcPts val="0"/>
                        </a:spcAft>
                        <a:buNone/>
                      </a:pPr>
                      <a:r>
                        <a:rPr b="1" lang="ja-JP" sz="1050" u="none" cap="none" strike="noStrike">
                          <a:solidFill>
                            <a:schemeClr val="lt1"/>
                          </a:solidFill>
                        </a:rPr>
                        <a:t>負担金額</a:t>
                      </a:r>
                      <a:endParaRPr>
                        <a:solidFill>
                          <a:schemeClr val="lt1"/>
                        </a:solidFill>
                      </a:endParaRPr>
                    </a:p>
                  </a:txBody>
                  <a:tcPr marT="45725" marB="45725" marR="91450" marL="91450" anchor="ctr">
                    <a:lnL cap="flat" cmpd="sng" w="12700">
                      <a:solidFill>
                        <a:schemeClr val="lt1"/>
                      </a:solidFill>
                      <a:prstDash val="solid"/>
                      <a:round/>
                      <a:headEnd len="sm" w="sm" type="none"/>
                      <a:tailEnd len="sm" w="sm" type="none"/>
                    </a:lnL>
                    <a:lnR cap="flat" cmpd="sng" w="12700">
                      <a:solidFill>
                        <a:srgbClr val="005BAD"/>
                      </a:solidFill>
                      <a:prstDash val="solid"/>
                      <a:round/>
                      <a:headEnd len="sm" w="sm" type="none"/>
                      <a:tailEnd len="sm" w="sm" type="none"/>
                    </a:lnR>
                    <a:lnT cap="flat" cmpd="sng" w="12700">
                      <a:solidFill>
                        <a:srgbClr val="005BAD"/>
                      </a:solidFill>
                      <a:prstDash val="solid"/>
                      <a:round/>
                      <a:headEnd len="sm" w="sm" type="none"/>
                      <a:tailEnd len="sm" w="sm" type="none"/>
                    </a:lnT>
                    <a:lnB cap="flat" cmpd="sng" w="12700">
                      <a:solidFill>
                        <a:srgbClr val="005BAD"/>
                      </a:solidFill>
                      <a:prstDash val="solid"/>
                      <a:round/>
                      <a:headEnd len="sm" w="sm" type="none"/>
                      <a:tailEnd len="sm" w="sm" type="none"/>
                    </a:lnB>
                    <a:solidFill>
                      <a:srgbClr val="005BAD"/>
                    </a:solidFill>
                  </a:tcPr>
                </a:tc>
              </a:tr>
              <a:tr h="468050">
                <a:tc>
                  <a:txBody>
                    <a:bodyPr/>
                    <a:lstStyle/>
                    <a:p>
                      <a:pPr indent="0" lvl="0" marL="0" marR="0" rtl="0" algn="ctr">
                        <a:spcBef>
                          <a:spcPts val="0"/>
                        </a:spcBef>
                        <a:spcAft>
                          <a:spcPts val="0"/>
                        </a:spcAft>
                        <a:buNone/>
                      </a:pPr>
                      <a:r>
                        <a:rPr b="1" lang="ja-JP" sz="1000" u="none" cap="none" strike="noStrike">
                          <a:latin typeface="Arial"/>
                          <a:ea typeface="Arial"/>
                          <a:cs typeface="Arial"/>
                          <a:sym typeface="Arial"/>
                        </a:rPr>
                        <a:t>Ａ家</a:t>
                      </a:r>
                      <a:endParaRPr/>
                    </a:p>
                  </a:txBody>
                  <a:tcPr marT="45725" marB="45725" marR="91450" marL="91450" anchor="ctr">
                    <a:lnL cap="flat" cmpd="sng" w="12700">
                      <a:solidFill>
                        <a:srgbClr val="005BAD"/>
                      </a:solidFill>
                      <a:prstDash val="solid"/>
                      <a:round/>
                      <a:headEnd len="sm" w="sm" type="none"/>
                      <a:tailEnd len="sm" w="sm" type="none"/>
                    </a:lnL>
                    <a:lnR cap="flat" cmpd="sng" w="12700">
                      <a:solidFill>
                        <a:srgbClr val="005BAD"/>
                      </a:solidFill>
                      <a:prstDash val="solid"/>
                      <a:round/>
                      <a:headEnd len="sm" w="sm" type="none"/>
                      <a:tailEnd len="sm" w="sm" type="none"/>
                    </a:lnR>
                    <a:lnT cap="flat" cmpd="sng" w="12700">
                      <a:solidFill>
                        <a:srgbClr val="005BAD"/>
                      </a:solidFill>
                      <a:prstDash val="solid"/>
                      <a:round/>
                      <a:headEnd len="sm" w="sm" type="none"/>
                      <a:tailEnd len="sm" w="sm" type="none"/>
                    </a:lnT>
                    <a:lnB cap="flat" cmpd="sng" w="12700">
                      <a:solidFill>
                        <a:srgbClr val="005BAD"/>
                      </a:solidFill>
                      <a:prstDash val="solid"/>
                      <a:round/>
                      <a:headEnd len="sm" w="sm" type="none"/>
                      <a:tailEnd len="sm" w="sm" type="none"/>
                    </a:lnB>
                    <a:solidFill>
                      <a:schemeClr val="lt1"/>
                    </a:solidFill>
                  </a:tcPr>
                </a:tc>
                <a:tc>
                  <a:txBody>
                    <a:bodyPr/>
                    <a:lstStyle/>
                    <a:p>
                      <a:pPr indent="0" lvl="0" marL="0" marR="0" rtl="0" algn="ctr">
                        <a:spcBef>
                          <a:spcPts val="0"/>
                        </a:spcBef>
                        <a:spcAft>
                          <a:spcPts val="0"/>
                        </a:spcAft>
                        <a:buNone/>
                      </a:pPr>
                      <a:r>
                        <a:rPr b="1" lang="ja-JP" sz="1000" u="none" cap="none" strike="noStrike">
                          <a:latin typeface="Arial"/>
                          <a:ea typeface="Arial"/>
                          <a:cs typeface="Arial"/>
                          <a:sym typeface="Arial"/>
                        </a:rPr>
                        <a:t>４人</a:t>
                      </a:r>
                      <a:endParaRPr/>
                    </a:p>
                  </a:txBody>
                  <a:tcPr marT="45725" marB="45725" marR="91450" marL="91450" anchor="ctr">
                    <a:lnL cap="flat" cmpd="sng" w="12700">
                      <a:solidFill>
                        <a:srgbClr val="005BAD"/>
                      </a:solidFill>
                      <a:prstDash val="solid"/>
                      <a:round/>
                      <a:headEnd len="sm" w="sm" type="none"/>
                      <a:tailEnd len="sm" w="sm" type="none"/>
                    </a:lnL>
                    <a:lnR cap="flat" cmpd="sng" w="12700">
                      <a:solidFill>
                        <a:srgbClr val="005BAD"/>
                      </a:solidFill>
                      <a:prstDash val="solid"/>
                      <a:round/>
                      <a:headEnd len="sm" w="sm" type="none"/>
                      <a:tailEnd len="sm" w="sm" type="none"/>
                    </a:lnR>
                    <a:lnT cap="flat" cmpd="sng" w="12700">
                      <a:solidFill>
                        <a:srgbClr val="005BAD"/>
                      </a:solidFill>
                      <a:prstDash val="solid"/>
                      <a:round/>
                      <a:headEnd len="sm" w="sm" type="none"/>
                      <a:tailEnd len="sm" w="sm" type="none"/>
                    </a:lnT>
                    <a:lnB cap="flat" cmpd="sng" w="12700">
                      <a:solidFill>
                        <a:srgbClr val="005BAD"/>
                      </a:solidFill>
                      <a:prstDash val="solid"/>
                      <a:round/>
                      <a:headEnd len="sm" w="sm" type="none"/>
                      <a:tailEnd len="sm" w="sm" type="none"/>
                    </a:lnB>
                    <a:solidFill>
                      <a:schemeClr val="lt1"/>
                    </a:solidFill>
                  </a:tcPr>
                </a:tc>
                <a:tc>
                  <a:txBody>
                    <a:bodyPr/>
                    <a:lstStyle/>
                    <a:p>
                      <a:pPr indent="0" lvl="0" marL="0" marR="0" rtl="0" algn="ctr">
                        <a:spcBef>
                          <a:spcPts val="0"/>
                        </a:spcBef>
                        <a:spcAft>
                          <a:spcPts val="0"/>
                        </a:spcAft>
                        <a:buNone/>
                      </a:pPr>
                      <a:r>
                        <a:rPr b="1" lang="ja-JP" sz="1000" u="none" cap="none" strike="noStrike">
                          <a:latin typeface="Arial"/>
                          <a:ea typeface="Arial"/>
                          <a:cs typeface="Arial"/>
                          <a:sym typeface="Arial"/>
                        </a:rPr>
                        <a:t>1,000万円</a:t>
                      </a:r>
                      <a:endParaRPr/>
                    </a:p>
                  </a:txBody>
                  <a:tcPr marT="45725" marB="45725" marR="91450" marL="91450" anchor="ctr">
                    <a:lnL cap="flat" cmpd="sng" w="12700">
                      <a:solidFill>
                        <a:srgbClr val="005BAD"/>
                      </a:solidFill>
                      <a:prstDash val="solid"/>
                      <a:round/>
                      <a:headEnd len="sm" w="sm" type="none"/>
                      <a:tailEnd len="sm" w="sm" type="none"/>
                    </a:lnL>
                    <a:lnR cap="flat" cmpd="sng" w="12700">
                      <a:solidFill>
                        <a:srgbClr val="005BAD"/>
                      </a:solidFill>
                      <a:prstDash val="solid"/>
                      <a:round/>
                      <a:headEnd len="sm" w="sm" type="none"/>
                      <a:tailEnd len="sm" w="sm" type="none"/>
                    </a:lnR>
                    <a:lnT cap="flat" cmpd="sng" w="12700">
                      <a:solidFill>
                        <a:srgbClr val="005BAD"/>
                      </a:solidFill>
                      <a:prstDash val="solid"/>
                      <a:round/>
                      <a:headEnd len="sm" w="sm" type="none"/>
                      <a:tailEnd len="sm" w="sm" type="none"/>
                    </a:lnT>
                    <a:lnB cap="flat" cmpd="sng" w="12700">
                      <a:solidFill>
                        <a:srgbClr val="005BAD"/>
                      </a:solidFill>
                      <a:prstDash val="solid"/>
                      <a:round/>
                      <a:headEnd len="sm" w="sm" type="none"/>
                      <a:tailEnd len="sm" w="sm" type="none"/>
                    </a:lnB>
                    <a:solidFill>
                      <a:schemeClr val="lt1"/>
                    </a:solidFill>
                  </a:tcPr>
                </a:tc>
                <a:tc>
                  <a:txBody>
                    <a:bodyPr/>
                    <a:lstStyle/>
                    <a:p>
                      <a:pPr indent="0" lvl="0" marL="0" marR="0" rtl="0" algn="ctr">
                        <a:spcBef>
                          <a:spcPts val="0"/>
                        </a:spcBef>
                        <a:spcAft>
                          <a:spcPts val="0"/>
                        </a:spcAft>
                        <a:buNone/>
                      </a:pPr>
                      <a:r>
                        <a:rPr b="1" lang="ja-JP" sz="1000" u="none" cap="none" strike="noStrike">
                          <a:latin typeface="Arial"/>
                          <a:ea typeface="Arial"/>
                          <a:cs typeface="Arial"/>
                          <a:sym typeface="Arial"/>
                        </a:rPr>
                        <a:t>月0回</a:t>
                      </a:r>
                      <a:endParaRPr/>
                    </a:p>
                  </a:txBody>
                  <a:tcPr marT="45725" marB="45725" marR="91450" marL="91450" anchor="ctr">
                    <a:lnL cap="flat" cmpd="sng" w="12700">
                      <a:solidFill>
                        <a:srgbClr val="005BAD"/>
                      </a:solidFill>
                      <a:prstDash val="solid"/>
                      <a:round/>
                      <a:headEnd len="sm" w="sm" type="none"/>
                      <a:tailEnd len="sm" w="sm" type="none"/>
                    </a:lnL>
                    <a:lnR cap="flat" cmpd="sng" w="12700">
                      <a:solidFill>
                        <a:srgbClr val="005BAD"/>
                      </a:solidFill>
                      <a:prstDash val="solid"/>
                      <a:round/>
                      <a:headEnd len="sm" w="sm" type="none"/>
                      <a:tailEnd len="sm" w="sm" type="none"/>
                    </a:lnR>
                    <a:lnT cap="flat" cmpd="sng" w="12700">
                      <a:solidFill>
                        <a:srgbClr val="005BAD"/>
                      </a:solidFill>
                      <a:prstDash val="solid"/>
                      <a:round/>
                      <a:headEnd len="sm" w="sm" type="none"/>
                      <a:tailEnd len="sm" w="sm" type="none"/>
                    </a:lnT>
                    <a:lnB cap="flat" cmpd="sng" w="12700">
                      <a:solidFill>
                        <a:srgbClr val="005BAD"/>
                      </a:solidFill>
                      <a:prstDash val="solid"/>
                      <a:round/>
                      <a:headEnd len="sm" w="sm" type="none"/>
                      <a:tailEnd len="sm" w="sm" type="none"/>
                    </a:lnB>
                    <a:solidFill>
                      <a:schemeClr val="lt1"/>
                    </a:solidFill>
                  </a:tcPr>
                </a:tc>
                <a:tc>
                  <a:txBody>
                    <a:bodyPr/>
                    <a:lstStyle/>
                    <a:p>
                      <a:pPr indent="0" lvl="0" marL="0" marR="0" rtl="0" algn="r">
                        <a:spcBef>
                          <a:spcPts val="0"/>
                        </a:spcBef>
                        <a:spcAft>
                          <a:spcPts val="0"/>
                        </a:spcAft>
                        <a:buNone/>
                      </a:pPr>
                      <a:r>
                        <a:rPr b="1" lang="ja-JP" sz="1000" u="none" cap="none" strike="noStrike">
                          <a:latin typeface="Arial"/>
                          <a:ea typeface="Arial"/>
                          <a:cs typeface="Arial"/>
                          <a:sym typeface="Arial"/>
                        </a:rPr>
                        <a:t>万円</a:t>
                      </a:r>
                      <a:endParaRPr/>
                    </a:p>
                  </a:txBody>
                  <a:tcPr marT="45725" marB="45725" marR="91450" marL="91450" anchor="ctr">
                    <a:lnL cap="flat" cmpd="sng" w="12700">
                      <a:solidFill>
                        <a:srgbClr val="005BAD"/>
                      </a:solidFill>
                      <a:prstDash val="solid"/>
                      <a:round/>
                      <a:headEnd len="sm" w="sm" type="none"/>
                      <a:tailEnd len="sm" w="sm" type="none"/>
                    </a:lnL>
                    <a:lnR cap="flat" cmpd="sng" w="12700">
                      <a:solidFill>
                        <a:srgbClr val="005BAD"/>
                      </a:solidFill>
                      <a:prstDash val="solid"/>
                      <a:round/>
                      <a:headEnd len="sm" w="sm" type="none"/>
                      <a:tailEnd len="sm" w="sm" type="none"/>
                    </a:lnR>
                    <a:lnT cap="flat" cmpd="sng" w="12700">
                      <a:solidFill>
                        <a:srgbClr val="005BAD"/>
                      </a:solidFill>
                      <a:prstDash val="solid"/>
                      <a:round/>
                      <a:headEnd len="sm" w="sm" type="none"/>
                      <a:tailEnd len="sm" w="sm" type="none"/>
                    </a:lnT>
                    <a:lnB cap="flat" cmpd="sng" w="12700">
                      <a:solidFill>
                        <a:srgbClr val="005BAD"/>
                      </a:solidFill>
                      <a:prstDash val="solid"/>
                      <a:round/>
                      <a:headEnd len="sm" w="sm" type="none"/>
                      <a:tailEnd len="sm" w="sm" type="none"/>
                    </a:lnB>
                    <a:solidFill>
                      <a:srgbClr val="EBFFFC"/>
                    </a:solidFill>
                  </a:tcPr>
                </a:tc>
              </a:tr>
              <a:tr h="468050">
                <a:tc>
                  <a:txBody>
                    <a:bodyPr/>
                    <a:lstStyle/>
                    <a:p>
                      <a:pPr indent="0" lvl="0" marL="0" marR="0" rtl="0" algn="ctr">
                        <a:spcBef>
                          <a:spcPts val="0"/>
                        </a:spcBef>
                        <a:spcAft>
                          <a:spcPts val="0"/>
                        </a:spcAft>
                        <a:buNone/>
                      </a:pPr>
                      <a:r>
                        <a:rPr b="1" lang="ja-JP" sz="1000" u="none" cap="none" strike="noStrike">
                          <a:latin typeface="Arial"/>
                          <a:ea typeface="Arial"/>
                          <a:cs typeface="Arial"/>
                          <a:sym typeface="Arial"/>
                        </a:rPr>
                        <a:t>Ｂ家</a:t>
                      </a:r>
                      <a:endParaRPr/>
                    </a:p>
                  </a:txBody>
                  <a:tcPr marT="45725" marB="45725" marR="91450" marL="91450" anchor="ctr">
                    <a:lnL cap="flat" cmpd="sng" w="12700">
                      <a:solidFill>
                        <a:srgbClr val="005BAD"/>
                      </a:solidFill>
                      <a:prstDash val="solid"/>
                      <a:round/>
                      <a:headEnd len="sm" w="sm" type="none"/>
                      <a:tailEnd len="sm" w="sm" type="none"/>
                    </a:lnL>
                    <a:lnR cap="flat" cmpd="sng" w="12700">
                      <a:solidFill>
                        <a:srgbClr val="005BAD"/>
                      </a:solidFill>
                      <a:prstDash val="solid"/>
                      <a:round/>
                      <a:headEnd len="sm" w="sm" type="none"/>
                      <a:tailEnd len="sm" w="sm" type="none"/>
                    </a:lnR>
                    <a:lnT cap="flat" cmpd="sng" w="12700">
                      <a:solidFill>
                        <a:srgbClr val="005BAD"/>
                      </a:solidFill>
                      <a:prstDash val="solid"/>
                      <a:round/>
                      <a:headEnd len="sm" w="sm" type="none"/>
                      <a:tailEnd len="sm" w="sm" type="none"/>
                    </a:lnT>
                    <a:lnB cap="flat" cmpd="sng" w="12700">
                      <a:solidFill>
                        <a:srgbClr val="005BAD"/>
                      </a:solidFill>
                      <a:prstDash val="solid"/>
                      <a:round/>
                      <a:headEnd len="sm" w="sm" type="none"/>
                      <a:tailEnd len="sm" w="sm" type="none"/>
                    </a:lnB>
                    <a:solidFill>
                      <a:schemeClr val="lt1"/>
                    </a:solidFill>
                  </a:tcPr>
                </a:tc>
                <a:tc>
                  <a:txBody>
                    <a:bodyPr/>
                    <a:lstStyle/>
                    <a:p>
                      <a:pPr indent="0" lvl="0" marL="0" marR="0" rtl="0" algn="ctr">
                        <a:spcBef>
                          <a:spcPts val="0"/>
                        </a:spcBef>
                        <a:spcAft>
                          <a:spcPts val="0"/>
                        </a:spcAft>
                        <a:buNone/>
                      </a:pPr>
                      <a:r>
                        <a:rPr b="1" lang="ja-JP" sz="1000" u="none" cap="none" strike="noStrike">
                          <a:latin typeface="Arial"/>
                          <a:ea typeface="Arial"/>
                          <a:cs typeface="Arial"/>
                          <a:sym typeface="Arial"/>
                        </a:rPr>
                        <a:t>４人</a:t>
                      </a:r>
                      <a:endParaRPr/>
                    </a:p>
                  </a:txBody>
                  <a:tcPr marT="45725" marB="45725" marR="91450" marL="91450" anchor="ctr">
                    <a:lnL cap="flat" cmpd="sng" w="12700">
                      <a:solidFill>
                        <a:srgbClr val="005BAD"/>
                      </a:solidFill>
                      <a:prstDash val="solid"/>
                      <a:round/>
                      <a:headEnd len="sm" w="sm" type="none"/>
                      <a:tailEnd len="sm" w="sm" type="none"/>
                    </a:lnL>
                    <a:lnR cap="flat" cmpd="sng" w="12700">
                      <a:solidFill>
                        <a:srgbClr val="005BAD"/>
                      </a:solidFill>
                      <a:prstDash val="solid"/>
                      <a:round/>
                      <a:headEnd len="sm" w="sm" type="none"/>
                      <a:tailEnd len="sm" w="sm" type="none"/>
                    </a:lnR>
                    <a:lnT cap="flat" cmpd="sng" w="12700">
                      <a:solidFill>
                        <a:srgbClr val="005BAD"/>
                      </a:solidFill>
                      <a:prstDash val="solid"/>
                      <a:round/>
                      <a:headEnd len="sm" w="sm" type="none"/>
                      <a:tailEnd len="sm" w="sm" type="none"/>
                    </a:lnT>
                    <a:lnB cap="flat" cmpd="sng" w="12700">
                      <a:solidFill>
                        <a:srgbClr val="005BAD"/>
                      </a:solidFill>
                      <a:prstDash val="solid"/>
                      <a:round/>
                      <a:headEnd len="sm" w="sm" type="none"/>
                      <a:tailEnd len="sm" w="sm" type="none"/>
                    </a:lnB>
                    <a:solidFill>
                      <a:schemeClr val="lt1"/>
                    </a:solidFill>
                  </a:tcPr>
                </a:tc>
                <a:tc>
                  <a:txBody>
                    <a:bodyPr/>
                    <a:lstStyle/>
                    <a:p>
                      <a:pPr indent="0" lvl="0" marL="0" marR="0" rtl="0" algn="ctr">
                        <a:spcBef>
                          <a:spcPts val="0"/>
                        </a:spcBef>
                        <a:spcAft>
                          <a:spcPts val="0"/>
                        </a:spcAft>
                        <a:buNone/>
                      </a:pPr>
                      <a:r>
                        <a:rPr b="1" lang="ja-JP" sz="1000" u="none" cap="none" strike="noStrike">
                          <a:latin typeface="Arial"/>
                          <a:ea typeface="Arial"/>
                          <a:cs typeface="Arial"/>
                          <a:sym typeface="Arial"/>
                        </a:rPr>
                        <a:t>600万円</a:t>
                      </a:r>
                      <a:endParaRPr/>
                    </a:p>
                  </a:txBody>
                  <a:tcPr marT="45725" marB="45725" marR="91450" marL="91450" anchor="ctr">
                    <a:lnL cap="flat" cmpd="sng" w="12700">
                      <a:solidFill>
                        <a:srgbClr val="005BAD"/>
                      </a:solidFill>
                      <a:prstDash val="solid"/>
                      <a:round/>
                      <a:headEnd len="sm" w="sm" type="none"/>
                      <a:tailEnd len="sm" w="sm" type="none"/>
                    </a:lnL>
                    <a:lnR cap="flat" cmpd="sng" w="12700">
                      <a:solidFill>
                        <a:srgbClr val="005BAD"/>
                      </a:solidFill>
                      <a:prstDash val="solid"/>
                      <a:round/>
                      <a:headEnd len="sm" w="sm" type="none"/>
                      <a:tailEnd len="sm" w="sm" type="none"/>
                    </a:lnR>
                    <a:lnT cap="flat" cmpd="sng" w="12700">
                      <a:solidFill>
                        <a:srgbClr val="005BAD"/>
                      </a:solidFill>
                      <a:prstDash val="solid"/>
                      <a:round/>
                      <a:headEnd len="sm" w="sm" type="none"/>
                      <a:tailEnd len="sm" w="sm" type="none"/>
                    </a:lnT>
                    <a:lnB cap="flat" cmpd="sng" w="12700">
                      <a:solidFill>
                        <a:srgbClr val="005BAD"/>
                      </a:solidFill>
                      <a:prstDash val="solid"/>
                      <a:round/>
                      <a:headEnd len="sm" w="sm" type="none"/>
                      <a:tailEnd len="sm" w="sm" type="none"/>
                    </a:lnB>
                    <a:solidFill>
                      <a:schemeClr val="lt1"/>
                    </a:solidFill>
                  </a:tcPr>
                </a:tc>
                <a:tc>
                  <a:txBody>
                    <a:bodyPr/>
                    <a:lstStyle/>
                    <a:p>
                      <a:pPr indent="0" lvl="0" marL="0" marR="0" rtl="0" algn="ctr">
                        <a:spcBef>
                          <a:spcPts val="0"/>
                        </a:spcBef>
                        <a:spcAft>
                          <a:spcPts val="0"/>
                        </a:spcAft>
                        <a:buNone/>
                      </a:pPr>
                      <a:r>
                        <a:rPr b="1" lang="ja-JP" sz="1000" u="none" cap="none" strike="noStrike">
                          <a:latin typeface="Arial"/>
                          <a:ea typeface="Arial"/>
                          <a:cs typeface="Arial"/>
                          <a:sym typeface="Arial"/>
                        </a:rPr>
                        <a:t>月10回</a:t>
                      </a:r>
                      <a:endParaRPr/>
                    </a:p>
                  </a:txBody>
                  <a:tcPr marT="45725" marB="45725" marR="91450" marL="91450" anchor="ctr">
                    <a:lnL cap="flat" cmpd="sng" w="12700">
                      <a:solidFill>
                        <a:srgbClr val="005BAD"/>
                      </a:solidFill>
                      <a:prstDash val="solid"/>
                      <a:round/>
                      <a:headEnd len="sm" w="sm" type="none"/>
                      <a:tailEnd len="sm" w="sm" type="none"/>
                    </a:lnL>
                    <a:lnR cap="flat" cmpd="sng" w="12700">
                      <a:solidFill>
                        <a:srgbClr val="005BAD"/>
                      </a:solidFill>
                      <a:prstDash val="solid"/>
                      <a:round/>
                      <a:headEnd len="sm" w="sm" type="none"/>
                      <a:tailEnd len="sm" w="sm" type="none"/>
                    </a:lnR>
                    <a:lnT cap="flat" cmpd="sng" w="12700">
                      <a:solidFill>
                        <a:srgbClr val="005BAD"/>
                      </a:solidFill>
                      <a:prstDash val="solid"/>
                      <a:round/>
                      <a:headEnd len="sm" w="sm" type="none"/>
                      <a:tailEnd len="sm" w="sm" type="none"/>
                    </a:lnT>
                    <a:lnB cap="flat" cmpd="sng" w="12700">
                      <a:solidFill>
                        <a:srgbClr val="005BAD"/>
                      </a:solidFill>
                      <a:prstDash val="solid"/>
                      <a:round/>
                      <a:headEnd len="sm" w="sm" type="none"/>
                      <a:tailEnd len="sm" w="sm" type="none"/>
                    </a:lnB>
                    <a:solidFill>
                      <a:schemeClr val="lt1"/>
                    </a:solidFill>
                  </a:tcPr>
                </a:tc>
                <a:tc>
                  <a:txBody>
                    <a:bodyPr/>
                    <a:lstStyle/>
                    <a:p>
                      <a:pPr indent="0" lvl="0" marL="0" marR="0" rtl="0" algn="r">
                        <a:spcBef>
                          <a:spcPts val="0"/>
                        </a:spcBef>
                        <a:spcAft>
                          <a:spcPts val="0"/>
                        </a:spcAft>
                        <a:buNone/>
                      </a:pPr>
                      <a:r>
                        <a:rPr b="1" lang="ja-JP" sz="1000" u="none" cap="none" strike="noStrike">
                          <a:latin typeface="Arial"/>
                          <a:ea typeface="Arial"/>
                          <a:cs typeface="Arial"/>
                          <a:sym typeface="Arial"/>
                        </a:rPr>
                        <a:t>万円</a:t>
                      </a:r>
                      <a:endParaRPr/>
                    </a:p>
                  </a:txBody>
                  <a:tcPr marT="45725" marB="45725" marR="91450" marL="91450" anchor="ctr">
                    <a:lnL cap="flat" cmpd="sng" w="12700">
                      <a:solidFill>
                        <a:srgbClr val="005BAD"/>
                      </a:solidFill>
                      <a:prstDash val="solid"/>
                      <a:round/>
                      <a:headEnd len="sm" w="sm" type="none"/>
                      <a:tailEnd len="sm" w="sm" type="none"/>
                    </a:lnL>
                    <a:lnR cap="flat" cmpd="sng" w="12700">
                      <a:solidFill>
                        <a:srgbClr val="005BAD"/>
                      </a:solidFill>
                      <a:prstDash val="solid"/>
                      <a:round/>
                      <a:headEnd len="sm" w="sm" type="none"/>
                      <a:tailEnd len="sm" w="sm" type="none"/>
                    </a:lnR>
                    <a:lnT cap="flat" cmpd="sng" w="12700">
                      <a:solidFill>
                        <a:srgbClr val="005BAD"/>
                      </a:solidFill>
                      <a:prstDash val="solid"/>
                      <a:round/>
                      <a:headEnd len="sm" w="sm" type="none"/>
                      <a:tailEnd len="sm" w="sm" type="none"/>
                    </a:lnT>
                    <a:lnB cap="flat" cmpd="sng" w="12700">
                      <a:solidFill>
                        <a:srgbClr val="005BAD"/>
                      </a:solidFill>
                      <a:prstDash val="solid"/>
                      <a:round/>
                      <a:headEnd len="sm" w="sm" type="none"/>
                      <a:tailEnd len="sm" w="sm" type="none"/>
                    </a:lnB>
                    <a:solidFill>
                      <a:srgbClr val="EBFFFC"/>
                    </a:solidFill>
                  </a:tcPr>
                </a:tc>
              </a:tr>
              <a:tr h="468050">
                <a:tc>
                  <a:txBody>
                    <a:bodyPr/>
                    <a:lstStyle/>
                    <a:p>
                      <a:pPr indent="0" lvl="0" marL="0" marR="0" rtl="0" algn="ctr">
                        <a:spcBef>
                          <a:spcPts val="0"/>
                        </a:spcBef>
                        <a:spcAft>
                          <a:spcPts val="0"/>
                        </a:spcAft>
                        <a:buNone/>
                      </a:pPr>
                      <a:r>
                        <a:rPr b="1" lang="ja-JP" sz="1000" u="none" cap="none" strike="noStrike">
                          <a:latin typeface="Arial"/>
                          <a:ea typeface="Arial"/>
                          <a:cs typeface="Arial"/>
                          <a:sym typeface="Arial"/>
                        </a:rPr>
                        <a:t>Ｃ家</a:t>
                      </a:r>
                      <a:endParaRPr/>
                    </a:p>
                  </a:txBody>
                  <a:tcPr marT="45725" marB="45725" marR="91450" marL="91450" anchor="ctr">
                    <a:lnL cap="flat" cmpd="sng" w="12700">
                      <a:solidFill>
                        <a:srgbClr val="005BAD"/>
                      </a:solidFill>
                      <a:prstDash val="solid"/>
                      <a:round/>
                      <a:headEnd len="sm" w="sm" type="none"/>
                      <a:tailEnd len="sm" w="sm" type="none"/>
                    </a:lnL>
                    <a:lnR cap="flat" cmpd="sng" w="12700">
                      <a:solidFill>
                        <a:srgbClr val="005BAD"/>
                      </a:solidFill>
                      <a:prstDash val="solid"/>
                      <a:round/>
                      <a:headEnd len="sm" w="sm" type="none"/>
                      <a:tailEnd len="sm" w="sm" type="none"/>
                    </a:lnR>
                    <a:lnT cap="flat" cmpd="sng" w="12700">
                      <a:solidFill>
                        <a:srgbClr val="005BAD"/>
                      </a:solidFill>
                      <a:prstDash val="solid"/>
                      <a:round/>
                      <a:headEnd len="sm" w="sm" type="none"/>
                      <a:tailEnd len="sm" w="sm" type="none"/>
                    </a:lnT>
                    <a:lnB cap="flat" cmpd="sng" w="12700">
                      <a:solidFill>
                        <a:srgbClr val="005BAD"/>
                      </a:solidFill>
                      <a:prstDash val="solid"/>
                      <a:round/>
                      <a:headEnd len="sm" w="sm" type="none"/>
                      <a:tailEnd len="sm" w="sm" type="none"/>
                    </a:lnB>
                    <a:solidFill>
                      <a:schemeClr val="lt1"/>
                    </a:solidFill>
                  </a:tcPr>
                </a:tc>
                <a:tc>
                  <a:txBody>
                    <a:bodyPr/>
                    <a:lstStyle/>
                    <a:p>
                      <a:pPr indent="0" lvl="0" marL="0" marR="0" rtl="0" algn="ctr">
                        <a:spcBef>
                          <a:spcPts val="0"/>
                        </a:spcBef>
                        <a:spcAft>
                          <a:spcPts val="0"/>
                        </a:spcAft>
                        <a:buNone/>
                      </a:pPr>
                      <a:r>
                        <a:rPr b="1" lang="ja-JP" sz="1000" u="none" cap="none" strike="noStrike">
                          <a:latin typeface="Arial"/>
                          <a:ea typeface="Arial"/>
                          <a:cs typeface="Arial"/>
                          <a:sym typeface="Arial"/>
                        </a:rPr>
                        <a:t>４人</a:t>
                      </a:r>
                      <a:endParaRPr/>
                    </a:p>
                  </a:txBody>
                  <a:tcPr marT="45725" marB="45725" marR="91450" marL="91450" anchor="ctr">
                    <a:lnL cap="flat" cmpd="sng" w="12700">
                      <a:solidFill>
                        <a:srgbClr val="005BAD"/>
                      </a:solidFill>
                      <a:prstDash val="solid"/>
                      <a:round/>
                      <a:headEnd len="sm" w="sm" type="none"/>
                      <a:tailEnd len="sm" w="sm" type="none"/>
                    </a:lnL>
                    <a:lnR cap="flat" cmpd="sng" w="12700">
                      <a:solidFill>
                        <a:srgbClr val="005BAD"/>
                      </a:solidFill>
                      <a:prstDash val="solid"/>
                      <a:round/>
                      <a:headEnd len="sm" w="sm" type="none"/>
                      <a:tailEnd len="sm" w="sm" type="none"/>
                    </a:lnR>
                    <a:lnT cap="flat" cmpd="sng" w="12700">
                      <a:solidFill>
                        <a:srgbClr val="005BAD"/>
                      </a:solidFill>
                      <a:prstDash val="solid"/>
                      <a:round/>
                      <a:headEnd len="sm" w="sm" type="none"/>
                      <a:tailEnd len="sm" w="sm" type="none"/>
                    </a:lnT>
                    <a:lnB cap="flat" cmpd="sng" w="12700">
                      <a:solidFill>
                        <a:srgbClr val="005BAD"/>
                      </a:solidFill>
                      <a:prstDash val="solid"/>
                      <a:round/>
                      <a:headEnd len="sm" w="sm" type="none"/>
                      <a:tailEnd len="sm" w="sm" type="none"/>
                    </a:lnB>
                    <a:solidFill>
                      <a:schemeClr val="lt1"/>
                    </a:solidFill>
                  </a:tcPr>
                </a:tc>
                <a:tc>
                  <a:txBody>
                    <a:bodyPr/>
                    <a:lstStyle/>
                    <a:p>
                      <a:pPr indent="0" lvl="0" marL="0" marR="0" rtl="0" algn="ctr">
                        <a:spcBef>
                          <a:spcPts val="0"/>
                        </a:spcBef>
                        <a:spcAft>
                          <a:spcPts val="0"/>
                        </a:spcAft>
                        <a:buNone/>
                      </a:pPr>
                      <a:r>
                        <a:rPr b="1" lang="ja-JP" sz="1000" u="none" cap="none" strike="noStrike">
                          <a:latin typeface="Arial"/>
                          <a:ea typeface="Arial"/>
                          <a:cs typeface="Arial"/>
                          <a:sym typeface="Arial"/>
                        </a:rPr>
                        <a:t>300万円</a:t>
                      </a:r>
                      <a:endParaRPr/>
                    </a:p>
                  </a:txBody>
                  <a:tcPr marT="45725" marB="45725" marR="91450" marL="91450" anchor="ctr">
                    <a:lnL cap="flat" cmpd="sng" w="12700">
                      <a:solidFill>
                        <a:srgbClr val="005BAD"/>
                      </a:solidFill>
                      <a:prstDash val="solid"/>
                      <a:round/>
                      <a:headEnd len="sm" w="sm" type="none"/>
                      <a:tailEnd len="sm" w="sm" type="none"/>
                    </a:lnL>
                    <a:lnR cap="flat" cmpd="sng" w="12700">
                      <a:solidFill>
                        <a:srgbClr val="005BAD"/>
                      </a:solidFill>
                      <a:prstDash val="solid"/>
                      <a:round/>
                      <a:headEnd len="sm" w="sm" type="none"/>
                      <a:tailEnd len="sm" w="sm" type="none"/>
                    </a:lnR>
                    <a:lnT cap="flat" cmpd="sng" w="12700">
                      <a:solidFill>
                        <a:srgbClr val="005BAD"/>
                      </a:solidFill>
                      <a:prstDash val="solid"/>
                      <a:round/>
                      <a:headEnd len="sm" w="sm" type="none"/>
                      <a:tailEnd len="sm" w="sm" type="none"/>
                    </a:lnT>
                    <a:lnB cap="flat" cmpd="sng" w="12700">
                      <a:solidFill>
                        <a:srgbClr val="005BAD"/>
                      </a:solidFill>
                      <a:prstDash val="solid"/>
                      <a:round/>
                      <a:headEnd len="sm" w="sm" type="none"/>
                      <a:tailEnd len="sm" w="sm" type="none"/>
                    </a:lnB>
                    <a:solidFill>
                      <a:schemeClr val="lt1"/>
                    </a:solidFill>
                  </a:tcPr>
                </a:tc>
                <a:tc>
                  <a:txBody>
                    <a:bodyPr/>
                    <a:lstStyle/>
                    <a:p>
                      <a:pPr indent="0" lvl="0" marL="0" marR="0" rtl="0" algn="ctr">
                        <a:spcBef>
                          <a:spcPts val="0"/>
                        </a:spcBef>
                        <a:spcAft>
                          <a:spcPts val="0"/>
                        </a:spcAft>
                        <a:buNone/>
                      </a:pPr>
                      <a:r>
                        <a:rPr b="1" lang="ja-JP" sz="1000" u="none" cap="none" strike="noStrike">
                          <a:latin typeface="Arial"/>
                          <a:ea typeface="Arial"/>
                          <a:cs typeface="Arial"/>
                          <a:sym typeface="Arial"/>
                        </a:rPr>
                        <a:t>月10回</a:t>
                      </a:r>
                      <a:endParaRPr/>
                    </a:p>
                  </a:txBody>
                  <a:tcPr marT="45725" marB="45725" marR="91450" marL="91450" anchor="ctr">
                    <a:lnL cap="flat" cmpd="sng" w="12700">
                      <a:solidFill>
                        <a:srgbClr val="005BAD"/>
                      </a:solidFill>
                      <a:prstDash val="solid"/>
                      <a:round/>
                      <a:headEnd len="sm" w="sm" type="none"/>
                      <a:tailEnd len="sm" w="sm" type="none"/>
                    </a:lnL>
                    <a:lnR cap="flat" cmpd="sng" w="12700">
                      <a:solidFill>
                        <a:srgbClr val="005BAD"/>
                      </a:solidFill>
                      <a:prstDash val="solid"/>
                      <a:round/>
                      <a:headEnd len="sm" w="sm" type="none"/>
                      <a:tailEnd len="sm" w="sm" type="none"/>
                    </a:lnR>
                    <a:lnT cap="flat" cmpd="sng" w="12700">
                      <a:solidFill>
                        <a:srgbClr val="005BAD"/>
                      </a:solidFill>
                      <a:prstDash val="solid"/>
                      <a:round/>
                      <a:headEnd len="sm" w="sm" type="none"/>
                      <a:tailEnd len="sm" w="sm" type="none"/>
                    </a:lnT>
                    <a:lnB cap="flat" cmpd="sng" w="12700">
                      <a:solidFill>
                        <a:srgbClr val="005BAD"/>
                      </a:solidFill>
                      <a:prstDash val="solid"/>
                      <a:round/>
                      <a:headEnd len="sm" w="sm" type="none"/>
                      <a:tailEnd len="sm" w="sm" type="none"/>
                    </a:lnB>
                    <a:solidFill>
                      <a:schemeClr val="lt1"/>
                    </a:solidFill>
                  </a:tcPr>
                </a:tc>
                <a:tc>
                  <a:txBody>
                    <a:bodyPr/>
                    <a:lstStyle/>
                    <a:p>
                      <a:pPr indent="0" lvl="0" marL="0" marR="0" rtl="0" algn="r">
                        <a:spcBef>
                          <a:spcPts val="0"/>
                        </a:spcBef>
                        <a:spcAft>
                          <a:spcPts val="0"/>
                        </a:spcAft>
                        <a:buNone/>
                      </a:pPr>
                      <a:r>
                        <a:rPr b="1" lang="ja-JP" sz="1000" u="none" cap="none" strike="noStrike">
                          <a:latin typeface="Arial"/>
                          <a:ea typeface="Arial"/>
                          <a:cs typeface="Arial"/>
                          <a:sym typeface="Arial"/>
                        </a:rPr>
                        <a:t>万円</a:t>
                      </a:r>
                      <a:endParaRPr/>
                    </a:p>
                  </a:txBody>
                  <a:tcPr marT="45725" marB="45725" marR="91450" marL="91450" anchor="ctr">
                    <a:lnL cap="flat" cmpd="sng" w="12700">
                      <a:solidFill>
                        <a:srgbClr val="005BAD"/>
                      </a:solidFill>
                      <a:prstDash val="solid"/>
                      <a:round/>
                      <a:headEnd len="sm" w="sm" type="none"/>
                      <a:tailEnd len="sm" w="sm" type="none"/>
                    </a:lnL>
                    <a:lnR cap="flat" cmpd="sng" w="12700">
                      <a:solidFill>
                        <a:srgbClr val="005BAD"/>
                      </a:solidFill>
                      <a:prstDash val="solid"/>
                      <a:round/>
                      <a:headEnd len="sm" w="sm" type="none"/>
                      <a:tailEnd len="sm" w="sm" type="none"/>
                    </a:lnR>
                    <a:lnT cap="flat" cmpd="sng" w="12700">
                      <a:solidFill>
                        <a:srgbClr val="005BAD"/>
                      </a:solidFill>
                      <a:prstDash val="solid"/>
                      <a:round/>
                      <a:headEnd len="sm" w="sm" type="none"/>
                      <a:tailEnd len="sm" w="sm" type="none"/>
                    </a:lnT>
                    <a:lnB cap="flat" cmpd="sng" w="12700">
                      <a:solidFill>
                        <a:srgbClr val="005BAD"/>
                      </a:solidFill>
                      <a:prstDash val="solid"/>
                      <a:round/>
                      <a:headEnd len="sm" w="sm" type="none"/>
                      <a:tailEnd len="sm" w="sm" type="none"/>
                    </a:lnB>
                    <a:solidFill>
                      <a:srgbClr val="EBFFFC"/>
                    </a:solidFill>
                  </a:tcPr>
                </a:tc>
              </a:tr>
              <a:tr h="468050">
                <a:tc>
                  <a:txBody>
                    <a:bodyPr/>
                    <a:lstStyle/>
                    <a:p>
                      <a:pPr indent="0" lvl="0" marL="0" marR="0" rtl="0" algn="ctr">
                        <a:spcBef>
                          <a:spcPts val="0"/>
                        </a:spcBef>
                        <a:spcAft>
                          <a:spcPts val="0"/>
                        </a:spcAft>
                        <a:buNone/>
                      </a:pPr>
                      <a:r>
                        <a:rPr b="1" lang="ja-JP" sz="1000" u="none" cap="none" strike="noStrike">
                          <a:latin typeface="Arial"/>
                          <a:ea typeface="Arial"/>
                          <a:cs typeface="Arial"/>
                          <a:sym typeface="Arial"/>
                        </a:rPr>
                        <a:t>Ｄ家</a:t>
                      </a:r>
                      <a:endParaRPr/>
                    </a:p>
                  </a:txBody>
                  <a:tcPr marT="45725" marB="45725" marR="91450" marL="91450" anchor="ctr">
                    <a:lnL cap="flat" cmpd="sng" w="12700">
                      <a:solidFill>
                        <a:srgbClr val="005BAD"/>
                      </a:solidFill>
                      <a:prstDash val="solid"/>
                      <a:round/>
                      <a:headEnd len="sm" w="sm" type="none"/>
                      <a:tailEnd len="sm" w="sm" type="none"/>
                    </a:lnL>
                    <a:lnR cap="flat" cmpd="sng" w="12700">
                      <a:solidFill>
                        <a:srgbClr val="005BAD"/>
                      </a:solidFill>
                      <a:prstDash val="solid"/>
                      <a:round/>
                      <a:headEnd len="sm" w="sm" type="none"/>
                      <a:tailEnd len="sm" w="sm" type="none"/>
                    </a:lnR>
                    <a:lnT cap="flat" cmpd="sng" w="12700">
                      <a:solidFill>
                        <a:srgbClr val="005BAD"/>
                      </a:solidFill>
                      <a:prstDash val="solid"/>
                      <a:round/>
                      <a:headEnd len="sm" w="sm" type="none"/>
                      <a:tailEnd len="sm" w="sm" type="none"/>
                    </a:lnT>
                    <a:lnB cap="flat" cmpd="sng" w="12700">
                      <a:solidFill>
                        <a:srgbClr val="005BAD"/>
                      </a:solidFill>
                      <a:prstDash val="solid"/>
                      <a:round/>
                      <a:headEnd len="sm" w="sm" type="none"/>
                      <a:tailEnd len="sm" w="sm" type="none"/>
                    </a:lnB>
                    <a:solidFill>
                      <a:schemeClr val="lt1"/>
                    </a:solidFill>
                  </a:tcPr>
                </a:tc>
                <a:tc>
                  <a:txBody>
                    <a:bodyPr/>
                    <a:lstStyle/>
                    <a:p>
                      <a:pPr indent="0" lvl="0" marL="0" marR="0" rtl="0" algn="ctr">
                        <a:spcBef>
                          <a:spcPts val="0"/>
                        </a:spcBef>
                        <a:spcAft>
                          <a:spcPts val="0"/>
                        </a:spcAft>
                        <a:buNone/>
                      </a:pPr>
                      <a:r>
                        <a:rPr b="1" lang="ja-JP" sz="1000" u="none" cap="none" strike="noStrike">
                          <a:latin typeface="Arial"/>
                          <a:ea typeface="Arial"/>
                          <a:cs typeface="Arial"/>
                          <a:sym typeface="Arial"/>
                        </a:rPr>
                        <a:t>４人</a:t>
                      </a:r>
                      <a:endParaRPr/>
                    </a:p>
                  </a:txBody>
                  <a:tcPr marT="45725" marB="45725" marR="91450" marL="91450" anchor="ctr">
                    <a:lnL cap="flat" cmpd="sng" w="12700">
                      <a:solidFill>
                        <a:srgbClr val="005BAD"/>
                      </a:solidFill>
                      <a:prstDash val="solid"/>
                      <a:round/>
                      <a:headEnd len="sm" w="sm" type="none"/>
                      <a:tailEnd len="sm" w="sm" type="none"/>
                    </a:lnL>
                    <a:lnR cap="flat" cmpd="sng" w="12700">
                      <a:solidFill>
                        <a:srgbClr val="005BAD"/>
                      </a:solidFill>
                      <a:prstDash val="solid"/>
                      <a:round/>
                      <a:headEnd len="sm" w="sm" type="none"/>
                      <a:tailEnd len="sm" w="sm" type="none"/>
                    </a:lnR>
                    <a:lnT cap="flat" cmpd="sng" w="12700">
                      <a:solidFill>
                        <a:srgbClr val="005BAD"/>
                      </a:solidFill>
                      <a:prstDash val="solid"/>
                      <a:round/>
                      <a:headEnd len="sm" w="sm" type="none"/>
                      <a:tailEnd len="sm" w="sm" type="none"/>
                    </a:lnT>
                    <a:lnB cap="flat" cmpd="sng" w="12700">
                      <a:solidFill>
                        <a:srgbClr val="005BAD"/>
                      </a:solidFill>
                      <a:prstDash val="solid"/>
                      <a:round/>
                      <a:headEnd len="sm" w="sm" type="none"/>
                      <a:tailEnd len="sm" w="sm" type="none"/>
                    </a:lnB>
                    <a:solidFill>
                      <a:schemeClr val="lt1"/>
                    </a:solidFill>
                  </a:tcPr>
                </a:tc>
                <a:tc>
                  <a:txBody>
                    <a:bodyPr/>
                    <a:lstStyle/>
                    <a:p>
                      <a:pPr indent="0" lvl="0" marL="0" marR="0" rtl="0" algn="ctr">
                        <a:spcBef>
                          <a:spcPts val="0"/>
                        </a:spcBef>
                        <a:spcAft>
                          <a:spcPts val="0"/>
                        </a:spcAft>
                        <a:buNone/>
                      </a:pPr>
                      <a:r>
                        <a:rPr b="1" lang="ja-JP" sz="1000" u="none" cap="none" strike="noStrike">
                          <a:latin typeface="Arial"/>
                          <a:ea typeface="Arial"/>
                          <a:cs typeface="Arial"/>
                          <a:sym typeface="Arial"/>
                        </a:rPr>
                        <a:t>100万円</a:t>
                      </a:r>
                      <a:endParaRPr/>
                    </a:p>
                  </a:txBody>
                  <a:tcPr marT="45725" marB="45725" marR="91450" marL="91450" anchor="ctr">
                    <a:lnL cap="flat" cmpd="sng" w="12700">
                      <a:solidFill>
                        <a:srgbClr val="005BAD"/>
                      </a:solidFill>
                      <a:prstDash val="solid"/>
                      <a:round/>
                      <a:headEnd len="sm" w="sm" type="none"/>
                      <a:tailEnd len="sm" w="sm" type="none"/>
                    </a:lnL>
                    <a:lnR cap="flat" cmpd="sng" w="12700">
                      <a:solidFill>
                        <a:srgbClr val="005BAD"/>
                      </a:solidFill>
                      <a:prstDash val="solid"/>
                      <a:round/>
                      <a:headEnd len="sm" w="sm" type="none"/>
                      <a:tailEnd len="sm" w="sm" type="none"/>
                    </a:lnR>
                    <a:lnT cap="flat" cmpd="sng" w="12700">
                      <a:solidFill>
                        <a:srgbClr val="005BAD"/>
                      </a:solidFill>
                      <a:prstDash val="solid"/>
                      <a:round/>
                      <a:headEnd len="sm" w="sm" type="none"/>
                      <a:tailEnd len="sm" w="sm" type="none"/>
                    </a:lnT>
                    <a:lnB cap="flat" cmpd="sng" w="12700">
                      <a:solidFill>
                        <a:srgbClr val="005BAD"/>
                      </a:solidFill>
                      <a:prstDash val="solid"/>
                      <a:round/>
                      <a:headEnd len="sm" w="sm" type="none"/>
                      <a:tailEnd len="sm" w="sm" type="none"/>
                    </a:lnB>
                    <a:solidFill>
                      <a:schemeClr val="lt1"/>
                    </a:solidFill>
                  </a:tcPr>
                </a:tc>
                <a:tc>
                  <a:txBody>
                    <a:bodyPr/>
                    <a:lstStyle/>
                    <a:p>
                      <a:pPr indent="0" lvl="0" marL="0" marR="0" rtl="0" algn="ctr">
                        <a:spcBef>
                          <a:spcPts val="0"/>
                        </a:spcBef>
                        <a:spcAft>
                          <a:spcPts val="0"/>
                        </a:spcAft>
                        <a:buNone/>
                      </a:pPr>
                      <a:r>
                        <a:rPr b="1" lang="ja-JP" sz="1000" u="none" cap="none" strike="noStrike">
                          <a:latin typeface="Arial"/>
                          <a:ea typeface="Arial"/>
                          <a:cs typeface="Arial"/>
                          <a:sym typeface="Arial"/>
                        </a:rPr>
                        <a:t>月20回</a:t>
                      </a:r>
                      <a:endParaRPr/>
                    </a:p>
                  </a:txBody>
                  <a:tcPr marT="45725" marB="45725" marR="91450" marL="91450" anchor="ctr">
                    <a:lnL cap="flat" cmpd="sng" w="12700">
                      <a:solidFill>
                        <a:srgbClr val="005BAD"/>
                      </a:solidFill>
                      <a:prstDash val="solid"/>
                      <a:round/>
                      <a:headEnd len="sm" w="sm" type="none"/>
                      <a:tailEnd len="sm" w="sm" type="none"/>
                    </a:lnL>
                    <a:lnR cap="flat" cmpd="sng" w="12700">
                      <a:solidFill>
                        <a:srgbClr val="005BAD"/>
                      </a:solidFill>
                      <a:prstDash val="solid"/>
                      <a:round/>
                      <a:headEnd len="sm" w="sm" type="none"/>
                      <a:tailEnd len="sm" w="sm" type="none"/>
                    </a:lnR>
                    <a:lnT cap="flat" cmpd="sng" w="12700">
                      <a:solidFill>
                        <a:srgbClr val="005BAD"/>
                      </a:solidFill>
                      <a:prstDash val="solid"/>
                      <a:round/>
                      <a:headEnd len="sm" w="sm" type="none"/>
                      <a:tailEnd len="sm" w="sm" type="none"/>
                    </a:lnT>
                    <a:lnB cap="flat" cmpd="sng" w="12700">
                      <a:solidFill>
                        <a:srgbClr val="005BAD"/>
                      </a:solidFill>
                      <a:prstDash val="solid"/>
                      <a:round/>
                      <a:headEnd len="sm" w="sm" type="none"/>
                      <a:tailEnd len="sm" w="sm" type="none"/>
                    </a:lnB>
                    <a:solidFill>
                      <a:schemeClr val="lt1"/>
                    </a:solidFill>
                  </a:tcPr>
                </a:tc>
                <a:tc>
                  <a:txBody>
                    <a:bodyPr/>
                    <a:lstStyle/>
                    <a:p>
                      <a:pPr indent="0" lvl="0" marL="0" marR="0" rtl="0" algn="r">
                        <a:spcBef>
                          <a:spcPts val="0"/>
                        </a:spcBef>
                        <a:spcAft>
                          <a:spcPts val="0"/>
                        </a:spcAft>
                        <a:buNone/>
                      </a:pPr>
                      <a:r>
                        <a:rPr b="1" lang="ja-JP" sz="1000" u="none" cap="none" strike="noStrike">
                          <a:latin typeface="Arial"/>
                          <a:ea typeface="Arial"/>
                          <a:cs typeface="Arial"/>
                          <a:sym typeface="Arial"/>
                        </a:rPr>
                        <a:t>万円</a:t>
                      </a:r>
                      <a:endParaRPr/>
                    </a:p>
                  </a:txBody>
                  <a:tcPr marT="45725" marB="45725" marR="91450" marL="91450" anchor="ctr">
                    <a:lnL cap="flat" cmpd="sng" w="12700">
                      <a:solidFill>
                        <a:srgbClr val="005BAD"/>
                      </a:solidFill>
                      <a:prstDash val="solid"/>
                      <a:round/>
                      <a:headEnd len="sm" w="sm" type="none"/>
                      <a:tailEnd len="sm" w="sm" type="none"/>
                    </a:lnL>
                    <a:lnR cap="flat" cmpd="sng" w="12700">
                      <a:solidFill>
                        <a:srgbClr val="005BAD"/>
                      </a:solidFill>
                      <a:prstDash val="solid"/>
                      <a:round/>
                      <a:headEnd len="sm" w="sm" type="none"/>
                      <a:tailEnd len="sm" w="sm" type="none"/>
                    </a:lnR>
                    <a:lnT cap="flat" cmpd="sng" w="12700">
                      <a:solidFill>
                        <a:srgbClr val="005BAD"/>
                      </a:solidFill>
                      <a:prstDash val="solid"/>
                      <a:round/>
                      <a:headEnd len="sm" w="sm" type="none"/>
                      <a:tailEnd len="sm" w="sm" type="none"/>
                    </a:lnT>
                    <a:lnB cap="flat" cmpd="sng" w="12700">
                      <a:solidFill>
                        <a:srgbClr val="005BAD"/>
                      </a:solidFill>
                      <a:prstDash val="solid"/>
                      <a:round/>
                      <a:headEnd len="sm" w="sm" type="none"/>
                      <a:tailEnd len="sm" w="sm" type="none"/>
                    </a:lnB>
                    <a:solidFill>
                      <a:srgbClr val="EBFFFC"/>
                    </a:solidFill>
                  </a:tcPr>
                </a:tc>
              </a:tr>
              <a:tr h="468050">
                <a:tc gridSpan="4">
                  <a:txBody>
                    <a:bodyPr/>
                    <a:lstStyle/>
                    <a:p>
                      <a:pPr indent="0" lvl="0" marL="0" marR="0" rtl="0" algn="ctr">
                        <a:spcBef>
                          <a:spcPts val="0"/>
                        </a:spcBef>
                        <a:spcAft>
                          <a:spcPts val="0"/>
                        </a:spcAft>
                        <a:buNone/>
                      </a:pPr>
                      <a:r>
                        <a:rPr b="1" lang="ja-JP" sz="1000" u="none" cap="none" strike="noStrike">
                          <a:latin typeface="Arial"/>
                          <a:ea typeface="Arial"/>
                          <a:cs typeface="Arial"/>
                          <a:sym typeface="Arial"/>
                        </a:rPr>
                        <a:t>合計</a:t>
                      </a:r>
                      <a:endParaRPr/>
                    </a:p>
                  </a:txBody>
                  <a:tcPr marT="45725" marB="45725" marR="91450" marL="91450" anchor="ctr">
                    <a:lnL cap="flat" cmpd="sng" w="12700">
                      <a:solidFill>
                        <a:srgbClr val="005BAD"/>
                      </a:solidFill>
                      <a:prstDash val="solid"/>
                      <a:round/>
                      <a:headEnd len="sm" w="sm" type="none"/>
                      <a:tailEnd len="sm" w="sm" type="none"/>
                    </a:lnL>
                    <a:lnR cap="flat" cmpd="sng" w="12700">
                      <a:solidFill>
                        <a:srgbClr val="005BAD"/>
                      </a:solidFill>
                      <a:prstDash val="solid"/>
                      <a:round/>
                      <a:headEnd len="sm" w="sm" type="none"/>
                      <a:tailEnd len="sm" w="sm" type="none"/>
                    </a:lnR>
                    <a:lnT cap="flat" cmpd="sng" w="12700">
                      <a:solidFill>
                        <a:srgbClr val="005BAD"/>
                      </a:solidFill>
                      <a:prstDash val="solid"/>
                      <a:round/>
                      <a:headEnd len="sm" w="sm" type="none"/>
                      <a:tailEnd len="sm" w="sm" type="none"/>
                    </a:lnT>
                    <a:lnB cap="flat" cmpd="sng" w="12700">
                      <a:solidFill>
                        <a:srgbClr val="005BAD"/>
                      </a:solidFill>
                      <a:prstDash val="solid"/>
                      <a:round/>
                      <a:headEnd len="sm" w="sm" type="none"/>
                      <a:tailEnd len="sm" w="sm" type="none"/>
                    </a:lnB>
                    <a:solidFill>
                      <a:srgbClr val="CEEEFE"/>
                    </a:solidFill>
                  </a:tcPr>
                </a:tc>
                <a:tc hMerge="1"/>
                <a:tc hMerge="1"/>
                <a:tc hMerge="1"/>
                <a:tc>
                  <a:txBody>
                    <a:bodyPr/>
                    <a:lstStyle/>
                    <a:p>
                      <a:pPr indent="0" lvl="0" marL="0" marR="0" rtl="0" algn="r">
                        <a:spcBef>
                          <a:spcPts val="0"/>
                        </a:spcBef>
                        <a:spcAft>
                          <a:spcPts val="0"/>
                        </a:spcAft>
                        <a:buNone/>
                      </a:pPr>
                      <a:r>
                        <a:rPr b="1" lang="ja-JP" sz="1000" u="none" cap="none" strike="noStrike">
                          <a:latin typeface="Arial"/>
                          <a:ea typeface="Arial"/>
                          <a:cs typeface="Arial"/>
                          <a:sym typeface="Arial"/>
                        </a:rPr>
                        <a:t>400万円</a:t>
                      </a:r>
                      <a:endParaRPr/>
                    </a:p>
                  </a:txBody>
                  <a:tcPr marT="45725" marB="45725" marR="91450" marL="91450" anchor="ctr">
                    <a:lnL cap="flat" cmpd="sng" w="12700">
                      <a:solidFill>
                        <a:srgbClr val="005BAD"/>
                      </a:solidFill>
                      <a:prstDash val="solid"/>
                      <a:round/>
                      <a:headEnd len="sm" w="sm" type="none"/>
                      <a:tailEnd len="sm" w="sm" type="none"/>
                    </a:lnL>
                    <a:lnR cap="flat" cmpd="sng" w="12700">
                      <a:solidFill>
                        <a:srgbClr val="005BAD"/>
                      </a:solidFill>
                      <a:prstDash val="solid"/>
                      <a:round/>
                      <a:headEnd len="sm" w="sm" type="none"/>
                      <a:tailEnd len="sm" w="sm" type="none"/>
                    </a:lnR>
                    <a:lnT cap="flat" cmpd="sng" w="12700">
                      <a:solidFill>
                        <a:srgbClr val="005BAD"/>
                      </a:solidFill>
                      <a:prstDash val="solid"/>
                      <a:round/>
                      <a:headEnd len="sm" w="sm" type="none"/>
                      <a:tailEnd len="sm" w="sm" type="none"/>
                    </a:lnT>
                    <a:lnB cap="flat" cmpd="sng" w="12700">
                      <a:solidFill>
                        <a:srgbClr val="005BAD"/>
                      </a:solidFill>
                      <a:prstDash val="solid"/>
                      <a:round/>
                      <a:headEnd len="sm" w="sm" type="none"/>
                      <a:tailEnd len="sm" w="sm" type="none"/>
                    </a:lnB>
                    <a:solidFill>
                      <a:srgbClr val="CEEEFE"/>
                    </a:solidFill>
                  </a:tcPr>
                </a:tc>
              </a:tr>
            </a:tbl>
          </a:graphicData>
        </a:graphic>
      </p:graphicFrame>
      <p:sp>
        <p:nvSpPr>
          <p:cNvPr id="435" name="Google Shape;435;p48"/>
          <p:cNvSpPr/>
          <p:nvPr/>
        </p:nvSpPr>
        <p:spPr>
          <a:xfrm>
            <a:off x="323642" y="5376928"/>
            <a:ext cx="3455400" cy="621000"/>
          </a:xfrm>
          <a:prstGeom prst="rect">
            <a:avLst/>
          </a:prstGeom>
          <a:noFill/>
          <a:ln>
            <a:noFill/>
          </a:ln>
        </p:spPr>
        <p:txBody>
          <a:bodyPr anchorCtr="0" anchor="ctr" bIns="45700" lIns="91425" spcFirstLastPara="1" rIns="91425" wrap="square" tIns="45700">
            <a:noAutofit/>
          </a:bodyPr>
          <a:lstStyle/>
          <a:p>
            <a:pPr indent="-171450" lvl="0" marL="171450" marR="0" rtl="0" algn="l">
              <a:lnSpc>
                <a:spcPct val="114000"/>
              </a:lnSpc>
              <a:spcBef>
                <a:spcPts val="0"/>
              </a:spcBef>
              <a:spcAft>
                <a:spcPts val="0"/>
              </a:spcAft>
              <a:buClr>
                <a:srgbClr val="005BAD"/>
              </a:buClr>
              <a:buSzPts val="1400"/>
              <a:buFont typeface="Noto Sans Symbols"/>
              <a:buChar char="●"/>
            </a:pPr>
            <a:r>
              <a:rPr lang="ja-JP" sz="1400">
                <a:solidFill>
                  <a:srgbClr val="005BAD"/>
                </a:solidFill>
                <a:latin typeface="Arial"/>
                <a:ea typeface="Arial"/>
                <a:cs typeface="Arial"/>
                <a:sym typeface="Arial"/>
              </a:rPr>
              <a:t>ヒント</a:t>
            </a:r>
            <a:endParaRPr/>
          </a:p>
          <a:p>
            <a:pPr indent="0" lvl="0" marL="0" marR="0" rtl="0" algn="l">
              <a:lnSpc>
                <a:spcPct val="114000"/>
              </a:lnSpc>
              <a:spcBef>
                <a:spcPts val="0"/>
              </a:spcBef>
              <a:spcAft>
                <a:spcPts val="0"/>
              </a:spcAft>
              <a:buClr>
                <a:schemeClr val="dk1"/>
              </a:buClr>
              <a:buSzPts val="1200"/>
              <a:buFont typeface="Noto Sans Symbols"/>
              <a:buNone/>
            </a:pPr>
            <a:r>
              <a:rPr lang="ja-JP" sz="1200">
                <a:solidFill>
                  <a:schemeClr val="dk1"/>
                </a:solidFill>
                <a:latin typeface="Arial"/>
                <a:ea typeface="Arial"/>
                <a:cs typeface="Arial"/>
                <a:sym typeface="Arial"/>
              </a:rPr>
              <a:t>  </a:t>
            </a:r>
            <a:r>
              <a:rPr lang="ja-JP" sz="1200">
                <a:solidFill>
                  <a:schemeClr val="dk1"/>
                </a:solidFill>
                <a:latin typeface="Arial"/>
                <a:ea typeface="Arial"/>
                <a:cs typeface="Arial"/>
                <a:sym typeface="Arial"/>
              </a:rPr>
              <a:t> </a:t>
            </a:r>
            <a:r>
              <a:rPr lang="ja-JP" sz="1200">
                <a:solidFill>
                  <a:schemeClr val="dk1"/>
                </a:solidFill>
                <a:latin typeface="Arial"/>
                <a:ea typeface="Arial"/>
                <a:cs typeface="Arial"/>
                <a:sym typeface="Arial"/>
              </a:rPr>
              <a:t>いくつかの負担方法を組み合わせる</a:t>
            </a:r>
            <a:endParaRPr sz="1200">
              <a:solidFill>
                <a:schemeClr val="dk1"/>
              </a:solidFill>
              <a:latin typeface="Arial"/>
              <a:ea typeface="Arial"/>
              <a:cs typeface="Arial"/>
              <a:sym typeface="Arial"/>
            </a:endParaRPr>
          </a:p>
          <a:p>
            <a:pPr indent="0" lvl="0" marL="0" marR="0" rtl="0" algn="l">
              <a:lnSpc>
                <a:spcPct val="114000"/>
              </a:lnSpc>
              <a:spcBef>
                <a:spcPts val="0"/>
              </a:spcBef>
              <a:spcAft>
                <a:spcPts val="0"/>
              </a:spcAft>
              <a:buClr>
                <a:schemeClr val="dk1"/>
              </a:buClr>
              <a:buSzPts val="1200"/>
              <a:buFont typeface="Noto Sans Symbols"/>
              <a:buNone/>
            </a:pPr>
            <a:r>
              <a:rPr lang="ja-JP" sz="1200">
                <a:solidFill>
                  <a:schemeClr val="dk1"/>
                </a:solidFill>
                <a:latin typeface="Arial"/>
                <a:ea typeface="Arial"/>
                <a:cs typeface="Arial"/>
                <a:sym typeface="Arial"/>
              </a:rPr>
              <a:t>   方法も考えてみよう！</a:t>
            </a:r>
            <a:endParaRPr/>
          </a:p>
        </p:txBody>
      </p:sp>
      <p:sp>
        <p:nvSpPr>
          <p:cNvPr id="436" name="Google Shape;436;p48"/>
          <p:cNvSpPr txBox="1"/>
          <p:nvPr>
            <p:ph idx="1" type="body"/>
          </p:nvPr>
        </p:nvSpPr>
        <p:spPr>
          <a:xfrm>
            <a:off x="5660000" y="4520800"/>
            <a:ext cx="866100" cy="184800"/>
          </a:xfrm>
          <a:prstGeom prst="rect">
            <a:avLst/>
          </a:prstGeom>
          <a:noFill/>
          <a:ln>
            <a:noFill/>
          </a:ln>
        </p:spPr>
        <p:txBody>
          <a:bodyPr anchorCtr="0" anchor="ctr" bIns="45700" lIns="36000" spcFirstLastPara="1" rIns="36000" wrap="square" tIns="45700">
            <a:noAutofit/>
          </a:bodyPr>
          <a:lstStyle>
            <a:lvl1pPr indent="-228600" lvl="0" marL="457200" marR="0" algn="r">
              <a:lnSpc>
                <a:spcPct val="90000"/>
              </a:lnSpc>
              <a:spcBef>
                <a:spcPts val="1000"/>
              </a:spcBef>
              <a:spcAft>
                <a:spcPts val="0"/>
              </a:spcAft>
              <a:buClr>
                <a:schemeClr val="dk1"/>
              </a:buClr>
              <a:buSzPts val="1200"/>
              <a:buFont typeface="Arial"/>
              <a:buNone/>
              <a:defRPr b="0" i="0" sz="1200" u="none" cap="none" strike="noStrike">
                <a:solidFill>
                  <a:schemeClr val="dk1"/>
                </a:solidFill>
                <a:latin typeface="Arial"/>
                <a:ea typeface="Arial"/>
                <a:cs typeface="Arial"/>
                <a:sym typeface="Arial"/>
              </a:defRPr>
            </a:lvl1pPr>
            <a:lvl2pPr indent="-292100" lvl="1" marL="914400" marR="0" algn="l">
              <a:lnSpc>
                <a:spcPct val="90000"/>
              </a:lnSpc>
              <a:spcBef>
                <a:spcPts val="500"/>
              </a:spcBef>
              <a:spcAft>
                <a:spcPts val="0"/>
              </a:spcAft>
              <a:buClr>
                <a:schemeClr val="dk1"/>
              </a:buClr>
              <a:buSzPts val="1000"/>
              <a:buFont typeface="Arial"/>
              <a:buChar char="•"/>
              <a:defRPr b="0" i="0" sz="1000" u="none" cap="none" strike="noStrike">
                <a:solidFill>
                  <a:schemeClr val="dk1"/>
                </a:solidFill>
                <a:latin typeface="Arial"/>
                <a:ea typeface="Arial"/>
                <a:cs typeface="Arial"/>
                <a:sym typeface="Arial"/>
              </a:defRPr>
            </a:lvl2pPr>
            <a:lvl3pPr indent="-292100" lvl="2" marL="1371600" marR="0" algn="l">
              <a:lnSpc>
                <a:spcPct val="90000"/>
              </a:lnSpc>
              <a:spcBef>
                <a:spcPts val="500"/>
              </a:spcBef>
              <a:spcAft>
                <a:spcPts val="0"/>
              </a:spcAft>
              <a:buClr>
                <a:schemeClr val="dk1"/>
              </a:buClr>
              <a:buSzPts val="1000"/>
              <a:buFont typeface="Arial"/>
              <a:buChar char="•"/>
              <a:defRPr b="0" i="0" sz="1000" u="none" cap="none" strike="noStrike">
                <a:solidFill>
                  <a:schemeClr val="dk1"/>
                </a:solidFill>
                <a:latin typeface="Arial"/>
                <a:ea typeface="Arial"/>
                <a:cs typeface="Arial"/>
                <a:sym typeface="Arial"/>
              </a:defRPr>
            </a:lvl3pPr>
            <a:lvl4pPr indent="-292100" lvl="3" marL="1828800" marR="0" algn="l">
              <a:lnSpc>
                <a:spcPct val="90000"/>
              </a:lnSpc>
              <a:spcBef>
                <a:spcPts val="500"/>
              </a:spcBef>
              <a:spcAft>
                <a:spcPts val="0"/>
              </a:spcAft>
              <a:buClr>
                <a:schemeClr val="dk1"/>
              </a:buClr>
              <a:buSzPts val="1000"/>
              <a:buFont typeface="Arial"/>
              <a:buChar char="•"/>
              <a:defRPr b="0" i="0" sz="1000" u="none" cap="none" strike="noStrike">
                <a:solidFill>
                  <a:schemeClr val="dk1"/>
                </a:solidFill>
                <a:latin typeface="Arial"/>
                <a:ea typeface="Arial"/>
                <a:cs typeface="Arial"/>
                <a:sym typeface="Arial"/>
              </a:defRPr>
            </a:lvl4pPr>
            <a:lvl5pPr indent="-292100" lvl="4" marL="2286000" marR="0" algn="l">
              <a:lnSpc>
                <a:spcPct val="90000"/>
              </a:lnSpc>
              <a:spcBef>
                <a:spcPts val="500"/>
              </a:spcBef>
              <a:spcAft>
                <a:spcPts val="0"/>
              </a:spcAft>
              <a:buClr>
                <a:schemeClr val="dk1"/>
              </a:buClr>
              <a:buSzPts val="1000"/>
              <a:buFont typeface="Arial"/>
              <a:buChar char="•"/>
              <a:defRPr b="0" i="0" sz="1000" u="none" cap="none" strike="noStrike">
                <a:solidFill>
                  <a:schemeClr val="dk1"/>
                </a:solidFill>
                <a:latin typeface="Arial"/>
                <a:ea typeface="Arial"/>
                <a:cs typeface="Arial"/>
                <a:sym typeface="Arial"/>
              </a:defRPr>
            </a:lvl5pPr>
            <a:lvl6pPr indent="-342900" lvl="5" marL="27432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6pPr>
            <a:lvl7pPr indent="-342900" lvl="6" marL="32004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7pPr>
            <a:lvl8pPr indent="-342900" lvl="7" marL="36576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8pPr>
            <a:lvl9pPr indent="-342900" lvl="8" marL="41148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9pPr>
          </a:lstStyle>
          <a:p/>
        </p:txBody>
      </p:sp>
      <p:sp>
        <p:nvSpPr>
          <p:cNvPr id="437" name="Google Shape;437;p48"/>
          <p:cNvSpPr txBox="1"/>
          <p:nvPr>
            <p:ph idx="2" type="body"/>
          </p:nvPr>
        </p:nvSpPr>
        <p:spPr>
          <a:xfrm>
            <a:off x="5660000" y="5001751"/>
            <a:ext cx="866100" cy="184800"/>
          </a:xfrm>
          <a:prstGeom prst="rect">
            <a:avLst/>
          </a:prstGeom>
          <a:noFill/>
          <a:ln>
            <a:noFill/>
          </a:ln>
        </p:spPr>
        <p:txBody>
          <a:bodyPr anchorCtr="0" anchor="ctr" bIns="45700" lIns="36000" spcFirstLastPara="1" rIns="36000" wrap="square" tIns="45700">
            <a:noAutofit/>
          </a:bodyPr>
          <a:lstStyle>
            <a:lvl1pPr indent="-228600" lvl="0" marL="457200" marR="0" algn="r">
              <a:lnSpc>
                <a:spcPct val="90000"/>
              </a:lnSpc>
              <a:spcBef>
                <a:spcPts val="1000"/>
              </a:spcBef>
              <a:spcAft>
                <a:spcPts val="0"/>
              </a:spcAft>
              <a:buClr>
                <a:schemeClr val="dk1"/>
              </a:buClr>
              <a:buSzPts val="1200"/>
              <a:buFont typeface="Arial"/>
              <a:buNone/>
              <a:defRPr b="0" i="0" sz="1200" u="none" cap="none" strike="noStrike">
                <a:solidFill>
                  <a:schemeClr val="dk1"/>
                </a:solidFill>
                <a:latin typeface="Arial"/>
                <a:ea typeface="Arial"/>
                <a:cs typeface="Arial"/>
                <a:sym typeface="Arial"/>
              </a:defRPr>
            </a:lvl1pPr>
            <a:lvl2pPr indent="-292100" lvl="1" marL="914400" marR="0" algn="l">
              <a:lnSpc>
                <a:spcPct val="90000"/>
              </a:lnSpc>
              <a:spcBef>
                <a:spcPts val="500"/>
              </a:spcBef>
              <a:spcAft>
                <a:spcPts val="0"/>
              </a:spcAft>
              <a:buClr>
                <a:schemeClr val="dk1"/>
              </a:buClr>
              <a:buSzPts val="1000"/>
              <a:buFont typeface="Arial"/>
              <a:buChar char="•"/>
              <a:defRPr b="0" i="0" sz="1000" u="none" cap="none" strike="noStrike">
                <a:solidFill>
                  <a:schemeClr val="dk1"/>
                </a:solidFill>
                <a:latin typeface="Arial"/>
                <a:ea typeface="Arial"/>
                <a:cs typeface="Arial"/>
                <a:sym typeface="Arial"/>
              </a:defRPr>
            </a:lvl2pPr>
            <a:lvl3pPr indent="-292100" lvl="2" marL="1371600" marR="0" algn="l">
              <a:lnSpc>
                <a:spcPct val="90000"/>
              </a:lnSpc>
              <a:spcBef>
                <a:spcPts val="500"/>
              </a:spcBef>
              <a:spcAft>
                <a:spcPts val="0"/>
              </a:spcAft>
              <a:buClr>
                <a:schemeClr val="dk1"/>
              </a:buClr>
              <a:buSzPts val="1000"/>
              <a:buFont typeface="Arial"/>
              <a:buChar char="•"/>
              <a:defRPr b="0" i="0" sz="1000" u="none" cap="none" strike="noStrike">
                <a:solidFill>
                  <a:schemeClr val="dk1"/>
                </a:solidFill>
                <a:latin typeface="Arial"/>
                <a:ea typeface="Arial"/>
                <a:cs typeface="Arial"/>
                <a:sym typeface="Arial"/>
              </a:defRPr>
            </a:lvl3pPr>
            <a:lvl4pPr indent="-292100" lvl="3" marL="1828800" marR="0" algn="l">
              <a:lnSpc>
                <a:spcPct val="90000"/>
              </a:lnSpc>
              <a:spcBef>
                <a:spcPts val="500"/>
              </a:spcBef>
              <a:spcAft>
                <a:spcPts val="0"/>
              </a:spcAft>
              <a:buClr>
                <a:schemeClr val="dk1"/>
              </a:buClr>
              <a:buSzPts val="1000"/>
              <a:buFont typeface="Arial"/>
              <a:buChar char="•"/>
              <a:defRPr b="0" i="0" sz="1000" u="none" cap="none" strike="noStrike">
                <a:solidFill>
                  <a:schemeClr val="dk1"/>
                </a:solidFill>
                <a:latin typeface="Arial"/>
                <a:ea typeface="Arial"/>
                <a:cs typeface="Arial"/>
                <a:sym typeface="Arial"/>
              </a:defRPr>
            </a:lvl4pPr>
            <a:lvl5pPr indent="-292100" lvl="4" marL="2286000" marR="0" algn="l">
              <a:lnSpc>
                <a:spcPct val="90000"/>
              </a:lnSpc>
              <a:spcBef>
                <a:spcPts val="500"/>
              </a:spcBef>
              <a:spcAft>
                <a:spcPts val="0"/>
              </a:spcAft>
              <a:buClr>
                <a:schemeClr val="dk1"/>
              </a:buClr>
              <a:buSzPts val="1000"/>
              <a:buFont typeface="Arial"/>
              <a:buChar char="•"/>
              <a:defRPr b="0" i="0" sz="1000" u="none" cap="none" strike="noStrike">
                <a:solidFill>
                  <a:schemeClr val="dk1"/>
                </a:solidFill>
                <a:latin typeface="Arial"/>
                <a:ea typeface="Arial"/>
                <a:cs typeface="Arial"/>
                <a:sym typeface="Arial"/>
              </a:defRPr>
            </a:lvl5pPr>
            <a:lvl6pPr indent="-342900" lvl="5" marL="27432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6pPr>
            <a:lvl7pPr indent="-342900" lvl="6" marL="32004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7pPr>
            <a:lvl8pPr indent="-342900" lvl="7" marL="36576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8pPr>
            <a:lvl9pPr indent="-342900" lvl="8" marL="41148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9pPr>
          </a:lstStyle>
          <a:p/>
        </p:txBody>
      </p:sp>
      <p:sp>
        <p:nvSpPr>
          <p:cNvPr id="438" name="Google Shape;438;p48"/>
          <p:cNvSpPr txBox="1"/>
          <p:nvPr>
            <p:ph idx="3" type="body"/>
          </p:nvPr>
        </p:nvSpPr>
        <p:spPr>
          <a:xfrm>
            <a:off x="5660000" y="5466527"/>
            <a:ext cx="866100" cy="184800"/>
          </a:xfrm>
          <a:prstGeom prst="rect">
            <a:avLst/>
          </a:prstGeom>
          <a:noFill/>
          <a:ln>
            <a:noFill/>
          </a:ln>
        </p:spPr>
        <p:txBody>
          <a:bodyPr anchorCtr="0" anchor="ctr" bIns="45700" lIns="36000" spcFirstLastPara="1" rIns="36000" wrap="square" tIns="45700">
            <a:noAutofit/>
          </a:bodyPr>
          <a:lstStyle>
            <a:lvl1pPr indent="-228600" lvl="0" marL="457200" marR="0" algn="r">
              <a:lnSpc>
                <a:spcPct val="90000"/>
              </a:lnSpc>
              <a:spcBef>
                <a:spcPts val="1000"/>
              </a:spcBef>
              <a:spcAft>
                <a:spcPts val="0"/>
              </a:spcAft>
              <a:buClr>
                <a:schemeClr val="dk1"/>
              </a:buClr>
              <a:buSzPts val="1200"/>
              <a:buFont typeface="Arial"/>
              <a:buNone/>
              <a:defRPr b="0" i="0" sz="1200" u="none" cap="none" strike="noStrike">
                <a:solidFill>
                  <a:schemeClr val="dk1"/>
                </a:solidFill>
                <a:latin typeface="Arial"/>
                <a:ea typeface="Arial"/>
                <a:cs typeface="Arial"/>
                <a:sym typeface="Arial"/>
              </a:defRPr>
            </a:lvl1pPr>
            <a:lvl2pPr indent="-292100" lvl="1" marL="914400" marR="0" algn="l">
              <a:lnSpc>
                <a:spcPct val="90000"/>
              </a:lnSpc>
              <a:spcBef>
                <a:spcPts val="500"/>
              </a:spcBef>
              <a:spcAft>
                <a:spcPts val="0"/>
              </a:spcAft>
              <a:buClr>
                <a:schemeClr val="dk1"/>
              </a:buClr>
              <a:buSzPts val="1000"/>
              <a:buFont typeface="Arial"/>
              <a:buChar char="•"/>
              <a:defRPr b="0" i="0" sz="1000" u="none" cap="none" strike="noStrike">
                <a:solidFill>
                  <a:schemeClr val="dk1"/>
                </a:solidFill>
                <a:latin typeface="Arial"/>
                <a:ea typeface="Arial"/>
                <a:cs typeface="Arial"/>
                <a:sym typeface="Arial"/>
              </a:defRPr>
            </a:lvl2pPr>
            <a:lvl3pPr indent="-292100" lvl="2" marL="1371600" marR="0" algn="l">
              <a:lnSpc>
                <a:spcPct val="90000"/>
              </a:lnSpc>
              <a:spcBef>
                <a:spcPts val="500"/>
              </a:spcBef>
              <a:spcAft>
                <a:spcPts val="0"/>
              </a:spcAft>
              <a:buClr>
                <a:schemeClr val="dk1"/>
              </a:buClr>
              <a:buSzPts val="1000"/>
              <a:buFont typeface="Arial"/>
              <a:buChar char="•"/>
              <a:defRPr b="0" i="0" sz="1000" u="none" cap="none" strike="noStrike">
                <a:solidFill>
                  <a:schemeClr val="dk1"/>
                </a:solidFill>
                <a:latin typeface="Arial"/>
                <a:ea typeface="Arial"/>
                <a:cs typeface="Arial"/>
                <a:sym typeface="Arial"/>
              </a:defRPr>
            </a:lvl3pPr>
            <a:lvl4pPr indent="-292100" lvl="3" marL="1828800" marR="0" algn="l">
              <a:lnSpc>
                <a:spcPct val="90000"/>
              </a:lnSpc>
              <a:spcBef>
                <a:spcPts val="500"/>
              </a:spcBef>
              <a:spcAft>
                <a:spcPts val="0"/>
              </a:spcAft>
              <a:buClr>
                <a:schemeClr val="dk1"/>
              </a:buClr>
              <a:buSzPts val="1000"/>
              <a:buFont typeface="Arial"/>
              <a:buChar char="•"/>
              <a:defRPr b="0" i="0" sz="1000" u="none" cap="none" strike="noStrike">
                <a:solidFill>
                  <a:schemeClr val="dk1"/>
                </a:solidFill>
                <a:latin typeface="Arial"/>
                <a:ea typeface="Arial"/>
                <a:cs typeface="Arial"/>
                <a:sym typeface="Arial"/>
              </a:defRPr>
            </a:lvl4pPr>
            <a:lvl5pPr indent="-292100" lvl="4" marL="2286000" marR="0" algn="l">
              <a:lnSpc>
                <a:spcPct val="90000"/>
              </a:lnSpc>
              <a:spcBef>
                <a:spcPts val="500"/>
              </a:spcBef>
              <a:spcAft>
                <a:spcPts val="0"/>
              </a:spcAft>
              <a:buClr>
                <a:schemeClr val="dk1"/>
              </a:buClr>
              <a:buSzPts val="1000"/>
              <a:buFont typeface="Arial"/>
              <a:buChar char="•"/>
              <a:defRPr b="0" i="0" sz="1000" u="none" cap="none" strike="noStrike">
                <a:solidFill>
                  <a:schemeClr val="dk1"/>
                </a:solidFill>
                <a:latin typeface="Arial"/>
                <a:ea typeface="Arial"/>
                <a:cs typeface="Arial"/>
                <a:sym typeface="Arial"/>
              </a:defRPr>
            </a:lvl5pPr>
            <a:lvl6pPr indent="-342900" lvl="5" marL="27432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6pPr>
            <a:lvl7pPr indent="-342900" lvl="6" marL="32004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7pPr>
            <a:lvl8pPr indent="-342900" lvl="7" marL="36576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8pPr>
            <a:lvl9pPr indent="-342900" lvl="8" marL="41148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9pPr>
          </a:lstStyle>
          <a:p/>
        </p:txBody>
      </p:sp>
      <p:sp>
        <p:nvSpPr>
          <p:cNvPr id="439" name="Google Shape;439;p48"/>
          <p:cNvSpPr txBox="1"/>
          <p:nvPr>
            <p:ph idx="4" type="body"/>
          </p:nvPr>
        </p:nvSpPr>
        <p:spPr>
          <a:xfrm>
            <a:off x="5660000" y="5936498"/>
            <a:ext cx="866100" cy="184800"/>
          </a:xfrm>
          <a:prstGeom prst="rect">
            <a:avLst/>
          </a:prstGeom>
          <a:noFill/>
          <a:ln>
            <a:noFill/>
          </a:ln>
        </p:spPr>
        <p:txBody>
          <a:bodyPr anchorCtr="0" anchor="ctr" bIns="45700" lIns="36000" spcFirstLastPara="1" rIns="36000" wrap="square" tIns="45700">
            <a:noAutofit/>
          </a:bodyPr>
          <a:lstStyle>
            <a:lvl1pPr indent="-228600" lvl="0" marL="457200" marR="0" algn="r">
              <a:lnSpc>
                <a:spcPct val="90000"/>
              </a:lnSpc>
              <a:spcBef>
                <a:spcPts val="1000"/>
              </a:spcBef>
              <a:spcAft>
                <a:spcPts val="0"/>
              </a:spcAft>
              <a:buClr>
                <a:schemeClr val="dk1"/>
              </a:buClr>
              <a:buSzPts val="1200"/>
              <a:buFont typeface="Arial"/>
              <a:buNone/>
              <a:defRPr b="0" i="0" sz="1200" u="none" cap="none" strike="noStrike">
                <a:solidFill>
                  <a:schemeClr val="dk1"/>
                </a:solidFill>
                <a:latin typeface="Arial"/>
                <a:ea typeface="Arial"/>
                <a:cs typeface="Arial"/>
                <a:sym typeface="Arial"/>
              </a:defRPr>
            </a:lvl1pPr>
            <a:lvl2pPr indent="-292100" lvl="1" marL="914400" marR="0" algn="l">
              <a:lnSpc>
                <a:spcPct val="90000"/>
              </a:lnSpc>
              <a:spcBef>
                <a:spcPts val="500"/>
              </a:spcBef>
              <a:spcAft>
                <a:spcPts val="0"/>
              </a:spcAft>
              <a:buClr>
                <a:schemeClr val="dk1"/>
              </a:buClr>
              <a:buSzPts val="1000"/>
              <a:buFont typeface="Arial"/>
              <a:buChar char="•"/>
              <a:defRPr b="0" i="0" sz="1000" u="none" cap="none" strike="noStrike">
                <a:solidFill>
                  <a:schemeClr val="dk1"/>
                </a:solidFill>
                <a:latin typeface="Arial"/>
                <a:ea typeface="Arial"/>
                <a:cs typeface="Arial"/>
                <a:sym typeface="Arial"/>
              </a:defRPr>
            </a:lvl2pPr>
            <a:lvl3pPr indent="-292100" lvl="2" marL="1371600" marR="0" algn="l">
              <a:lnSpc>
                <a:spcPct val="90000"/>
              </a:lnSpc>
              <a:spcBef>
                <a:spcPts val="500"/>
              </a:spcBef>
              <a:spcAft>
                <a:spcPts val="0"/>
              </a:spcAft>
              <a:buClr>
                <a:schemeClr val="dk1"/>
              </a:buClr>
              <a:buSzPts val="1000"/>
              <a:buFont typeface="Arial"/>
              <a:buChar char="•"/>
              <a:defRPr b="0" i="0" sz="1000" u="none" cap="none" strike="noStrike">
                <a:solidFill>
                  <a:schemeClr val="dk1"/>
                </a:solidFill>
                <a:latin typeface="Arial"/>
                <a:ea typeface="Arial"/>
                <a:cs typeface="Arial"/>
                <a:sym typeface="Arial"/>
              </a:defRPr>
            </a:lvl3pPr>
            <a:lvl4pPr indent="-292100" lvl="3" marL="1828800" marR="0" algn="l">
              <a:lnSpc>
                <a:spcPct val="90000"/>
              </a:lnSpc>
              <a:spcBef>
                <a:spcPts val="500"/>
              </a:spcBef>
              <a:spcAft>
                <a:spcPts val="0"/>
              </a:spcAft>
              <a:buClr>
                <a:schemeClr val="dk1"/>
              </a:buClr>
              <a:buSzPts val="1000"/>
              <a:buFont typeface="Arial"/>
              <a:buChar char="•"/>
              <a:defRPr b="0" i="0" sz="1000" u="none" cap="none" strike="noStrike">
                <a:solidFill>
                  <a:schemeClr val="dk1"/>
                </a:solidFill>
                <a:latin typeface="Arial"/>
                <a:ea typeface="Arial"/>
                <a:cs typeface="Arial"/>
                <a:sym typeface="Arial"/>
              </a:defRPr>
            </a:lvl4pPr>
            <a:lvl5pPr indent="-292100" lvl="4" marL="2286000" marR="0" algn="l">
              <a:lnSpc>
                <a:spcPct val="90000"/>
              </a:lnSpc>
              <a:spcBef>
                <a:spcPts val="500"/>
              </a:spcBef>
              <a:spcAft>
                <a:spcPts val="0"/>
              </a:spcAft>
              <a:buClr>
                <a:schemeClr val="dk1"/>
              </a:buClr>
              <a:buSzPts val="1000"/>
              <a:buFont typeface="Arial"/>
              <a:buChar char="•"/>
              <a:defRPr b="0" i="0" sz="1000" u="none" cap="none" strike="noStrike">
                <a:solidFill>
                  <a:schemeClr val="dk1"/>
                </a:solidFill>
                <a:latin typeface="Arial"/>
                <a:ea typeface="Arial"/>
                <a:cs typeface="Arial"/>
                <a:sym typeface="Arial"/>
              </a:defRPr>
            </a:lvl5pPr>
            <a:lvl6pPr indent="-342900" lvl="5" marL="27432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6pPr>
            <a:lvl7pPr indent="-342900" lvl="6" marL="32004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7pPr>
            <a:lvl8pPr indent="-342900" lvl="7" marL="36576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8pPr>
            <a:lvl9pPr indent="-342900" lvl="8" marL="41148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9pPr>
          </a:lstStyle>
          <a:p/>
        </p:txBody>
      </p:sp>
      <p:sp>
        <p:nvSpPr>
          <p:cNvPr id="440" name="Google Shape;440;p48"/>
          <p:cNvSpPr/>
          <p:nvPr/>
        </p:nvSpPr>
        <p:spPr>
          <a:xfrm>
            <a:off x="323642" y="4022517"/>
            <a:ext cx="3667500" cy="518400"/>
          </a:xfrm>
          <a:prstGeom prst="rect">
            <a:avLst/>
          </a:prstGeom>
          <a:noFill/>
          <a:ln>
            <a:noFill/>
          </a:ln>
        </p:spPr>
        <p:txBody>
          <a:bodyPr anchorCtr="0" anchor="ctr" bIns="45700" lIns="91425" spcFirstLastPara="1" rIns="91425" wrap="square" tIns="45700">
            <a:noAutofit/>
          </a:bodyPr>
          <a:lstStyle/>
          <a:p>
            <a:pPr indent="0" lvl="0" marL="0" marR="0" rtl="0" algn="l">
              <a:lnSpc>
                <a:spcPct val="114000"/>
              </a:lnSpc>
              <a:spcBef>
                <a:spcPts val="0"/>
              </a:spcBef>
              <a:spcAft>
                <a:spcPts val="0"/>
              </a:spcAft>
              <a:buClr>
                <a:srgbClr val="005BAD"/>
              </a:buClr>
              <a:buSzPts val="1600"/>
              <a:buFont typeface="Arial"/>
              <a:buNone/>
            </a:pPr>
            <a:r>
              <a:rPr lang="ja-JP" sz="1600">
                <a:solidFill>
                  <a:srgbClr val="005BAD"/>
                </a:solidFill>
                <a:latin typeface="Arial"/>
                <a:ea typeface="Arial"/>
                <a:cs typeface="Arial"/>
                <a:sym typeface="Arial"/>
              </a:rPr>
              <a:t>各家の所得金額</a:t>
            </a:r>
            <a:r>
              <a:rPr lang="ja-JP" sz="1400">
                <a:solidFill>
                  <a:srgbClr val="005BAD"/>
                </a:solidFill>
                <a:latin typeface="Arial"/>
                <a:ea typeface="Arial"/>
                <a:cs typeface="Arial"/>
                <a:sym typeface="Arial"/>
              </a:rPr>
              <a:t>（もうけ）</a:t>
            </a:r>
            <a:r>
              <a:rPr lang="ja-JP" sz="1600">
                <a:solidFill>
                  <a:srgbClr val="005BAD"/>
                </a:solidFill>
                <a:latin typeface="Arial"/>
                <a:ea typeface="Arial"/>
                <a:cs typeface="Arial"/>
                <a:sym typeface="Arial"/>
              </a:rPr>
              <a:t>と</a:t>
            </a:r>
            <a:endParaRPr sz="1600">
              <a:solidFill>
                <a:srgbClr val="005BAD"/>
              </a:solidFill>
              <a:latin typeface="Arial"/>
              <a:ea typeface="Arial"/>
              <a:cs typeface="Arial"/>
              <a:sym typeface="Arial"/>
            </a:endParaRPr>
          </a:p>
          <a:p>
            <a:pPr indent="0" lvl="0" marL="0" marR="0" rtl="0" algn="l">
              <a:lnSpc>
                <a:spcPct val="114000"/>
              </a:lnSpc>
              <a:spcBef>
                <a:spcPts val="0"/>
              </a:spcBef>
              <a:spcAft>
                <a:spcPts val="0"/>
              </a:spcAft>
              <a:buClr>
                <a:srgbClr val="005BAD"/>
              </a:buClr>
              <a:buSzPts val="1600"/>
              <a:buFont typeface="Arial"/>
              <a:buNone/>
            </a:pPr>
            <a:r>
              <a:rPr lang="ja-JP" sz="1600">
                <a:solidFill>
                  <a:srgbClr val="005BAD"/>
                </a:solidFill>
                <a:latin typeface="Arial"/>
                <a:ea typeface="Arial"/>
                <a:cs typeface="Arial"/>
                <a:sym typeface="Arial"/>
              </a:rPr>
              <a:t>橋の使用回数が異なる場合</a:t>
            </a:r>
            <a:endParaRPr/>
          </a:p>
        </p:txBody>
      </p:sp>
      <p:sp>
        <p:nvSpPr>
          <p:cNvPr id="441" name="Google Shape;441;p48"/>
          <p:cNvSpPr/>
          <p:nvPr/>
        </p:nvSpPr>
        <p:spPr>
          <a:xfrm>
            <a:off x="3928375" y="1257125"/>
            <a:ext cx="1646700" cy="226800"/>
          </a:xfrm>
          <a:prstGeom prst="rect">
            <a:avLst/>
          </a:prstGeom>
          <a:noFill/>
          <a:ln cap="flat" cmpd="sng" w="19050">
            <a:solidFill>
              <a:srgbClr val="262626"/>
            </a:solidFill>
            <a:prstDash val="solid"/>
            <a:round/>
            <a:headEnd len="sm" w="sm" type="none"/>
            <a:tailEnd len="sm" w="sm" type="none"/>
          </a:ln>
        </p:spPr>
        <p:txBody>
          <a:bodyPr anchorCtr="0" anchor="ctr" bIns="36000" lIns="72000" spcFirstLastPara="1" rIns="72000" wrap="square" tIns="36000">
            <a:noAutofit/>
          </a:bodyPr>
          <a:lstStyle/>
          <a:p>
            <a:pPr indent="0" lvl="0" marL="0" marR="0" rtl="0" algn="ctr">
              <a:lnSpc>
                <a:spcPct val="100000"/>
              </a:lnSpc>
              <a:spcBef>
                <a:spcPts val="0"/>
              </a:spcBef>
              <a:spcAft>
                <a:spcPts val="0"/>
              </a:spcAft>
              <a:buClr>
                <a:schemeClr val="dk1"/>
              </a:buClr>
              <a:buSzPts val="1300"/>
              <a:buFont typeface="Arial"/>
              <a:buNone/>
            </a:pPr>
            <a:r>
              <a:rPr b="0" i="0" lang="ja-JP" sz="1300" u="none" cap="none" strike="noStrike">
                <a:solidFill>
                  <a:schemeClr val="dk1"/>
                </a:solidFill>
                <a:latin typeface="Arial"/>
                <a:ea typeface="Arial"/>
                <a:cs typeface="Arial"/>
                <a:sym typeface="Arial"/>
              </a:rPr>
              <a:t>パターン１</a:t>
            </a:r>
            <a:r>
              <a:rPr b="0" i="0" lang="ja-JP" sz="1200" u="none" cap="none" strike="noStrike">
                <a:solidFill>
                  <a:schemeClr val="dk1"/>
                </a:solidFill>
                <a:latin typeface="Arial"/>
                <a:ea typeface="Arial"/>
                <a:cs typeface="Arial"/>
                <a:sym typeface="Arial"/>
              </a:rPr>
              <a:t>（参考）</a:t>
            </a:r>
            <a:endParaRPr b="0" i="0" sz="1300" u="none" cap="none" strike="noStrike">
              <a:solidFill>
                <a:schemeClr val="dk1"/>
              </a:solidFill>
              <a:latin typeface="Arial"/>
              <a:ea typeface="Arial"/>
              <a:cs typeface="Arial"/>
              <a:sym typeface="Arial"/>
            </a:endParaRPr>
          </a:p>
        </p:txBody>
      </p:sp>
      <p:sp>
        <p:nvSpPr>
          <p:cNvPr id="442" name="Google Shape;442;p48"/>
          <p:cNvSpPr/>
          <p:nvPr/>
        </p:nvSpPr>
        <p:spPr>
          <a:xfrm>
            <a:off x="323642" y="4576465"/>
            <a:ext cx="3455400" cy="621000"/>
          </a:xfrm>
          <a:prstGeom prst="rect">
            <a:avLst/>
          </a:prstGeom>
          <a:noFill/>
          <a:ln>
            <a:noFill/>
          </a:ln>
        </p:spPr>
        <p:txBody>
          <a:bodyPr anchorCtr="0" anchor="ctr" bIns="45700" lIns="91425" spcFirstLastPara="1" rIns="91425" wrap="square" tIns="45700">
            <a:noAutofit/>
          </a:bodyPr>
          <a:lstStyle/>
          <a:p>
            <a:pPr indent="0" lvl="0" marL="0" marR="0" rtl="0" algn="l">
              <a:lnSpc>
                <a:spcPct val="114000"/>
              </a:lnSpc>
              <a:spcBef>
                <a:spcPts val="0"/>
              </a:spcBef>
              <a:spcAft>
                <a:spcPts val="0"/>
              </a:spcAft>
              <a:buClr>
                <a:srgbClr val="005BAD"/>
              </a:buClr>
              <a:buSzPts val="1050"/>
              <a:buFont typeface="Noto Sans Symbols"/>
              <a:buNone/>
            </a:pPr>
            <a:r>
              <a:rPr lang="ja-JP" sz="1000">
                <a:solidFill>
                  <a:srgbClr val="005BAD"/>
                </a:solidFill>
                <a:latin typeface="Arial"/>
                <a:ea typeface="Arial"/>
                <a:cs typeface="Arial"/>
                <a:sym typeface="Arial"/>
              </a:rPr>
              <a:t>※グループの意見を集約し、「負担金額」を</a:t>
            </a:r>
            <a:endParaRPr sz="1000">
              <a:solidFill>
                <a:srgbClr val="005BAD"/>
              </a:solidFill>
              <a:latin typeface="Arial"/>
              <a:ea typeface="Arial"/>
              <a:cs typeface="Arial"/>
              <a:sym typeface="Arial"/>
            </a:endParaRPr>
          </a:p>
          <a:p>
            <a:pPr indent="0" lvl="0" marL="0" marR="0" rtl="0" algn="l">
              <a:lnSpc>
                <a:spcPct val="114000"/>
              </a:lnSpc>
              <a:spcBef>
                <a:spcPts val="0"/>
              </a:spcBef>
              <a:spcAft>
                <a:spcPts val="0"/>
              </a:spcAft>
              <a:buClr>
                <a:srgbClr val="005BAD"/>
              </a:buClr>
              <a:buSzPts val="1050"/>
              <a:buFont typeface="Noto Sans Symbols"/>
              <a:buNone/>
            </a:pPr>
            <a:r>
              <a:rPr lang="ja-JP" sz="1000">
                <a:solidFill>
                  <a:srgbClr val="005BAD"/>
                </a:solidFill>
                <a:latin typeface="Arial"/>
                <a:ea typeface="Arial"/>
                <a:cs typeface="Arial"/>
                <a:sym typeface="Arial"/>
              </a:rPr>
              <a:t>   記入しましょう！</a:t>
            </a:r>
            <a:endParaRPr sz="1000"/>
          </a:p>
        </p:txBody>
      </p:sp>
      <p:sp>
        <p:nvSpPr>
          <p:cNvPr id="443" name="Google Shape;443;p48"/>
          <p:cNvSpPr/>
          <p:nvPr/>
        </p:nvSpPr>
        <p:spPr>
          <a:xfrm>
            <a:off x="6940632" y="3944289"/>
            <a:ext cx="1879500" cy="621000"/>
          </a:xfrm>
          <a:prstGeom prst="rect">
            <a:avLst/>
          </a:prstGeom>
          <a:noFill/>
          <a:ln>
            <a:noFill/>
          </a:ln>
        </p:spPr>
        <p:txBody>
          <a:bodyPr anchorCtr="0" anchor="ctr" bIns="45700" lIns="91425" spcFirstLastPara="1" rIns="91425" wrap="square" tIns="45700">
            <a:noAutofit/>
          </a:bodyPr>
          <a:lstStyle/>
          <a:p>
            <a:pPr indent="0" lvl="0" marL="0" marR="0" rtl="0" algn="l">
              <a:lnSpc>
                <a:spcPct val="114000"/>
              </a:lnSpc>
              <a:spcBef>
                <a:spcPts val="0"/>
              </a:spcBef>
              <a:spcAft>
                <a:spcPts val="0"/>
              </a:spcAft>
              <a:buClr>
                <a:srgbClr val="005BAD"/>
              </a:buClr>
              <a:buSzPts val="900"/>
              <a:buFont typeface="Noto Sans Symbols"/>
              <a:buNone/>
            </a:pPr>
            <a:r>
              <a:rPr lang="ja-JP" sz="900">
                <a:solidFill>
                  <a:srgbClr val="005BAD"/>
                </a:solidFill>
                <a:latin typeface="Arial"/>
                <a:ea typeface="Arial"/>
                <a:cs typeface="Arial"/>
                <a:sym typeface="Arial"/>
              </a:rPr>
              <a:t>※グループでは、どの要素をどれくらい重要視しますか？下の図のどの辺りに位置するか★を動かしてみましょう！</a:t>
            </a:r>
            <a:endParaRPr/>
          </a:p>
        </p:txBody>
      </p:sp>
      <p:grpSp>
        <p:nvGrpSpPr>
          <p:cNvPr id="444" name="Google Shape;444;p48"/>
          <p:cNvGrpSpPr/>
          <p:nvPr/>
        </p:nvGrpSpPr>
        <p:grpSpPr>
          <a:xfrm>
            <a:off x="7088512" y="4832765"/>
            <a:ext cx="1529700" cy="1529700"/>
            <a:chOff x="7088512" y="4886555"/>
            <a:chExt cx="1529700" cy="1529700"/>
          </a:xfrm>
        </p:grpSpPr>
        <p:sp>
          <p:nvSpPr>
            <p:cNvPr id="445" name="Google Shape;445;p48"/>
            <p:cNvSpPr/>
            <p:nvPr/>
          </p:nvSpPr>
          <p:spPr>
            <a:xfrm>
              <a:off x="7660654" y="5458697"/>
              <a:ext cx="385500" cy="385500"/>
            </a:xfrm>
            <a:prstGeom prst="ellipse">
              <a:avLst/>
            </a:prstGeom>
            <a:noFill/>
            <a:ln cap="flat" cmpd="sng" w="9525">
              <a:solidFill>
                <a:srgbClr val="005BAD"/>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2400"/>
                <a:buFont typeface="Arial"/>
                <a:buNone/>
              </a:pPr>
              <a:r>
                <a:t/>
              </a:r>
              <a:endParaRPr b="0" i="0" sz="2400" u="none" cap="none" strike="noStrike">
                <a:solidFill>
                  <a:schemeClr val="dk1"/>
                </a:solidFill>
                <a:latin typeface="Arial"/>
                <a:ea typeface="Arial"/>
                <a:cs typeface="Arial"/>
                <a:sym typeface="Arial"/>
              </a:endParaRPr>
            </a:p>
          </p:txBody>
        </p:sp>
        <p:sp>
          <p:nvSpPr>
            <p:cNvPr id="446" name="Google Shape;446;p48"/>
            <p:cNvSpPr/>
            <p:nvPr/>
          </p:nvSpPr>
          <p:spPr>
            <a:xfrm>
              <a:off x="7355624" y="5153667"/>
              <a:ext cx="995700" cy="995700"/>
            </a:xfrm>
            <a:prstGeom prst="ellipse">
              <a:avLst/>
            </a:prstGeom>
            <a:noFill/>
            <a:ln cap="flat" cmpd="sng" w="9525">
              <a:solidFill>
                <a:srgbClr val="005BAD"/>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2400"/>
                <a:buFont typeface="Arial"/>
                <a:buNone/>
              </a:pPr>
              <a:r>
                <a:t/>
              </a:r>
              <a:endParaRPr b="0" i="0" sz="2400" u="none" cap="none" strike="noStrike">
                <a:solidFill>
                  <a:schemeClr val="dk1"/>
                </a:solidFill>
                <a:latin typeface="Arial"/>
                <a:ea typeface="Arial"/>
                <a:cs typeface="Arial"/>
                <a:sym typeface="Arial"/>
              </a:endParaRPr>
            </a:p>
          </p:txBody>
        </p:sp>
        <p:sp>
          <p:nvSpPr>
            <p:cNvPr id="447" name="Google Shape;447;p48"/>
            <p:cNvSpPr/>
            <p:nvPr/>
          </p:nvSpPr>
          <p:spPr>
            <a:xfrm>
              <a:off x="7088512" y="4886555"/>
              <a:ext cx="1529700" cy="1529700"/>
            </a:xfrm>
            <a:prstGeom prst="ellipse">
              <a:avLst/>
            </a:prstGeom>
            <a:noFill/>
            <a:ln cap="flat" cmpd="sng" w="9525">
              <a:solidFill>
                <a:srgbClr val="005BAD"/>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2400"/>
                <a:buFont typeface="Arial"/>
                <a:buNone/>
              </a:pPr>
              <a:r>
                <a:t/>
              </a:r>
              <a:endParaRPr b="0" i="0" sz="2400" u="none" cap="none" strike="noStrike">
                <a:solidFill>
                  <a:schemeClr val="dk1"/>
                </a:solidFill>
                <a:latin typeface="Arial"/>
                <a:ea typeface="Arial"/>
                <a:cs typeface="Arial"/>
                <a:sym typeface="Arial"/>
              </a:endParaRPr>
            </a:p>
          </p:txBody>
        </p:sp>
      </p:grpSp>
      <p:sp>
        <p:nvSpPr>
          <p:cNvPr id="448" name="Google Shape;448;p48"/>
          <p:cNvSpPr/>
          <p:nvPr/>
        </p:nvSpPr>
        <p:spPr>
          <a:xfrm flipH="1" rot="2627637">
            <a:off x="8042328" y="4872393"/>
            <a:ext cx="213339" cy="869533"/>
          </a:xfrm>
          <a:custGeom>
            <a:rect b="b" l="l" r="r" t="t"/>
            <a:pathLst>
              <a:path extrusionOk="0" h="2826162" w="635031">
                <a:moveTo>
                  <a:pt x="477774" y="549783"/>
                </a:moveTo>
                <a:lnTo>
                  <a:pt x="635032" y="549783"/>
                </a:lnTo>
                <a:lnTo>
                  <a:pt x="317468" y="0"/>
                </a:lnTo>
                <a:lnTo>
                  <a:pt x="0" y="549783"/>
                </a:lnTo>
                <a:lnTo>
                  <a:pt x="157163" y="549783"/>
                </a:lnTo>
                <a:lnTo>
                  <a:pt x="317468" y="2826163"/>
                </a:lnTo>
                <a:lnTo>
                  <a:pt x="477774" y="549783"/>
                </a:lnTo>
                <a:close/>
              </a:path>
            </a:pathLst>
          </a:custGeom>
          <a:gradFill>
            <a:gsLst>
              <a:gs pos="0">
                <a:srgbClr val="005BAD"/>
              </a:gs>
              <a:gs pos="100000">
                <a:srgbClr val="005BAD">
                  <a:alpha val="0"/>
                </a:srgbClr>
              </a:gs>
            </a:gsLst>
            <a:lin ang="5400012" scaled="0"/>
          </a:gra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449" name="Google Shape;449;p48"/>
          <p:cNvSpPr/>
          <p:nvPr/>
        </p:nvSpPr>
        <p:spPr>
          <a:xfrm>
            <a:off x="6932817" y="4690493"/>
            <a:ext cx="663000" cy="139800"/>
          </a:xfrm>
          <a:prstGeom prst="rect">
            <a:avLst/>
          </a:prstGeom>
          <a:noFill/>
          <a:ln cap="flat" cmpd="sng" w="9525">
            <a:solidFill>
              <a:srgbClr val="005BAD"/>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14000"/>
              </a:lnSpc>
              <a:spcBef>
                <a:spcPts val="0"/>
              </a:spcBef>
              <a:spcAft>
                <a:spcPts val="0"/>
              </a:spcAft>
              <a:buClr>
                <a:srgbClr val="005BAD"/>
              </a:buClr>
              <a:buSzPts val="900"/>
              <a:buFont typeface="Noto Sans Symbols"/>
              <a:buNone/>
            </a:pPr>
            <a:r>
              <a:rPr lang="ja-JP" sz="900">
                <a:solidFill>
                  <a:srgbClr val="005BAD"/>
                </a:solidFill>
                <a:latin typeface="Arial"/>
                <a:ea typeface="Arial"/>
                <a:cs typeface="Arial"/>
                <a:sym typeface="Arial"/>
              </a:rPr>
              <a:t>所得金額</a:t>
            </a:r>
            <a:endParaRPr/>
          </a:p>
        </p:txBody>
      </p:sp>
      <p:sp>
        <p:nvSpPr>
          <p:cNvPr id="450" name="Google Shape;450;p48"/>
          <p:cNvSpPr/>
          <p:nvPr/>
        </p:nvSpPr>
        <p:spPr>
          <a:xfrm>
            <a:off x="8117381" y="4690493"/>
            <a:ext cx="663000" cy="139800"/>
          </a:xfrm>
          <a:prstGeom prst="rect">
            <a:avLst/>
          </a:prstGeom>
          <a:noFill/>
          <a:ln cap="flat" cmpd="sng" w="9525">
            <a:solidFill>
              <a:srgbClr val="005BAD"/>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14000"/>
              </a:lnSpc>
              <a:spcBef>
                <a:spcPts val="0"/>
              </a:spcBef>
              <a:spcAft>
                <a:spcPts val="0"/>
              </a:spcAft>
              <a:buClr>
                <a:srgbClr val="005BAD"/>
              </a:buClr>
              <a:buSzPts val="900"/>
              <a:buFont typeface="Noto Sans Symbols"/>
              <a:buNone/>
            </a:pPr>
            <a:r>
              <a:rPr lang="ja-JP" sz="900">
                <a:solidFill>
                  <a:srgbClr val="005BAD"/>
                </a:solidFill>
                <a:latin typeface="Arial"/>
                <a:ea typeface="Arial"/>
                <a:cs typeface="Arial"/>
                <a:sym typeface="Arial"/>
              </a:rPr>
              <a:t>使用回数</a:t>
            </a:r>
            <a:endParaRPr/>
          </a:p>
        </p:txBody>
      </p:sp>
      <p:sp>
        <p:nvSpPr>
          <p:cNvPr id="451" name="Google Shape;451;p48"/>
          <p:cNvSpPr/>
          <p:nvPr/>
        </p:nvSpPr>
        <p:spPr>
          <a:xfrm>
            <a:off x="7410353" y="6532801"/>
            <a:ext cx="886200" cy="139800"/>
          </a:xfrm>
          <a:prstGeom prst="rect">
            <a:avLst/>
          </a:prstGeom>
          <a:noFill/>
          <a:ln cap="flat" cmpd="sng" w="9525">
            <a:solidFill>
              <a:srgbClr val="005BAD"/>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14000"/>
              </a:lnSpc>
              <a:spcBef>
                <a:spcPts val="0"/>
              </a:spcBef>
              <a:spcAft>
                <a:spcPts val="0"/>
              </a:spcAft>
              <a:buClr>
                <a:srgbClr val="005BAD"/>
              </a:buClr>
              <a:buSzPts val="900"/>
              <a:buFont typeface="Noto Sans Symbols"/>
              <a:buNone/>
            </a:pPr>
            <a:r>
              <a:rPr lang="ja-JP" sz="900">
                <a:solidFill>
                  <a:srgbClr val="005BAD"/>
                </a:solidFill>
                <a:latin typeface="Arial"/>
                <a:ea typeface="Arial"/>
                <a:cs typeface="Arial"/>
                <a:sym typeface="Arial"/>
              </a:rPr>
              <a:t>その他の要素</a:t>
            </a:r>
            <a:endParaRPr/>
          </a:p>
        </p:txBody>
      </p:sp>
      <p:sp>
        <p:nvSpPr>
          <p:cNvPr id="452" name="Google Shape;452;p48"/>
          <p:cNvSpPr/>
          <p:nvPr/>
        </p:nvSpPr>
        <p:spPr>
          <a:xfrm rot="-2591476">
            <a:off x="7454554" y="4863558"/>
            <a:ext cx="213398" cy="874656"/>
          </a:xfrm>
          <a:custGeom>
            <a:rect b="b" l="l" r="r" t="t"/>
            <a:pathLst>
              <a:path extrusionOk="0" h="2826162" w="635031">
                <a:moveTo>
                  <a:pt x="477774" y="549783"/>
                </a:moveTo>
                <a:lnTo>
                  <a:pt x="635032" y="549783"/>
                </a:lnTo>
                <a:lnTo>
                  <a:pt x="317468" y="0"/>
                </a:lnTo>
                <a:lnTo>
                  <a:pt x="0" y="549783"/>
                </a:lnTo>
                <a:lnTo>
                  <a:pt x="157163" y="549783"/>
                </a:lnTo>
                <a:lnTo>
                  <a:pt x="317468" y="2826163"/>
                </a:lnTo>
                <a:lnTo>
                  <a:pt x="477774" y="549783"/>
                </a:lnTo>
                <a:close/>
              </a:path>
            </a:pathLst>
          </a:custGeom>
          <a:gradFill>
            <a:gsLst>
              <a:gs pos="0">
                <a:srgbClr val="005BAD"/>
              </a:gs>
              <a:gs pos="100000">
                <a:srgbClr val="005BAD">
                  <a:alpha val="0"/>
                </a:srgbClr>
              </a:gs>
            </a:gsLst>
            <a:lin ang="5400012" scaled="0"/>
          </a:gra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453" name="Google Shape;453;p48"/>
          <p:cNvSpPr/>
          <p:nvPr/>
        </p:nvSpPr>
        <p:spPr>
          <a:xfrm rot="10800000">
            <a:off x="7747405" y="5570197"/>
            <a:ext cx="212735" cy="869045"/>
          </a:xfrm>
          <a:custGeom>
            <a:rect b="b" l="l" r="r" t="t"/>
            <a:pathLst>
              <a:path extrusionOk="0" h="2826162" w="635031">
                <a:moveTo>
                  <a:pt x="477774" y="549783"/>
                </a:moveTo>
                <a:lnTo>
                  <a:pt x="635032" y="549783"/>
                </a:lnTo>
                <a:lnTo>
                  <a:pt x="317468" y="0"/>
                </a:lnTo>
                <a:lnTo>
                  <a:pt x="0" y="549783"/>
                </a:lnTo>
                <a:lnTo>
                  <a:pt x="157163" y="549783"/>
                </a:lnTo>
                <a:lnTo>
                  <a:pt x="317468" y="2826163"/>
                </a:lnTo>
                <a:lnTo>
                  <a:pt x="477774" y="549783"/>
                </a:lnTo>
                <a:close/>
              </a:path>
            </a:pathLst>
          </a:custGeom>
          <a:gradFill>
            <a:gsLst>
              <a:gs pos="0">
                <a:srgbClr val="005BAD"/>
              </a:gs>
              <a:gs pos="100000">
                <a:srgbClr val="005BAD">
                  <a:alpha val="0"/>
                </a:srgbClr>
              </a:gs>
            </a:gsLst>
            <a:lin ang="5400012" scaled="0"/>
          </a:gra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454" name="Google Shape;454;p48"/>
          <p:cNvSpPr/>
          <p:nvPr/>
        </p:nvSpPr>
        <p:spPr>
          <a:xfrm>
            <a:off x="7797217" y="5541470"/>
            <a:ext cx="112500" cy="112500"/>
          </a:xfrm>
          <a:prstGeom prst="ellipse">
            <a:avLst/>
          </a:prstGeom>
          <a:solidFill>
            <a:srgbClr val="005BAD">
              <a:alpha val="69800"/>
            </a:srgbClr>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2400"/>
              <a:buFont typeface="Arial"/>
              <a:buNone/>
            </a:pPr>
            <a:r>
              <a:t/>
            </a:r>
            <a:endParaRPr b="0" i="0" sz="2400" u="none" cap="none" strike="noStrike">
              <a:solidFill>
                <a:srgbClr val="FFC000"/>
              </a:solidFill>
              <a:latin typeface="Arial"/>
              <a:ea typeface="Arial"/>
              <a:cs typeface="Arial"/>
              <a:sym typeface="Arial"/>
            </a:endParaRPr>
          </a:p>
        </p:txBody>
      </p:sp>
      <p:graphicFrame>
        <p:nvGraphicFramePr>
          <p:cNvPr id="455" name="Google Shape;455;p48"/>
          <p:cNvGraphicFramePr/>
          <p:nvPr/>
        </p:nvGraphicFramePr>
        <p:xfrm>
          <a:off x="5772274" y="1541747"/>
          <a:ext cx="3000000" cy="3000000"/>
        </p:xfrm>
        <a:graphic>
          <a:graphicData uri="http://schemas.openxmlformats.org/drawingml/2006/table">
            <a:tbl>
              <a:tblPr bandRow="1" firstRow="1">
                <a:noFill/>
                <a:tableStyleId>{EDD6E753-2930-40FE-A78C-5DBA94F34718}</a:tableStyleId>
              </a:tblPr>
              <a:tblGrid>
                <a:gridCol w="506775"/>
                <a:gridCol w="482700"/>
                <a:gridCol w="654250"/>
                <a:gridCol w="687375"/>
                <a:gridCol w="716975"/>
              </a:tblGrid>
              <a:tr h="361725">
                <a:tc>
                  <a:txBody>
                    <a:bodyPr/>
                    <a:lstStyle/>
                    <a:p>
                      <a:pPr indent="0" lvl="0" marL="0" marR="0" rtl="0" algn="ctr">
                        <a:spcBef>
                          <a:spcPts val="0"/>
                        </a:spcBef>
                        <a:spcAft>
                          <a:spcPts val="0"/>
                        </a:spcAft>
                        <a:buNone/>
                      </a:pPr>
                      <a:r>
                        <a:t/>
                      </a:r>
                      <a:endParaRPr b="0" sz="900" u="none" cap="none" strike="noStrike">
                        <a:solidFill>
                          <a:schemeClr val="lt1"/>
                        </a:solidFill>
                      </a:endParaRPr>
                    </a:p>
                  </a:txBody>
                  <a:tcPr marT="45725" marB="45725" marR="91450" marL="91450" anchor="ctr">
                    <a:lnL cap="flat" cmpd="sng" w="9525">
                      <a:solidFill>
                        <a:srgbClr val="000000">
                          <a:alpha val="0"/>
                        </a:srgbClr>
                      </a:solidFill>
                      <a:prstDash val="solid"/>
                      <a:round/>
                      <a:headEnd len="sm" w="sm" type="none"/>
                      <a:tailEnd len="sm" w="sm" type="none"/>
                    </a:lnL>
                    <a:lnR cap="flat" cmpd="sng" w="12700">
                      <a:solidFill>
                        <a:schemeClr val="dk1"/>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12700">
                      <a:solidFill>
                        <a:schemeClr val="dk1"/>
                      </a:solidFill>
                      <a:prstDash val="solid"/>
                      <a:round/>
                      <a:headEnd len="sm" w="sm" type="none"/>
                      <a:tailEnd len="sm" w="sm" type="none"/>
                    </a:lnB>
                    <a:solidFill>
                      <a:srgbClr val="F2F2F2"/>
                    </a:solidFill>
                  </a:tcPr>
                </a:tc>
                <a:tc>
                  <a:txBody>
                    <a:bodyPr/>
                    <a:lstStyle/>
                    <a:p>
                      <a:pPr indent="0" lvl="0" marL="0" marR="0" rtl="0" algn="ctr">
                        <a:spcBef>
                          <a:spcPts val="0"/>
                        </a:spcBef>
                        <a:spcAft>
                          <a:spcPts val="0"/>
                        </a:spcAft>
                        <a:buNone/>
                      </a:pPr>
                      <a:r>
                        <a:rPr b="1" lang="ja-JP" sz="900" u="none" cap="none" strike="noStrike">
                          <a:solidFill>
                            <a:schemeClr val="lt1"/>
                          </a:solidFill>
                        </a:rPr>
                        <a:t>家族</a:t>
                      </a:r>
                      <a:endParaRPr/>
                    </a:p>
                  </a:txBody>
                  <a:tcPr marT="45725" marB="45725" marR="91450" marL="91450" anchor="ctr">
                    <a:lnL cap="flat" cmpd="sng" w="12700">
                      <a:solidFill>
                        <a:schemeClr val="dk1"/>
                      </a:solidFill>
                      <a:prstDash val="solid"/>
                      <a:round/>
                      <a:headEnd len="sm" w="sm" type="none"/>
                      <a:tailEnd len="sm" w="sm" type="none"/>
                    </a:lnL>
                    <a:lnR cap="flat" cmpd="sng" w="12700">
                      <a:solidFill>
                        <a:schemeClr val="lt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7F7F7F"/>
                    </a:solidFill>
                  </a:tcPr>
                </a:tc>
                <a:tc>
                  <a:txBody>
                    <a:bodyPr/>
                    <a:lstStyle/>
                    <a:p>
                      <a:pPr indent="0" lvl="0" marL="0" marR="0" rtl="0" algn="ctr">
                        <a:spcBef>
                          <a:spcPts val="0"/>
                        </a:spcBef>
                        <a:spcAft>
                          <a:spcPts val="0"/>
                        </a:spcAft>
                        <a:buNone/>
                      </a:pPr>
                      <a:r>
                        <a:rPr lang="ja-JP" sz="900" u="none" cap="none" strike="noStrike">
                          <a:solidFill>
                            <a:schemeClr val="lt1"/>
                          </a:solidFill>
                        </a:rPr>
                        <a:t>所得金額</a:t>
                      </a:r>
                      <a:endParaRPr b="0" sz="700" u="none" cap="none" strike="noStrike">
                        <a:solidFill>
                          <a:schemeClr val="lt1"/>
                        </a:solidFill>
                        <a:latin typeface="Arial"/>
                        <a:ea typeface="Arial"/>
                        <a:cs typeface="Arial"/>
                        <a:sym typeface="Arial"/>
                      </a:endParaRPr>
                    </a:p>
                  </a:txBody>
                  <a:tcPr marT="45725" marB="45725" marR="91450" marL="91450" anchor="ctr">
                    <a:lnL cap="flat" cmpd="sng" w="12700">
                      <a:solidFill>
                        <a:schemeClr val="lt1"/>
                      </a:solidFill>
                      <a:prstDash val="solid"/>
                      <a:round/>
                      <a:headEnd len="sm" w="sm" type="none"/>
                      <a:tailEnd len="sm" w="sm" type="none"/>
                    </a:lnL>
                    <a:lnR cap="flat" cmpd="sng" w="12700">
                      <a:solidFill>
                        <a:schemeClr val="lt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7F7F7F"/>
                    </a:solidFill>
                  </a:tcPr>
                </a:tc>
                <a:tc>
                  <a:txBody>
                    <a:bodyPr/>
                    <a:lstStyle/>
                    <a:p>
                      <a:pPr indent="0" lvl="0" marL="0" marR="0" rtl="0" algn="ctr">
                        <a:spcBef>
                          <a:spcPts val="0"/>
                        </a:spcBef>
                        <a:spcAft>
                          <a:spcPts val="0"/>
                        </a:spcAft>
                        <a:buNone/>
                      </a:pPr>
                      <a:r>
                        <a:rPr lang="ja-JP" sz="900" u="none" cap="none" strike="noStrike">
                          <a:solidFill>
                            <a:schemeClr val="lt1"/>
                          </a:solidFill>
                        </a:rPr>
                        <a:t>使用回数</a:t>
                      </a:r>
                      <a:endParaRPr>
                        <a:solidFill>
                          <a:schemeClr val="lt1"/>
                        </a:solidFill>
                      </a:endParaRPr>
                    </a:p>
                  </a:txBody>
                  <a:tcPr marT="45725" marB="45725" marR="91450" marL="91450" anchor="ctr">
                    <a:lnL cap="flat" cmpd="sng" w="12700">
                      <a:solidFill>
                        <a:schemeClr val="lt1"/>
                      </a:solidFill>
                      <a:prstDash val="solid"/>
                      <a:round/>
                      <a:headEnd len="sm" w="sm" type="none"/>
                      <a:tailEnd len="sm" w="sm" type="none"/>
                    </a:lnL>
                    <a:lnR cap="flat" cmpd="sng" w="12700">
                      <a:solidFill>
                        <a:schemeClr val="lt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7F7F7F"/>
                    </a:solidFill>
                  </a:tcPr>
                </a:tc>
                <a:tc>
                  <a:txBody>
                    <a:bodyPr/>
                    <a:lstStyle/>
                    <a:p>
                      <a:pPr indent="0" lvl="0" marL="0" marR="0" rtl="0" algn="ctr">
                        <a:spcBef>
                          <a:spcPts val="0"/>
                        </a:spcBef>
                        <a:spcAft>
                          <a:spcPts val="0"/>
                        </a:spcAft>
                        <a:buNone/>
                      </a:pPr>
                      <a:r>
                        <a:rPr lang="ja-JP" sz="900" u="none" cap="none" strike="noStrike">
                          <a:solidFill>
                            <a:schemeClr val="lt1"/>
                          </a:solidFill>
                        </a:rPr>
                        <a:t>負担金額</a:t>
                      </a:r>
                      <a:endParaRPr>
                        <a:solidFill>
                          <a:schemeClr val="lt1"/>
                        </a:solidFill>
                      </a:endParaRPr>
                    </a:p>
                  </a:txBody>
                  <a:tcPr marT="45725" marB="45725" marR="91450" marL="91450" anchor="ctr">
                    <a:lnL cap="flat" cmpd="sng" w="12700">
                      <a:solidFill>
                        <a:schemeClr val="lt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7F7F7F"/>
                    </a:solidFill>
                  </a:tcPr>
                </a:tc>
              </a:tr>
              <a:tr h="288000">
                <a:tc>
                  <a:txBody>
                    <a:bodyPr/>
                    <a:lstStyle/>
                    <a:p>
                      <a:pPr indent="0" lvl="0" marL="0" marR="0" rtl="0" algn="ctr">
                        <a:spcBef>
                          <a:spcPts val="0"/>
                        </a:spcBef>
                        <a:spcAft>
                          <a:spcPts val="0"/>
                        </a:spcAft>
                        <a:buNone/>
                      </a:pPr>
                      <a:r>
                        <a:rPr b="1" lang="ja-JP" sz="900" u="none" cap="none" strike="noStrike">
                          <a:latin typeface="Arial"/>
                          <a:ea typeface="Arial"/>
                          <a:cs typeface="Arial"/>
                          <a:sym typeface="Arial"/>
                        </a:rPr>
                        <a:t>Ａ家</a:t>
                      </a:r>
                      <a:endParaRPr/>
                    </a:p>
                  </a:txBody>
                  <a:tcPr marT="45725" marB="45725" marR="91450" marL="91450" anchor="ctr">
                    <a:lnL cap="flat" cmpd="sng" w="12700">
                      <a:solidFill>
                        <a:schemeClr val="dk1"/>
                      </a:solidFill>
                      <a:prstDash val="solid"/>
                      <a:round/>
                      <a:headEnd len="sm" w="sm" type="none"/>
                      <a:tailEnd len="sm" w="sm" type="none"/>
                    </a:lnL>
                    <a:lnR cap="flat" cmpd="sng" w="9525">
                      <a:solidFill>
                        <a:schemeClr val="dk1"/>
                      </a:solidFill>
                      <a:prstDash val="dash"/>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ctr">
                        <a:spcBef>
                          <a:spcPts val="0"/>
                        </a:spcBef>
                        <a:spcAft>
                          <a:spcPts val="0"/>
                        </a:spcAft>
                        <a:buNone/>
                      </a:pPr>
                      <a:r>
                        <a:rPr b="1" lang="ja-JP" sz="900" u="none" cap="none" strike="noStrike">
                          <a:latin typeface="Arial"/>
                          <a:ea typeface="Arial"/>
                          <a:cs typeface="Arial"/>
                          <a:sym typeface="Arial"/>
                        </a:rPr>
                        <a:t>４人</a:t>
                      </a:r>
                      <a:endParaRPr/>
                    </a:p>
                  </a:txBody>
                  <a:tcPr marT="45725" marB="45725" marR="91450" marL="91450" anchor="ctr">
                    <a:lnL cap="flat" cmpd="sng" w="9525">
                      <a:solidFill>
                        <a:schemeClr val="dk1"/>
                      </a:solidFill>
                      <a:prstDash val="dash"/>
                      <a:round/>
                      <a:headEnd len="sm" w="sm" type="none"/>
                      <a:tailEnd len="sm" w="sm" type="none"/>
                    </a:lnL>
                    <a:lnR cap="flat" cmpd="sng" w="9525">
                      <a:solidFill>
                        <a:schemeClr val="dk1"/>
                      </a:solidFill>
                      <a:prstDash val="dash"/>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ctr">
                        <a:spcBef>
                          <a:spcPts val="0"/>
                        </a:spcBef>
                        <a:spcAft>
                          <a:spcPts val="0"/>
                        </a:spcAft>
                        <a:buNone/>
                      </a:pPr>
                      <a:r>
                        <a:rPr b="1" lang="ja-JP" sz="900" u="none" cap="none" strike="noStrike">
                          <a:latin typeface="Arial"/>
                          <a:ea typeface="Arial"/>
                          <a:cs typeface="Arial"/>
                          <a:sym typeface="Arial"/>
                        </a:rPr>
                        <a:t>500万円</a:t>
                      </a:r>
                      <a:endParaRPr/>
                    </a:p>
                  </a:txBody>
                  <a:tcPr marT="45725" marB="45725" marR="91450" marL="91450" anchor="ctr">
                    <a:lnL cap="flat" cmpd="sng" w="9525">
                      <a:solidFill>
                        <a:schemeClr val="dk1"/>
                      </a:solidFill>
                      <a:prstDash val="dash"/>
                      <a:round/>
                      <a:headEnd len="sm" w="sm" type="none"/>
                      <a:tailEnd len="sm" w="sm" type="none"/>
                    </a:lnL>
                    <a:lnR cap="flat" cmpd="sng" w="9525">
                      <a:solidFill>
                        <a:schemeClr val="dk1"/>
                      </a:solidFill>
                      <a:prstDash val="dash"/>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ctr">
                        <a:spcBef>
                          <a:spcPts val="0"/>
                        </a:spcBef>
                        <a:spcAft>
                          <a:spcPts val="0"/>
                        </a:spcAft>
                        <a:buNone/>
                      </a:pPr>
                      <a:r>
                        <a:rPr b="1" lang="ja-JP" sz="900" u="none" cap="none" strike="noStrike">
                          <a:latin typeface="Arial"/>
                          <a:ea typeface="Arial"/>
                          <a:cs typeface="Arial"/>
                          <a:sym typeface="Arial"/>
                        </a:rPr>
                        <a:t>月10回</a:t>
                      </a:r>
                      <a:endParaRPr/>
                    </a:p>
                  </a:txBody>
                  <a:tcPr marT="45725" marB="45725" marR="91450" marL="91450" anchor="ctr">
                    <a:lnL cap="flat" cmpd="sng" w="9525">
                      <a:solidFill>
                        <a:schemeClr val="dk1"/>
                      </a:solidFill>
                      <a:prstDash val="dash"/>
                      <a:round/>
                      <a:headEnd len="sm" w="sm" type="none"/>
                      <a:tailEnd len="sm" w="sm" type="none"/>
                    </a:lnL>
                    <a:lnR cap="flat" cmpd="sng" w="9525">
                      <a:solidFill>
                        <a:schemeClr val="dk1"/>
                      </a:solidFill>
                      <a:prstDash val="dash"/>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ctr">
                        <a:spcBef>
                          <a:spcPts val="0"/>
                        </a:spcBef>
                        <a:spcAft>
                          <a:spcPts val="0"/>
                        </a:spcAft>
                        <a:buNone/>
                      </a:pPr>
                      <a:r>
                        <a:rPr b="1" lang="ja-JP" sz="900" u="none" cap="none" strike="noStrike">
                          <a:latin typeface="Arial"/>
                          <a:ea typeface="Arial"/>
                          <a:cs typeface="Arial"/>
                          <a:sym typeface="Arial"/>
                        </a:rPr>
                        <a:t>100万円</a:t>
                      </a:r>
                      <a:endParaRPr/>
                    </a:p>
                  </a:txBody>
                  <a:tcPr marT="45725" marB="45725" marR="91450" marL="91450" anchor="ctr">
                    <a:lnL cap="flat" cmpd="sng" w="9525">
                      <a:solidFill>
                        <a:schemeClr val="dk1"/>
                      </a:solidFill>
                      <a:prstDash val="dash"/>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r>
              <a:tr h="288000">
                <a:tc>
                  <a:txBody>
                    <a:bodyPr/>
                    <a:lstStyle/>
                    <a:p>
                      <a:pPr indent="0" lvl="0" marL="0" marR="0" rtl="0" algn="ctr">
                        <a:spcBef>
                          <a:spcPts val="0"/>
                        </a:spcBef>
                        <a:spcAft>
                          <a:spcPts val="0"/>
                        </a:spcAft>
                        <a:buNone/>
                      </a:pPr>
                      <a:r>
                        <a:rPr b="1" lang="ja-JP" sz="900" u="none" cap="none" strike="noStrike">
                          <a:latin typeface="Arial"/>
                          <a:ea typeface="Arial"/>
                          <a:cs typeface="Arial"/>
                          <a:sym typeface="Arial"/>
                        </a:rPr>
                        <a:t>Ｂ家</a:t>
                      </a:r>
                      <a:endParaRPr/>
                    </a:p>
                  </a:txBody>
                  <a:tcPr marT="45725" marB="45725" marR="91450" marL="91450" anchor="ctr">
                    <a:lnL cap="flat" cmpd="sng" w="12700">
                      <a:solidFill>
                        <a:schemeClr val="dk1"/>
                      </a:solidFill>
                      <a:prstDash val="solid"/>
                      <a:round/>
                      <a:headEnd len="sm" w="sm" type="none"/>
                      <a:tailEnd len="sm" w="sm" type="none"/>
                    </a:lnL>
                    <a:lnR cap="flat" cmpd="sng" w="9525">
                      <a:solidFill>
                        <a:schemeClr val="dk1"/>
                      </a:solidFill>
                      <a:prstDash val="dash"/>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ctr">
                        <a:spcBef>
                          <a:spcPts val="0"/>
                        </a:spcBef>
                        <a:spcAft>
                          <a:spcPts val="0"/>
                        </a:spcAft>
                        <a:buNone/>
                      </a:pPr>
                      <a:r>
                        <a:rPr b="1" lang="ja-JP" sz="900" u="none" cap="none" strike="noStrike">
                          <a:latin typeface="Arial"/>
                          <a:ea typeface="Arial"/>
                          <a:cs typeface="Arial"/>
                          <a:sym typeface="Arial"/>
                        </a:rPr>
                        <a:t>４人</a:t>
                      </a:r>
                      <a:endParaRPr/>
                    </a:p>
                  </a:txBody>
                  <a:tcPr marT="45725" marB="45725" marR="91450" marL="91450" anchor="ctr">
                    <a:lnL cap="flat" cmpd="sng" w="9525">
                      <a:solidFill>
                        <a:schemeClr val="dk1"/>
                      </a:solidFill>
                      <a:prstDash val="dash"/>
                      <a:round/>
                      <a:headEnd len="sm" w="sm" type="none"/>
                      <a:tailEnd len="sm" w="sm" type="none"/>
                    </a:lnL>
                    <a:lnR cap="flat" cmpd="sng" w="9525">
                      <a:solidFill>
                        <a:schemeClr val="dk1"/>
                      </a:solidFill>
                      <a:prstDash val="dash"/>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ctr">
                        <a:spcBef>
                          <a:spcPts val="0"/>
                        </a:spcBef>
                        <a:spcAft>
                          <a:spcPts val="0"/>
                        </a:spcAft>
                        <a:buNone/>
                      </a:pPr>
                      <a:r>
                        <a:rPr b="1" lang="ja-JP" sz="900" u="none" cap="none" strike="noStrike">
                          <a:latin typeface="Arial"/>
                          <a:ea typeface="Arial"/>
                          <a:cs typeface="Arial"/>
                          <a:sym typeface="Arial"/>
                        </a:rPr>
                        <a:t>500万円</a:t>
                      </a:r>
                      <a:endParaRPr/>
                    </a:p>
                  </a:txBody>
                  <a:tcPr marT="45725" marB="45725" marR="91450" marL="91450" anchor="ctr">
                    <a:lnL cap="flat" cmpd="sng" w="9525">
                      <a:solidFill>
                        <a:schemeClr val="dk1"/>
                      </a:solidFill>
                      <a:prstDash val="dash"/>
                      <a:round/>
                      <a:headEnd len="sm" w="sm" type="none"/>
                      <a:tailEnd len="sm" w="sm" type="none"/>
                    </a:lnL>
                    <a:lnR cap="flat" cmpd="sng" w="9525">
                      <a:solidFill>
                        <a:schemeClr val="dk1"/>
                      </a:solidFill>
                      <a:prstDash val="dash"/>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ctr">
                        <a:spcBef>
                          <a:spcPts val="0"/>
                        </a:spcBef>
                        <a:spcAft>
                          <a:spcPts val="0"/>
                        </a:spcAft>
                        <a:buNone/>
                      </a:pPr>
                      <a:r>
                        <a:rPr b="1" lang="ja-JP" sz="900" u="none" cap="none" strike="noStrike">
                          <a:latin typeface="Arial"/>
                          <a:ea typeface="Arial"/>
                          <a:cs typeface="Arial"/>
                          <a:sym typeface="Arial"/>
                        </a:rPr>
                        <a:t>月10回</a:t>
                      </a:r>
                      <a:endParaRPr/>
                    </a:p>
                  </a:txBody>
                  <a:tcPr marT="45725" marB="45725" marR="91450" marL="91450" anchor="ctr">
                    <a:lnL cap="flat" cmpd="sng" w="9525">
                      <a:solidFill>
                        <a:schemeClr val="dk1"/>
                      </a:solidFill>
                      <a:prstDash val="dash"/>
                      <a:round/>
                      <a:headEnd len="sm" w="sm" type="none"/>
                      <a:tailEnd len="sm" w="sm" type="none"/>
                    </a:lnL>
                    <a:lnR cap="flat" cmpd="sng" w="9525">
                      <a:solidFill>
                        <a:schemeClr val="dk1"/>
                      </a:solidFill>
                      <a:prstDash val="dash"/>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ctr">
                        <a:spcBef>
                          <a:spcPts val="0"/>
                        </a:spcBef>
                        <a:spcAft>
                          <a:spcPts val="0"/>
                        </a:spcAft>
                        <a:buNone/>
                      </a:pPr>
                      <a:r>
                        <a:rPr b="1" lang="ja-JP" sz="900" u="none" cap="none" strike="noStrike">
                          <a:latin typeface="Arial"/>
                          <a:ea typeface="Arial"/>
                          <a:cs typeface="Arial"/>
                          <a:sym typeface="Arial"/>
                        </a:rPr>
                        <a:t>100万円</a:t>
                      </a:r>
                      <a:endParaRPr/>
                    </a:p>
                  </a:txBody>
                  <a:tcPr marT="45725" marB="45725" marR="91450" marL="91450" anchor="ctr">
                    <a:lnL cap="flat" cmpd="sng" w="9525">
                      <a:solidFill>
                        <a:schemeClr val="dk1"/>
                      </a:solidFill>
                      <a:prstDash val="dash"/>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r>
              <a:tr h="288000">
                <a:tc>
                  <a:txBody>
                    <a:bodyPr/>
                    <a:lstStyle/>
                    <a:p>
                      <a:pPr indent="0" lvl="0" marL="0" marR="0" rtl="0" algn="ctr">
                        <a:spcBef>
                          <a:spcPts val="0"/>
                        </a:spcBef>
                        <a:spcAft>
                          <a:spcPts val="0"/>
                        </a:spcAft>
                        <a:buNone/>
                      </a:pPr>
                      <a:r>
                        <a:rPr b="1" lang="ja-JP" sz="900" u="none" cap="none" strike="noStrike">
                          <a:latin typeface="Arial"/>
                          <a:ea typeface="Arial"/>
                          <a:cs typeface="Arial"/>
                          <a:sym typeface="Arial"/>
                        </a:rPr>
                        <a:t>Ｃ家</a:t>
                      </a:r>
                      <a:endParaRPr/>
                    </a:p>
                  </a:txBody>
                  <a:tcPr marT="45725" marB="45725" marR="91450" marL="91450" anchor="ctr">
                    <a:lnL cap="flat" cmpd="sng" w="12700">
                      <a:solidFill>
                        <a:schemeClr val="dk1"/>
                      </a:solidFill>
                      <a:prstDash val="solid"/>
                      <a:round/>
                      <a:headEnd len="sm" w="sm" type="none"/>
                      <a:tailEnd len="sm" w="sm" type="none"/>
                    </a:lnL>
                    <a:lnR cap="flat" cmpd="sng" w="9525">
                      <a:solidFill>
                        <a:schemeClr val="dk1"/>
                      </a:solidFill>
                      <a:prstDash val="dash"/>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ctr">
                        <a:spcBef>
                          <a:spcPts val="0"/>
                        </a:spcBef>
                        <a:spcAft>
                          <a:spcPts val="0"/>
                        </a:spcAft>
                        <a:buNone/>
                      </a:pPr>
                      <a:r>
                        <a:rPr b="1" lang="ja-JP" sz="900" u="none" cap="none" strike="noStrike">
                          <a:latin typeface="Arial"/>
                          <a:ea typeface="Arial"/>
                          <a:cs typeface="Arial"/>
                          <a:sym typeface="Arial"/>
                        </a:rPr>
                        <a:t>４人</a:t>
                      </a:r>
                      <a:endParaRPr/>
                    </a:p>
                  </a:txBody>
                  <a:tcPr marT="45725" marB="45725" marR="91450" marL="91450" anchor="ctr">
                    <a:lnL cap="flat" cmpd="sng" w="9525">
                      <a:solidFill>
                        <a:schemeClr val="dk1"/>
                      </a:solidFill>
                      <a:prstDash val="dash"/>
                      <a:round/>
                      <a:headEnd len="sm" w="sm" type="none"/>
                      <a:tailEnd len="sm" w="sm" type="none"/>
                    </a:lnL>
                    <a:lnR cap="flat" cmpd="sng" w="9525">
                      <a:solidFill>
                        <a:schemeClr val="dk1"/>
                      </a:solidFill>
                      <a:prstDash val="dash"/>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ctr">
                        <a:spcBef>
                          <a:spcPts val="0"/>
                        </a:spcBef>
                        <a:spcAft>
                          <a:spcPts val="0"/>
                        </a:spcAft>
                        <a:buNone/>
                      </a:pPr>
                      <a:r>
                        <a:rPr b="1" lang="ja-JP" sz="900" u="none" cap="none" strike="noStrike">
                          <a:latin typeface="Arial"/>
                          <a:ea typeface="Arial"/>
                          <a:cs typeface="Arial"/>
                          <a:sym typeface="Arial"/>
                        </a:rPr>
                        <a:t>500万円</a:t>
                      </a:r>
                      <a:endParaRPr/>
                    </a:p>
                  </a:txBody>
                  <a:tcPr marT="45725" marB="45725" marR="91450" marL="91450" anchor="ctr">
                    <a:lnL cap="flat" cmpd="sng" w="9525">
                      <a:solidFill>
                        <a:schemeClr val="dk1"/>
                      </a:solidFill>
                      <a:prstDash val="dash"/>
                      <a:round/>
                      <a:headEnd len="sm" w="sm" type="none"/>
                      <a:tailEnd len="sm" w="sm" type="none"/>
                    </a:lnL>
                    <a:lnR cap="flat" cmpd="sng" w="9525">
                      <a:solidFill>
                        <a:schemeClr val="dk1"/>
                      </a:solidFill>
                      <a:prstDash val="dash"/>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ctr">
                        <a:spcBef>
                          <a:spcPts val="0"/>
                        </a:spcBef>
                        <a:spcAft>
                          <a:spcPts val="0"/>
                        </a:spcAft>
                        <a:buNone/>
                      </a:pPr>
                      <a:r>
                        <a:rPr b="1" lang="ja-JP" sz="900" u="none" cap="none" strike="noStrike">
                          <a:latin typeface="Arial"/>
                          <a:ea typeface="Arial"/>
                          <a:cs typeface="Arial"/>
                          <a:sym typeface="Arial"/>
                        </a:rPr>
                        <a:t>月10回</a:t>
                      </a:r>
                      <a:endParaRPr/>
                    </a:p>
                  </a:txBody>
                  <a:tcPr marT="45725" marB="45725" marR="91450" marL="91450" anchor="ctr">
                    <a:lnL cap="flat" cmpd="sng" w="9525">
                      <a:solidFill>
                        <a:schemeClr val="dk1"/>
                      </a:solidFill>
                      <a:prstDash val="dash"/>
                      <a:round/>
                      <a:headEnd len="sm" w="sm" type="none"/>
                      <a:tailEnd len="sm" w="sm" type="none"/>
                    </a:lnL>
                    <a:lnR cap="flat" cmpd="sng" w="9525">
                      <a:solidFill>
                        <a:schemeClr val="dk1"/>
                      </a:solidFill>
                      <a:prstDash val="dash"/>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ctr">
                        <a:spcBef>
                          <a:spcPts val="0"/>
                        </a:spcBef>
                        <a:spcAft>
                          <a:spcPts val="0"/>
                        </a:spcAft>
                        <a:buNone/>
                      </a:pPr>
                      <a:r>
                        <a:rPr b="1" lang="ja-JP" sz="900" u="none" cap="none" strike="noStrike">
                          <a:latin typeface="Arial"/>
                          <a:ea typeface="Arial"/>
                          <a:cs typeface="Arial"/>
                          <a:sym typeface="Arial"/>
                        </a:rPr>
                        <a:t>100万円</a:t>
                      </a:r>
                      <a:endParaRPr/>
                    </a:p>
                  </a:txBody>
                  <a:tcPr marT="45725" marB="45725" marR="91450" marL="91450" anchor="ctr">
                    <a:lnL cap="flat" cmpd="sng" w="9525">
                      <a:solidFill>
                        <a:schemeClr val="dk1"/>
                      </a:solidFill>
                      <a:prstDash val="dash"/>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r>
              <a:tr h="288000">
                <a:tc>
                  <a:txBody>
                    <a:bodyPr/>
                    <a:lstStyle/>
                    <a:p>
                      <a:pPr indent="0" lvl="0" marL="0" marR="0" rtl="0" algn="ctr">
                        <a:spcBef>
                          <a:spcPts val="0"/>
                        </a:spcBef>
                        <a:spcAft>
                          <a:spcPts val="0"/>
                        </a:spcAft>
                        <a:buNone/>
                      </a:pPr>
                      <a:r>
                        <a:rPr b="1" lang="ja-JP" sz="900" u="none" cap="none" strike="noStrike">
                          <a:latin typeface="Arial"/>
                          <a:ea typeface="Arial"/>
                          <a:cs typeface="Arial"/>
                          <a:sym typeface="Arial"/>
                        </a:rPr>
                        <a:t>Ｄ家</a:t>
                      </a:r>
                      <a:endParaRPr/>
                    </a:p>
                  </a:txBody>
                  <a:tcPr marT="45725" marB="45725" marR="91450" marL="91450" anchor="ctr">
                    <a:lnL cap="flat" cmpd="sng" w="12700">
                      <a:solidFill>
                        <a:schemeClr val="dk1"/>
                      </a:solidFill>
                      <a:prstDash val="solid"/>
                      <a:round/>
                      <a:headEnd len="sm" w="sm" type="none"/>
                      <a:tailEnd len="sm" w="sm" type="none"/>
                    </a:lnL>
                    <a:lnR cap="flat" cmpd="sng" w="9525">
                      <a:solidFill>
                        <a:schemeClr val="dk1"/>
                      </a:solidFill>
                      <a:prstDash val="dash"/>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ctr">
                        <a:spcBef>
                          <a:spcPts val="0"/>
                        </a:spcBef>
                        <a:spcAft>
                          <a:spcPts val="0"/>
                        </a:spcAft>
                        <a:buNone/>
                      </a:pPr>
                      <a:r>
                        <a:rPr b="1" lang="ja-JP" sz="900" u="none" cap="none" strike="noStrike">
                          <a:latin typeface="Arial"/>
                          <a:ea typeface="Arial"/>
                          <a:cs typeface="Arial"/>
                          <a:sym typeface="Arial"/>
                        </a:rPr>
                        <a:t>４人</a:t>
                      </a:r>
                      <a:endParaRPr/>
                    </a:p>
                  </a:txBody>
                  <a:tcPr marT="45725" marB="45725" marR="91450" marL="91450" anchor="ctr">
                    <a:lnL cap="flat" cmpd="sng" w="9525">
                      <a:solidFill>
                        <a:schemeClr val="dk1"/>
                      </a:solidFill>
                      <a:prstDash val="dash"/>
                      <a:round/>
                      <a:headEnd len="sm" w="sm" type="none"/>
                      <a:tailEnd len="sm" w="sm" type="none"/>
                    </a:lnL>
                    <a:lnR cap="flat" cmpd="sng" w="9525">
                      <a:solidFill>
                        <a:schemeClr val="dk1"/>
                      </a:solidFill>
                      <a:prstDash val="dash"/>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ctr">
                        <a:spcBef>
                          <a:spcPts val="0"/>
                        </a:spcBef>
                        <a:spcAft>
                          <a:spcPts val="0"/>
                        </a:spcAft>
                        <a:buNone/>
                      </a:pPr>
                      <a:r>
                        <a:rPr b="1" lang="ja-JP" sz="900" u="none" cap="none" strike="noStrike">
                          <a:latin typeface="Arial"/>
                          <a:ea typeface="Arial"/>
                          <a:cs typeface="Arial"/>
                          <a:sym typeface="Arial"/>
                        </a:rPr>
                        <a:t>500万円</a:t>
                      </a:r>
                      <a:endParaRPr/>
                    </a:p>
                  </a:txBody>
                  <a:tcPr marT="45725" marB="45725" marR="91450" marL="91450" anchor="ctr">
                    <a:lnL cap="flat" cmpd="sng" w="9525">
                      <a:solidFill>
                        <a:schemeClr val="dk1"/>
                      </a:solidFill>
                      <a:prstDash val="dash"/>
                      <a:round/>
                      <a:headEnd len="sm" w="sm" type="none"/>
                      <a:tailEnd len="sm" w="sm" type="none"/>
                    </a:lnL>
                    <a:lnR cap="flat" cmpd="sng" w="9525">
                      <a:solidFill>
                        <a:schemeClr val="dk1"/>
                      </a:solidFill>
                      <a:prstDash val="dash"/>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ctr">
                        <a:spcBef>
                          <a:spcPts val="0"/>
                        </a:spcBef>
                        <a:spcAft>
                          <a:spcPts val="0"/>
                        </a:spcAft>
                        <a:buNone/>
                      </a:pPr>
                      <a:r>
                        <a:rPr b="1" lang="ja-JP" sz="900" u="none" cap="none" strike="noStrike">
                          <a:latin typeface="Arial"/>
                          <a:ea typeface="Arial"/>
                          <a:cs typeface="Arial"/>
                          <a:sym typeface="Arial"/>
                        </a:rPr>
                        <a:t>月10回</a:t>
                      </a:r>
                      <a:endParaRPr/>
                    </a:p>
                  </a:txBody>
                  <a:tcPr marT="45725" marB="45725" marR="91450" marL="91450" anchor="ctr">
                    <a:lnL cap="flat" cmpd="sng" w="9525">
                      <a:solidFill>
                        <a:schemeClr val="dk1"/>
                      </a:solidFill>
                      <a:prstDash val="dash"/>
                      <a:round/>
                      <a:headEnd len="sm" w="sm" type="none"/>
                      <a:tailEnd len="sm" w="sm" type="none"/>
                    </a:lnL>
                    <a:lnR cap="flat" cmpd="sng" w="9525">
                      <a:solidFill>
                        <a:schemeClr val="dk1"/>
                      </a:solidFill>
                      <a:prstDash val="dash"/>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ctr">
                        <a:spcBef>
                          <a:spcPts val="0"/>
                        </a:spcBef>
                        <a:spcAft>
                          <a:spcPts val="0"/>
                        </a:spcAft>
                        <a:buNone/>
                      </a:pPr>
                      <a:r>
                        <a:rPr b="1" lang="ja-JP" sz="900" u="none" cap="none" strike="noStrike">
                          <a:latin typeface="Arial"/>
                          <a:ea typeface="Arial"/>
                          <a:cs typeface="Arial"/>
                          <a:sym typeface="Arial"/>
                        </a:rPr>
                        <a:t>100万円</a:t>
                      </a:r>
                      <a:endParaRPr/>
                    </a:p>
                  </a:txBody>
                  <a:tcPr marT="45725" marB="45725" marR="91450" marL="91450" anchor="ctr">
                    <a:lnL cap="flat" cmpd="sng" w="9525">
                      <a:solidFill>
                        <a:schemeClr val="dk1"/>
                      </a:solidFill>
                      <a:prstDash val="dash"/>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r>
              <a:tr h="114300">
                <a:tc gridSpan="4">
                  <a:txBody>
                    <a:bodyPr/>
                    <a:lstStyle/>
                    <a:p>
                      <a:pPr indent="0" lvl="0" marL="0" marR="0" rtl="0" algn="ctr">
                        <a:spcBef>
                          <a:spcPts val="0"/>
                        </a:spcBef>
                        <a:spcAft>
                          <a:spcPts val="0"/>
                        </a:spcAft>
                        <a:buNone/>
                      </a:pPr>
                      <a:r>
                        <a:rPr b="1" lang="ja-JP" sz="900" u="none" cap="none" strike="noStrike">
                          <a:latin typeface="Arial"/>
                          <a:ea typeface="Arial"/>
                          <a:cs typeface="Arial"/>
                          <a:sym typeface="Arial"/>
                        </a:rPr>
                        <a:t>合計</a:t>
                      </a:r>
                      <a:endParaRPr/>
                    </a:p>
                  </a:txBody>
                  <a:tcPr marT="45725" marB="45725" marR="91450" marL="91450" anchor="ctr">
                    <a:lnL cap="flat" cmpd="sng" w="12700">
                      <a:solidFill>
                        <a:schemeClr val="dk1"/>
                      </a:solidFill>
                      <a:prstDash val="solid"/>
                      <a:round/>
                      <a:headEnd len="sm" w="sm" type="none"/>
                      <a:tailEnd len="sm" w="sm" type="none"/>
                    </a:lnL>
                    <a:lnR cap="flat" cmpd="sng" w="9525">
                      <a:solidFill>
                        <a:schemeClr val="dk1"/>
                      </a:solidFill>
                      <a:prstDash val="dash"/>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hMerge="1"/>
                <a:tc hMerge="1"/>
                <a:tc hMerge="1"/>
                <a:tc>
                  <a:txBody>
                    <a:bodyPr/>
                    <a:lstStyle/>
                    <a:p>
                      <a:pPr indent="0" lvl="0" marL="0" marR="0" rtl="0" algn="ctr">
                        <a:spcBef>
                          <a:spcPts val="0"/>
                        </a:spcBef>
                        <a:spcAft>
                          <a:spcPts val="0"/>
                        </a:spcAft>
                        <a:buNone/>
                      </a:pPr>
                      <a:r>
                        <a:rPr b="1" lang="ja-JP" sz="900" u="none" cap="none" strike="noStrike">
                          <a:latin typeface="Arial"/>
                          <a:ea typeface="Arial"/>
                          <a:cs typeface="Arial"/>
                          <a:sym typeface="Arial"/>
                        </a:rPr>
                        <a:t>400万円</a:t>
                      </a:r>
                      <a:endParaRPr/>
                    </a:p>
                  </a:txBody>
                  <a:tcPr marT="45725" marB="45725" marR="91450" marL="91450" anchor="ctr">
                    <a:lnL cap="flat" cmpd="sng" w="9525">
                      <a:solidFill>
                        <a:schemeClr val="dk1"/>
                      </a:solidFill>
                      <a:prstDash val="dash"/>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r>
            </a:tbl>
          </a:graphicData>
        </a:graphic>
      </p:graphicFrame>
    </p:spTree>
  </p:cSld>
  <p:clrMapOvr>
    <a:masterClrMapping/>
  </p:clrMapOvr>
  <p:extLst>
    <p:ext uri="{DCECCB84-F9BA-43D5-87BE-67443E8EF086}">
      <p15:sldGuideLst>
        <p15:guide id="1" orient="horz">
          <p15:clr>
            <a:srgbClr val="FBAE40"/>
          </p15:clr>
        </p15:guide>
        <p15:guide id="2" pos="5760">
          <p15:clr>
            <a:srgbClr val="FBAE40"/>
          </p15:clr>
        </p15:guide>
      </p15:sldGuideLst>
    </p:ext>
  </p:extLst>
</p:sldLayout>
</file>

<file path=ppt/slideLayouts/slideLayout4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白紙">
  <p:cSld name="1_白紙">
    <p:bg>
      <p:bgPr>
        <a:blipFill>
          <a:blip r:embed="rId2">
            <a:alphaModFix/>
          </a:blip>
          <a:stretch>
            <a:fillRect/>
          </a:stretch>
        </a:blipFill>
      </p:bgPr>
    </p:bg>
    <p:spTree>
      <p:nvGrpSpPr>
        <p:cNvPr id="456" name="Shape 456"/>
        <p:cNvGrpSpPr/>
        <p:nvPr/>
      </p:nvGrpSpPr>
      <p:grpSpPr>
        <a:xfrm>
          <a:off x="0" y="0"/>
          <a:ext cx="0" cy="0"/>
          <a:chOff x="0" y="0"/>
          <a:chExt cx="0" cy="0"/>
        </a:xfrm>
      </p:grpSpPr>
    </p:spTree>
  </p:cSld>
  <p:clrMapOvr>
    <a:masterClrMapping/>
  </p:clrMapOvr>
  <p:extLst>
    <p:ext uri="{DCECCB84-F9BA-43D5-87BE-67443E8EF086}">
      <p15:sldGuideLst>
        <p15:guide id="1" orient="horz">
          <p15:clr>
            <a:srgbClr val="FBAE40"/>
          </p15:clr>
        </p15:guide>
        <p15:guide id="2" pos="5760">
          <p15:clr>
            <a:srgbClr val="FBAE40"/>
          </p15:clr>
        </p15:guide>
      </p15:sldGuideLst>
    </p:ext>
  </p:extLst>
</p:sldLayout>
</file>

<file path=ppt/slideLayouts/slideLayout4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タイトル スライド">
  <p:cSld name="タイトル スライド">
    <p:spTree>
      <p:nvGrpSpPr>
        <p:cNvPr id="458" name="Shape 458"/>
        <p:cNvGrpSpPr/>
        <p:nvPr/>
      </p:nvGrpSpPr>
      <p:grpSpPr>
        <a:xfrm>
          <a:off x="0" y="0"/>
          <a:ext cx="0" cy="0"/>
          <a:chOff x="0" y="0"/>
          <a:chExt cx="0" cy="0"/>
        </a:xfrm>
      </p:grpSpPr>
    </p:spTree>
  </p:cSld>
  <p:clrMapOvr>
    <a:masterClrMapping/>
  </p:clrMapOvr>
</p:sldLayout>
</file>

<file path=ppt/slideLayouts/slideLayout4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白紙" type="blank">
  <p:cSld name="BLANK">
    <p:spTree>
      <p:nvGrpSpPr>
        <p:cNvPr id="459" name="Shape 459"/>
        <p:cNvGrpSpPr/>
        <p:nvPr/>
      </p:nvGrpSpPr>
      <p:grpSpPr>
        <a:xfrm>
          <a:off x="0" y="0"/>
          <a:ext cx="0" cy="0"/>
          <a:chOff x="0" y="0"/>
          <a:chExt cx="0" cy="0"/>
        </a:xfrm>
      </p:grpSpPr>
      <p:sp>
        <p:nvSpPr>
          <p:cNvPr id="460" name="Google Shape;460;p52"/>
          <p:cNvSpPr/>
          <p:nvPr/>
        </p:nvSpPr>
        <p:spPr>
          <a:xfrm>
            <a:off x="-1" y="705417"/>
            <a:ext cx="9144000" cy="58800"/>
          </a:xfrm>
          <a:prstGeom prst="rect">
            <a:avLst/>
          </a:prstGeom>
          <a:solidFill>
            <a:srgbClr val="005BAD"/>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2400"/>
              <a:buFont typeface="Arial"/>
              <a:buNone/>
            </a:pPr>
            <a:r>
              <a:t/>
            </a:r>
            <a:endParaRPr b="0" i="0" sz="2400" u="none" cap="none" strike="noStrike">
              <a:solidFill>
                <a:srgbClr val="000000"/>
              </a:solidFill>
              <a:latin typeface="Arial"/>
              <a:ea typeface="Arial"/>
              <a:cs typeface="Arial"/>
              <a:sym typeface="Arial"/>
            </a:endParaRPr>
          </a:p>
        </p:txBody>
      </p:sp>
      <p:sp>
        <p:nvSpPr>
          <p:cNvPr id="461" name="Google Shape;461;p52"/>
          <p:cNvSpPr txBox="1"/>
          <p:nvPr>
            <p:ph idx="12" type="sldNum"/>
          </p:nvPr>
        </p:nvSpPr>
        <p:spPr>
          <a:xfrm>
            <a:off x="8769893" y="6443281"/>
            <a:ext cx="374100" cy="298500"/>
          </a:xfrm>
          <a:prstGeom prst="rect">
            <a:avLst/>
          </a:prstGeom>
          <a:noFill/>
          <a:ln>
            <a:noFill/>
          </a:ln>
        </p:spPr>
        <p:txBody>
          <a:bodyPr anchorCtr="0" anchor="ctr" bIns="45700" lIns="91425" spcFirstLastPara="1" rIns="91425" wrap="square" tIns="45700">
            <a:noAutofit/>
          </a:bodyPr>
          <a:lstStyle>
            <a:lvl1pPr indent="0" lvl="0" marL="0" marR="0" algn="ctr">
              <a:spcBef>
                <a:spcPts val="0"/>
              </a:spcBef>
              <a:buNone/>
              <a:defRPr b="1" i="0" sz="1200" u="none" cap="none" strike="noStrike">
                <a:solidFill>
                  <a:schemeClr val="dk1"/>
                </a:solidFill>
                <a:latin typeface="Arial"/>
                <a:ea typeface="Arial"/>
                <a:cs typeface="Arial"/>
                <a:sym typeface="Arial"/>
              </a:defRPr>
            </a:lvl1pPr>
            <a:lvl2pPr indent="0" lvl="1" marL="0" marR="0" algn="ctr">
              <a:spcBef>
                <a:spcPts val="0"/>
              </a:spcBef>
              <a:buNone/>
              <a:defRPr b="1" i="0" sz="1200" u="none" cap="none" strike="noStrike">
                <a:solidFill>
                  <a:schemeClr val="dk1"/>
                </a:solidFill>
                <a:latin typeface="Arial"/>
                <a:ea typeface="Arial"/>
                <a:cs typeface="Arial"/>
                <a:sym typeface="Arial"/>
              </a:defRPr>
            </a:lvl2pPr>
            <a:lvl3pPr indent="0" lvl="2" marL="0" marR="0" algn="ctr">
              <a:spcBef>
                <a:spcPts val="0"/>
              </a:spcBef>
              <a:buNone/>
              <a:defRPr b="1" i="0" sz="1200" u="none" cap="none" strike="noStrike">
                <a:solidFill>
                  <a:schemeClr val="dk1"/>
                </a:solidFill>
                <a:latin typeface="Arial"/>
                <a:ea typeface="Arial"/>
                <a:cs typeface="Arial"/>
                <a:sym typeface="Arial"/>
              </a:defRPr>
            </a:lvl3pPr>
            <a:lvl4pPr indent="0" lvl="3" marL="0" marR="0" algn="ctr">
              <a:spcBef>
                <a:spcPts val="0"/>
              </a:spcBef>
              <a:buNone/>
              <a:defRPr b="1" i="0" sz="1200" u="none" cap="none" strike="noStrike">
                <a:solidFill>
                  <a:schemeClr val="dk1"/>
                </a:solidFill>
                <a:latin typeface="Arial"/>
                <a:ea typeface="Arial"/>
                <a:cs typeface="Arial"/>
                <a:sym typeface="Arial"/>
              </a:defRPr>
            </a:lvl4pPr>
            <a:lvl5pPr indent="0" lvl="4" marL="0" marR="0" algn="ctr">
              <a:spcBef>
                <a:spcPts val="0"/>
              </a:spcBef>
              <a:buNone/>
              <a:defRPr b="1" i="0" sz="1200" u="none" cap="none" strike="noStrike">
                <a:solidFill>
                  <a:schemeClr val="dk1"/>
                </a:solidFill>
                <a:latin typeface="Arial"/>
                <a:ea typeface="Arial"/>
                <a:cs typeface="Arial"/>
                <a:sym typeface="Arial"/>
              </a:defRPr>
            </a:lvl5pPr>
            <a:lvl6pPr indent="0" lvl="5" marL="0" marR="0" algn="ctr">
              <a:spcBef>
                <a:spcPts val="0"/>
              </a:spcBef>
              <a:buNone/>
              <a:defRPr b="1" i="0" sz="1200" u="none" cap="none" strike="noStrike">
                <a:solidFill>
                  <a:schemeClr val="dk1"/>
                </a:solidFill>
                <a:latin typeface="Arial"/>
                <a:ea typeface="Arial"/>
                <a:cs typeface="Arial"/>
                <a:sym typeface="Arial"/>
              </a:defRPr>
            </a:lvl6pPr>
            <a:lvl7pPr indent="0" lvl="6" marL="0" marR="0" algn="ctr">
              <a:spcBef>
                <a:spcPts val="0"/>
              </a:spcBef>
              <a:buNone/>
              <a:defRPr b="1" i="0" sz="1200" u="none" cap="none" strike="noStrike">
                <a:solidFill>
                  <a:schemeClr val="dk1"/>
                </a:solidFill>
                <a:latin typeface="Arial"/>
                <a:ea typeface="Arial"/>
                <a:cs typeface="Arial"/>
                <a:sym typeface="Arial"/>
              </a:defRPr>
            </a:lvl7pPr>
            <a:lvl8pPr indent="0" lvl="7" marL="0" marR="0" algn="ctr">
              <a:spcBef>
                <a:spcPts val="0"/>
              </a:spcBef>
              <a:buNone/>
              <a:defRPr b="1" i="0" sz="1200" u="none" cap="none" strike="noStrike">
                <a:solidFill>
                  <a:schemeClr val="dk1"/>
                </a:solidFill>
                <a:latin typeface="Arial"/>
                <a:ea typeface="Arial"/>
                <a:cs typeface="Arial"/>
                <a:sym typeface="Arial"/>
              </a:defRPr>
            </a:lvl8pPr>
            <a:lvl9pPr indent="0" lvl="8" marL="0" marR="0" algn="ctr">
              <a:spcBef>
                <a:spcPts val="0"/>
              </a:spcBef>
              <a:buNone/>
              <a:defRPr b="1" i="0" sz="1200" u="none" cap="none" strike="noStrike">
                <a:solidFill>
                  <a:schemeClr val="dk1"/>
                </a:solidFill>
                <a:latin typeface="Arial"/>
                <a:ea typeface="Arial"/>
                <a:cs typeface="Arial"/>
                <a:sym typeface="Arial"/>
              </a:defRPr>
            </a:lvl9pPr>
          </a:lstStyle>
          <a:p>
            <a:pPr indent="0" lvl="0" marL="0" rtl="0" algn="ctr">
              <a:spcBef>
                <a:spcPts val="0"/>
              </a:spcBef>
              <a:spcAft>
                <a:spcPts val="0"/>
              </a:spcAft>
              <a:buNone/>
            </a:pPr>
            <a:fld id="{00000000-1234-1234-1234-123412341234}" type="slidenum">
              <a:rPr lang="ja-JP"/>
              <a:t>‹#›</a:t>
            </a:fld>
            <a:endParaRPr/>
          </a:p>
        </p:txBody>
      </p:sp>
    </p:spTree>
  </p:cSld>
  <p:clrMapOvr>
    <a:masterClrMapping/>
  </p:clrMapOvr>
  <p:extLst>
    <p:ext uri="{DCECCB84-F9BA-43D5-87BE-67443E8EF086}">
      <p15:sldGuideLst>
        <p15:guide id="1" orient="horz">
          <p15:clr>
            <a:srgbClr val="FBAE40"/>
          </p15:clr>
        </p15:guide>
        <p15:guide id="2" pos="5760">
          <p15:clr>
            <a:srgbClr val="FBAE40"/>
          </p15:clr>
        </p15:guide>
      </p15:sldGuideLst>
    </p:ext>
  </p:extLst>
</p:sldLayout>
</file>

<file path=ppt/slideLayouts/slideLayout4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4_白紙">
  <p:cSld name="4_白紙">
    <p:spTree>
      <p:nvGrpSpPr>
        <p:cNvPr id="462" name="Shape 462"/>
        <p:cNvGrpSpPr/>
        <p:nvPr/>
      </p:nvGrpSpPr>
      <p:grpSpPr>
        <a:xfrm>
          <a:off x="0" y="0"/>
          <a:ext cx="0" cy="0"/>
          <a:chOff x="0" y="0"/>
          <a:chExt cx="0" cy="0"/>
        </a:xfrm>
      </p:grpSpPr>
      <p:sp>
        <p:nvSpPr>
          <p:cNvPr id="463" name="Google Shape;463;p53"/>
          <p:cNvSpPr/>
          <p:nvPr/>
        </p:nvSpPr>
        <p:spPr>
          <a:xfrm>
            <a:off x="-1" y="705417"/>
            <a:ext cx="9144000" cy="58800"/>
          </a:xfrm>
          <a:prstGeom prst="rect">
            <a:avLst/>
          </a:prstGeom>
          <a:solidFill>
            <a:srgbClr val="0088CC"/>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2400"/>
              <a:buFont typeface="Arial"/>
              <a:buNone/>
            </a:pPr>
            <a:r>
              <a:t/>
            </a:r>
            <a:endParaRPr b="0" i="0" sz="2400" u="none" cap="none" strike="noStrike">
              <a:solidFill>
                <a:srgbClr val="000000"/>
              </a:solidFill>
              <a:latin typeface="Arial"/>
              <a:ea typeface="Arial"/>
              <a:cs typeface="Arial"/>
              <a:sym typeface="Arial"/>
            </a:endParaRPr>
          </a:p>
        </p:txBody>
      </p:sp>
      <p:sp>
        <p:nvSpPr>
          <p:cNvPr id="464" name="Google Shape;464;p53"/>
          <p:cNvSpPr txBox="1"/>
          <p:nvPr>
            <p:ph idx="12" type="sldNum"/>
          </p:nvPr>
        </p:nvSpPr>
        <p:spPr>
          <a:xfrm>
            <a:off x="8769893" y="6443281"/>
            <a:ext cx="374100" cy="298500"/>
          </a:xfrm>
          <a:prstGeom prst="rect">
            <a:avLst/>
          </a:prstGeom>
          <a:noFill/>
          <a:ln>
            <a:noFill/>
          </a:ln>
        </p:spPr>
        <p:txBody>
          <a:bodyPr anchorCtr="0" anchor="ctr" bIns="45700" lIns="91425" spcFirstLastPara="1" rIns="91425" wrap="square" tIns="45700">
            <a:noAutofit/>
          </a:bodyPr>
          <a:lstStyle>
            <a:lvl1pPr indent="0" lvl="0" marL="0" marR="0" algn="ctr">
              <a:spcBef>
                <a:spcPts val="0"/>
              </a:spcBef>
              <a:buNone/>
              <a:defRPr b="1" sz="1200">
                <a:solidFill>
                  <a:schemeClr val="dk1"/>
                </a:solidFill>
                <a:latin typeface="Arial"/>
                <a:ea typeface="Arial"/>
                <a:cs typeface="Arial"/>
                <a:sym typeface="Arial"/>
              </a:defRPr>
            </a:lvl1pPr>
            <a:lvl2pPr indent="0" lvl="1" marL="0" marR="0" algn="ctr">
              <a:spcBef>
                <a:spcPts val="0"/>
              </a:spcBef>
              <a:buNone/>
              <a:defRPr b="1" sz="1200">
                <a:solidFill>
                  <a:schemeClr val="dk1"/>
                </a:solidFill>
                <a:latin typeface="Arial"/>
                <a:ea typeface="Arial"/>
                <a:cs typeface="Arial"/>
                <a:sym typeface="Arial"/>
              </a:defRPr>
            </a:lvl2pPr>
            <a:lvl3pPr indent="0" lvl="2" marL="0" marR="0" algn="ctr">
              <a:spcBef>
                <a:spcPts val="0"/>
              </a:spcBef>
              <a:buNone/>
              <a:defRPr b="1" sz="1200">
                <a:solidFill>
                  <a:schemeClr val="dk1"/>
                </a:solidFill>
                <a:latin typeface="Arial"/>
                <a:ea typeface="Arial"/>
                <a:cs typeface="Arial"/>
                <a:sym typeface="Arial"/>
              </a:defRPr>
            </a:lvl3pPr>
            <a:lvl4pPr indent="0" lvl="3" marL="0" marR="0" algn="ctr">
              <a:spcBef>
                <a:spcPts val="0"/>
              </a:spcBef>
              <a:buNone/>
              <a:defRPr b="1" sz="1200">
                <a:solidFill>
                  <a:schemeClr val="dk1"/>
                </a:solidFill>
                <a:latin typeface="Arial"/>
                <a:ea typeface="Arial"/>
                <a:cs typeface="Arial"/>
                <a:sym typeface="Arial"/>
              </a:defRPr>
            </a:lvl4pPr>
            <a:lvl5pPr indent="0" lvl="4" marL="0" marR="0" algn="ctr">
              <a:spcBef>
                <a:spcPts val="0"/>
              </a:spcBef>
              <a:buNone/>
              <a:defRPr b="1" sz="1200">
                <a:solidFill>
                  <a:schemeClr val="dk1"/>
                </a:solidFill>
                <a:latin typeface="Arial"/>
                <a:ea typeface="Arial"/>
                <a:cs typeface="Arial"/>
                <a:sym typeface="Arial"/>
              </a:defRPr>
            </a:lvl5pPr>
            <a:lvl6pPr indent="0" lvl="5" marL="0" marR="0" algn="ctr">
              <a:spcBef>
                <a:spcPts val="0"/>
              </a:spcBef>
              <a:buNone/>
              <a:defRPr b="1" sz="1200">
                <a:solidFill>
                  <a:schemeClr val="dk1"/>
                </a:solidFill>
                <a:latin typeface="Arial"/>
                <a:ea typeface="Arial"/>
                <a:cs typeface="Arial"/>
                <a:sym typeface="Arial"/>
              </a:defRPr>
            </a:lvl6pPr>
            <a:lvl7pPr indent="0" lvl="6" marL="0" marR="0" algn="ctr">
              <a:spcBef>
                <a:spcPts val="0"/>
              </a:spcBef>
              <a:buNone/>
              <a:defRPr b="1" sz="1200">
                <a:solidFill>
                  <a:schemeClr val="dk1"/>
                </a:solidFill>
                <a:latin typeface="Arial"/>
                <a:ea typeface="Arial"/>
                <a:cs typeface="Arial"/>
                <a:sym typeface="Arial"/>
              </a:defRPr>
            </a:lvl7pPr>
            <a:lvl8pPr indent="0" lvl="7" marL="0" marR="0" algn="ctr">
              <a:spcBef>
                <a:spcPts val="0"/>
              </a:spcBef>
              <a:buNone/>
              <a:defRPr b="1" sz="1200">
                <a:solidFill>
                  <a:schemeClr val="dk1"/>
                </a:solidFill>
                <a:latin typeface="Arial"/>
                <a:ea typeface="Arial"/>
                <a:cs typeface="Arial"/>
                <a:sym typeface="Arial"/>
              </a:defRPr>
            </a:lvl8pPr>
            <a:lvl9pPr indent="0" lvl="8" marL="0" marR="0" algn="ctr">
              <a:spcBef>
                <a:spcPts val="0"/>
              </a:spcBef>
              <a:buNone/>
              <a:defRPr b="1" sz="1200">
                <a:solidFill>
                  <a:schemeClr val="dk1"/>
                </a:solidFill>
                <a:latin typeface="Arial"/>
                <a:ea typeface="Arial"/>
                <a:cs typeface="Arial"/>
                <a:sym typeface="Arial"/>
              </a:defRPr>
            </a:lvl9pPr>
          </a:lstStyle>
          <a:p>
            <a:pPr indent="0" lvl="0" marL="0" rtl="0" algn="ctr">
              <a:spcBef>
                <a:spcPts val="0"/>
              </a:spcBef>
              <a:spcAft>
                <a:spcPts val="0"/>
              </a:spcAft>
              <a:buNone/>
            </a:pPr>
            <a:fld id="{00000000-1234-1234-1234-123412341234}" type="slidenum">
              <a:rPr lang="ja-JP"/>
              <a:t>‹#›</a:t>
            </a:fld>
            <a:endParaRPr/>
          </a:p>
        </p:txBody>
      </p:sp>
    </p:spTree>
  </p:cSld>
  <p:clrMapOvr>
    <a:masterClrMapping/>
  </p:clrMapOvr>
  <p:extLst>
    <p:ext uri="{DCECCB84-F9BA-43D5-87BE-67443E8EF086}">
      <p15:sldGuideLst>
        <p15:guide id="1" orient="horz">
          <p15:clr>
            <a:srgbClr val="FBAE40"/>
          </p15:clr>
        </p15:guide>
        <p15:guide id="2" pos="5760">
          <p15:clr>
            <a:srgbClr val="FBAE40"/>
          </p15:clr>
        </p15:guide>
      </p15:sldGuideLst>
    </p:ext>
  </p:extLst>
</p:sldLayout>
</file>

<file path=ppt/slideLayouts/slideLayout4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2_白紙">
  <p:cSld name="2_白紙">
    <p:spTree>
      <p:nvGrpSpPr>
        <p:cNvPr id="465" name="Shape 465"/>
        <p:cNvGrpSpPr/>
        <p:nvPr/>
      </p:nvGrpSpPr>
      <p:grpSpPr>
        <a:xfrm>
          <a:off x="0" y="0"/>
          <a:ext cx="0" cy="0"/>
          <a:chOff x="0" y="0"/>
          <a:chExt cx="0" cy="0"/>
        </a:xfrm>
      </p:grpSpPr>
      <p:sp>
        <p:nvSpPr>
          <p:cNvPr id="466" name="Google Shape;466;p54"/>
          <p:cNvSpPr/>
          <p:nvPr/>
        </p:nvSpPr>
        <p:spPr>
          <a:xfrm>
            <a:off x="5772274" y="1541748"/>
            <a:ext cx="3048000" cy="1877700"/>
          </a:xfrm>
          <a:prstGeom prst="rect">
            <a:avLst/>
          </a:prstGeom>
          <a:solidFill>
            <a:srgbClr val="F2F2F2"/>
          </a:solidFill>
          <a:ln>
            <a:noFill/>
          </a:ln>
        </p:spPr>
        <p:txBody>
          <a:bodyPr anchorCtr="0" anchor="t" bIns="45700" lIns="91425" spcFirstLastPara="1" rIns="91425" wrap="square" tIns="90000">
            <a:noAutofit/>
          </a:bodyPr>
          <a:lstStyle/>
          <a:p>
            <a:pPr indent="0" lvl="0" marL="0" marR="0" rtl="0" algn="l">
              <a:lnSpc>
                <a:spcPct val="114000"/>
              </a:lnSpc>
              <a:spcBef>
                <a:spcPts val="0"/>
              </a:spcBef>
              <a:spcAft>
                <a:spcPts val="0"/>
              </a:spcAft>
              <a:buClr>
                <a:schemeClr val="dk1"/>
              </a:buClr>
              <a:buSzPts val="1100"/>
              <a:buFont typeface="Arial"/>
              <a:buNone/>
            </a:pPr>
            <a:r>
              <a:t/>
            </a:r>
            <a:endParaRPr sz="1100">
              <a:solidFill>
                <a:schemeClr val="dk1"/>
              </a:solidFill>
              <a:latin typeface="Arial"/>
              <a:ea typeface="Arial"/>
              <a:cs typeface="Arial"/>
              <a:sym typeface="Arial"/>
            </a:endParaRPr>
          </a:p>
        </p:txBody>
      </p:sp>
      <p:sp>
        <p:nvSpPr>
          <p:cNvPr id="467" name="Google Shape;467;p54"/>
          <p:cNvSpPr/>
          <p:nvPr/>
        </p:nvSpPr>
        <p:spPr>
          <a:xfrm>
            <a:off x="-1" y="705417"/>
            <a:ext cx="9144000" cy="58800"/>
          </a:xfrm>
          <a:prstGeom prst="rect">
            <a:avLst/>
          </a:prstGeom>
          <a:solidFill>
            <a:srgbClr val="005BAD"/>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2400"/>
              <a:buFont typeface="Arial"/>
              <a:buNone/>
            </a:pPr>
            <a:r>
              <a:t/>
            </a:r>
            <a:endParaRPr b="0" i="0" sz="2400" u="none" cap="none" strike="noStrike">
              <a:solidFill>
                <a:srgbClr val="000000"/>
              </a:solidFill>
              <a:latin typeface="Arial"/>
              <a:ea typeface="Arial"/>
              <a:cs typeface="Arial"/>
              <a:sym typeface="Arial"/>
            </a:endParaRPr>
          </a:p>
        </p:txBody>
      </p:sp>
      <p:sp>
        <p:nvSpPr>
          <p:cNvPr id="468" name="Google Shape;468;p54"/>
          <p:cNvSpPr txBox="1"/>
          <p:nvPr>
            <p:ph idx="12" type="sldNum"/>
          </p:nvPr>
        </p:nvSpPr>
        <p:spPr>
          <a:xfrm>
            <a:off x="8769893" y="6443281"/>
            <a:ext cx="374100" cy="298500"/>
          </a:xfrm>
          <a:prstGeom prst="rect">
            <a:avLst/>
          </a:prstGeom>
          <a:noFill/>
          <a:ln>
            <a:noFill/>
          </a:ln>
        </p:spPr>
        <p:txBody>
          <a:bodyPr anchorCtr="0" anchor="ctr" bIns="45700" lIns="91425" spcFirstLastPara="1" rIns="91425" wrap="square" tIns="45700">
            <a:noAutofit/>
          </a:bodyPr>
          <a:lstStyle>
            <a:lvl1pPr indent="0" lvl="0" marL="0" marR="0" algn="ctr">
              <a:spcBef>
                <a:spcPts val="0"/>
              </a:spcBef>
              <a:buNone/>
              <a:defRPr b="1" sz="1200">
                <a:solidFill>
                  <a:schemeClr val="dk1"/>
                </a:solidFill>
                <a:latin typeface="Arial"/>
                <a:ea typeface="Arial"/>
                <a:cs typeface="Arial"/>
                <a:sym typeface="Arial"/>
              </a:defRPr>
            </a:lvl1pPr>
            <a:lvl2pPr indent="0" lvl="1" marL="0" marR="0" algn="ctr">
              <a:spcBef>
                <a:spcPts val="0"/>
              </a:spcBef>
              <a:buNone/>
              <a:defRPr b="1" sz="1200">
                <a:solidFill>
                  <a:schemeClr val="dk1"/>
                </a:solidFill>
                <a:latin typeface="Arial"/>
                <a:ea typeface="Arial"/>
                <a:cs typeface="Arial"/>
                <a:sym typeface="Arial"/>
              </a:defRPr>
            </a:lvl2pPr>
            <a:lvl3pPr indent="0" lvl="2" marL="0" marR="0" algn="ctr">
              <a:spcBef>
                <a:spcPts val="0"/>
              </a:spcBef>
              <a:buNone/>
              <a:defRPr b="1" sz="1200">
                <a:solidFill>
                  <a:schemeClr val="dk1"/>
                </a:solidFill>
                <a:latin typeface="Arial"/>
                <a:ea typeface="Arial"/>
                <a:cs typeface="Arial"/>
                <a:sym typeface="Arial"/>
              </a:defRPr>
            </a:lvl3pPr>
            <a:lvl4pPr indent="0" lvl="3" marL="0" marR="0" algn="ctr">
              <a:spcBef>
                <a:spcPts val="0"/>
              </a:spcBef>
              <a:buNone/>
              <a:defRPr b="1" sz="1200">
                <a:solidFill>
                  <a:schemeClr val="dk1"/>
                </a:solidFill>
                <a:latin typeface="Arial"/>
                <a:ea typeface="Arial"/>
                <a:cs typeface="Arial"/>
                <a:sym typeface="Arial"/>
              </a:defRPr>
            </a:lvl4pPr>
            <a:lvl5pPr indent="0" lvl="4" marL="0" marR="0" algn="ctr">
              <a:spcBef>
                <a:spcPts val="0"/>
              </a:spcBef>
              <a:buNone/>
              <a:defRPr b="1" sz="1200">
                <a:solidFill>
                  <a:schemeClr val="dk1"/>
                </a:solidFill>
                <a:latin typeface="Arial"/>
                <a:ea typeface="Arial"/>
                <a:cs typeface="Arial"/>
                <a:sym typeface="Arial"/>
              </a:defRPr>
            </a:lvl5pPr>
            <a:lvl6pPr indent="0" lvl="5" marL="0" marR="0" algn="ctr">
              <a:spcBef>
                <a:spcPts val="0"/>
              </a:spcBef>
              <a:buNone/>
              <a:defRPr b="1" sz="1200">
                <a:solidFill>
                  <a:schemeClr val="dk1"/>
                </a:solidFill>
                <a:latin typeface="Arial"/>
                <a:ea typeface="Arial"/>
                <a:cs typeface="Arial"/>
                <a:sym typeface="Arial"/>
              </a:defRPr>
            </a:lvl6pPr>
            <a:lvl7pPr indent="0" lvl="6" marL="0" marR="0" algn="ctr">
              <a:spcBef>
                <a:spcPts val="0"/>
              </a:spcBef>
              <a:buNone/>
              <a:defRPr b="1" sz="1200">
                <a:solidFill>
                  <a:schemeClr val="dk1"/>
                </a:solidFill>
                <a:latin typeface="Arial"/>
                <a:ea typeface="Arial"/>
                <a:cs typeface="Arial"/>
                <a:sym typeface="Arial"/>
              </a:defRPr>
            </a:lvl7pPr>
            <a:lvl8pPr indent="0" lvl="7" marL="0" marR="0" algn="ctr">
              <a:spcBef>
                <a:spcPts val="0"/>
              </a:spcBef>
              <a:buNone/>
              <a:defRPr b="1" sz="1200">
                <a:solidFill>
                  <a:schemeClr val="dk1"/>
                </a:solidFill>
                <a:latin typeface="Arial"/>
                <a:ea typeface="Arial"/>
                <a:cs typeface="Arial"/>
                <a:sym typeface="Arial"/>
              </a:defRPr>
            </a:lvl8pPr>
            <a:lvl9pPr indent="0" lvl="8" marL="0" marR="0" algn="ctr">
              <a:spcBef>
                <a:spcPts val="0"/>
              </a:spcBef>
              <a:buNone/>
              <a:defRPr b="1" sz="1200">
                <a:solidFill>
                  <a:schemeClr val="dk1"/>
                </a:solidFill>
                <a:latin typeface="Arial"/>
                <a:ea typeface="Arial"/>
                <a:cs typeface="Arial"/>
                <a:sym typeface="Arial"/>
              </a:defRPr>
            </a:lvl9pPr>
          </a:lstStyle>
          <a:p>
            <a:pPr indent="0" lvl="0" marL="0" rtl="0" algn="ctr">
              <a:spcBef>
                <a:spcPts val="0"/>
              </a:spcBef>
              <a:spcAft>
                <a:spcPts val="0"/>
              </a:spcAft>
              <a:buNone/>
            </a:pPr>
            <a:fld id="{00000000-1234-1234-1234-123412341234}" type="slidenum">
              <a:rPr lang="ja-JP"/>
              <a:t>‹#›</a:t>
            </a:fld>
            <a:endParaRPr/>
          </a:p>
        </p:txBody>
      </p:sp>
      <p:sp>
        <p:nvSpPr>
          <p:cNvPr id="469" name="Google Shape;469;p54"/>
          <p:cNvSpPr/>
          <p:nvPr/>
        </p:nvSpPr>
        <p:spPr>
          <a:xfrm>
            <a:off x="323851" y="1257115"/>
            <a:ext cx="831300" cy="226800"/>
          </a:xfrm>
          <a:prstGeom prst="rect">
            <a:avLst/>
          </a:prstGeom>
          <a:noFill/>
          <a:ln cap="flat" cmpd="sng" w="19050">
            <a:solidFill>
              <a:srgbClr val="262626"/>
            </a:solidFill>
            <a:prstDash val="solid"/>
            <a:round/>
            <a:headEnd len="sm" w="sm" type="none"/>
            <a:tailEnd len="sm" w="sm" type="none"/>
          </a:ln>
        </p:spPr>
        <p:txBody>
          <a:bodyPr anchorCtr="0" anchor="ctr" bIns="36000" lIns="72000" spcFirstLastPara="1" rIns="72000" wrap="square" tIns="36000">
            <a:noAutofit/>
          </a:bodyPr>
          <a:lstStyle/>
          <a:p>
            <a:pPr indent="0" lvl="0" marL="0" marR="0" rtl="0" algn="ctr">
              <a:lnSpc>
                <a:spcPct val="100000"/>
              </a:lnSpc>
              <a:spcBef>
                <a:spcPts val="0"/>
              </a:spcBef>
              <a:spcAft>
                <a:spcPts val="0"/>
              </a:spcAft>
              <a:buClr>
                <a:schemeClr val="dk1"/>
              </a:buClr>
              <a:buSzPts val="1300"/>
              <a:buFont typeface="Arial"/>
              <a:buNone/>
            </a:pPr>
            <a:r>
              <a:rPr b="0" i="0" lang="ja-JP" sz="1300" u="none" cap="none" strike="noStrike">
                <a:solidFill>
                  <a:schemeClr val="dk1"/>
                </a:solidFill>
                <a:latin typeface="Arial"/>
                <a:ea typeface="Arial"/>
                <a:cs typeface="Arial"/>
                <a:sym typeface="Arial"/>
              </a:rPr>
              <a:t>前提条件</a:t>
            </a:r>
            <a:endParaRPr/>
          </a:p>
        </p:txBody>
      </p:sp>
      <p:sp>
        <p:nvSpPr>
          <p:cNvPr id="470" name="Google Shape;470;p54"/>
          <p:cNvSpPr/>
          <p:nvPr/>
        </p:nvSpPr>
        <p:spPr>
          <a:xfrm>
            <a:off x="323851" y="3614858"/>
            <a:ext cx="1337400" cy="226800"/>
          </a:xfrm>
          <a:prstGeom prst="rect">
            <a:avLst/>
          </a:prstGeom>
          <a:noFill/>
          <a:ln cap="flat" cmpd="sng" w="19050">
            <a:solidFill>
              <a:srgbClr val="005BAD"/>
            </a:solidFill>
            <a:prstDash val="solid"/>
            <a:round/>
            <a:headEnd len="sm" w="sm" type="none"/>
            <a:tailEnd len="sm" w="sm" type="none"/>
          </a:ln>
        </p:spPr>
        <p:txBody>
          <a:bodyPr anchorCtr="0" anchor="ctr" bIns="36000" lIns="72000" spcFirstLastPara="1" rIns="72000" wrap="square" tIns="36000">
            <a:noAutofit/>
          </a:bodyPr>
          <a:lstStyle/>
          <a:p>
            <a:pPr indent="0" lvl="0" marL="0" marR="0" rtl="0" algn="ctr">
              <a:lnSpc>
                <a:spcPct val="100000"/>
              </a:lnSpc>
              <a:spcBef>
                <a:spcPts val="0"/>
              </a:spcBef>
              <a:spcAft>
                <a:spcPts val="0"/>
              </a:spcAft>
              <a:buClr>
                <a:srgbClr val="005BAD"/>
              </a:buClr>
              <a:buSzPts val="1300"/>
              <a:buFont typeface="Arial"/>
              <a:buNone/>
            </a:pPr>
            <a:r>
              <a:rPr b="0" i="0" lang="ja-JP" sz="1300" u="none" cap="none" strike="noStrike">
                <a:solidFill>
                  <a:srgbClr val="005BAD"/>
                </a:solidFill>
                <a:latin typeface="Arial"/>
                <a:ea typeface="Arial"/>
                <a:cs typeface="Arial"/>
                <a:sym typeface="Arial"/>
              </a:rPr>
              <a:t>討議</a:t>
            </a:r>
            <a:r>
              <a:rPr b="0" i="0" lang="ja-JP" sz="1300" u="none" cap="none" strike="noStrike">
                <a:solidFill>
                  <a:schemeClr val="dk1"/>
                </a:solidFill>
                <a:latin typeface="Arial"/>
                <a:ea typeface="Arial"/>
                <a:cs typeface="Arial"/>
                <a:sym typeface="Arial"/>
              </a:rPr>
              <a:t>　パターン２</a:t>
            </a:r>
            <a:endParaRPr/>
          </a:p>
        </p:txBody>
      </p:sp>
      <p:sp>
        <p:nvSpPr>
          <p:cNvPr id="471" name="Google Shape;471;p54"/>
          <p:cNvSpPr/>
          <p:nvPr/>
        </p:nvSpPr>
        <p:spPr>
          <a:xfrm>
            <a:off x="324417" y="1541748"/>
            <a:ext cx="3455400" cy="1877700"/>
          </a:xfrm>
          <a:prstGeom prst="rect">
            <a:avLst/>
          </a:prstGeom>
          <a:solidFill>
            <a:srgbClr val="F2F2F2"/>
          </a:solidFill>
          <a:ln>
            <a:noFill/>
          </a:ln>
        </p:spPr>
        <p:txBody>
          <a:bodyPr anchorCtr="0" anchor="ctr" bIns="45700" lIns="91425" spcFirstLastPara="1" rIns="91425" wrap="square" tIns="45700">
            <a:noAutofit/>
          </a:bodyPr>
          <a:lstStyle/>
          <a:p>
            <a:pPr indent="0" lvl="0" marL="0" marR="0" rtl="0" algn="l">
              <a:lnSpc>
                <a:spcPct val="114000"/>
              </a:lnSpc>
              <a:spcBef>
                <a:spcPts val="0"/>
              </a:spcBef>
              <a:spcAft>
                <a:spcPts val="0"/>
              </a:spcAft>
              <a:buClr>
                <a:schemeClr val="dk1"/>
              </a:buClr>
              <a:buSzPts val="1100"/>
              <a:buFont typeface="Arial"/>
              <a:buNone/>
            </a:pPr>
            <a:r>
              <a:rPr lang="ja-JP" sz="1100">
                <a:solidFill>
                  <a:schemeClr val="dk1"/>
                </a:solidFill>
                <a:latin typeface="Arial"/>
                <a:ea typeface="Arial"/>
                <a:cs typeface="Arial"/>
                <a:sym typeface="Arial"/>
              </a:rPr>
              <a:t>みなさんはメタバタウンの住人です。</a:t>
            </a:r>
            <a:endParaRPr sz="1100">
              <a:solidFill>
                <a:schemeClr val="dk1"/>
              </a:solidFill>
              <a:latin typeface="Arial"/>
              <a:ea typeface="Arial"/>
              <a:cs typeface="Arial"/>
              <a:sym typeface="Arial"/>
            </a:endParaRPr>
          </a:p>
          <a:p>
            <a:pPr indent="0" lvl="0" marL="0" marR="0" rtl="0" algn="l">
              <a:lnSpc>
                <a:spcPct val="114000"/>
              </a:lnSpc>
              <a:spcBef>
                <a:spcPts val="0"/>
              </a:spcBef>
              <a:spcAft>
                <a:spcPts val="0"/>
              </a:spcAft>
              <a:buClr>
                <a:schemeClr val="dk1"/>
              </a:buClr>
              <a:buSzPts val="1100"/>
              <a:buFont typeface="Arial"/>
              <a:buNone/>
            </a:pPr>
            <a:r>
              <a:rPr lang="ja-JP" sz="1100">
                <a:solidFill>
                  <a:schemeClr val="dk1"/>
                </a:solidFill>
                <a:latin typeface="Arial"/>
                <a:ea typeface="Arial"/>
                <a:cs typeface="Arial"/>
                <a:sym typeface="Arial"/>
              </a:rPr>
              <a:t>メタバタウンには家が４軒あり、町の真ん中を町が管理する川が流れています。</a:t>
            </a:r>
            <a:endParaRPr/>
          </a:p>
          <a:p>
            <a:pPr indent="0" lvl="0" marL="0" marR="0" rtl="0" algn="l">
              <a:lnSpc>
                <a:spcPct val="114000"/>
              </a:lnSpc>
              <a:spcBef>
                <a:spcPts val="0"/>
              </a:spcBef>
              <a:spcAft>
                <a:spcPts val="0"/>
              </a:spcAft>
              <a:buClr>
                <a:schemeClr val="dk1"/>
              </a:buClr>
              <a:buSzPts val="1100"/>
              <a:buFont typeface="Arial"/>
              <a:buNone/>
            </a:pPr>
            <a:r>
              <a:rPr lang="ja-JP" sz="1100">
                <a:solidFill>
                  <a:schemeClr val="dk1"/>
                </a:solidFill>
                <a:latin typeface="Arial"/>
                <a:ea typeface="Arial"/>
                <a:cs typeface="Arial"/>
                <a:sym typeface="Arial"/>
              </a:rPr>
              <a:t>行き来には渡し船を使っていますが、</a:t>
            </a:r>
            <a:endParaRPr sz="1100">
              <a:solidFill>
                <a:schemeClr val="dk1"/>
              </a:solidFill>
              <a:latin typeface="Arial"/>
              <a:ea typeface="Arial"/>
              <a:cs typeface="Arial"/>
              <a:sym typeface="Arial"/>
            </a:endParaRPr>
          </a:p>
          <a:p>
            <a:pPr indent="0" lvl="0" marL="0" marR="0" rtl="0" algn="l">
              <a:lnSpc>
                <a:spcPct val="114000"/>
              </a:lnSpc>
              <a:spcBef>
                <a:spcPts val="0"/>
              </a:spcBef>
              <a:spcAft>
                <a:spcPts val="0"/>
              </a:spcAft>
              <a:buClr>
                <a:schemeClr val="dk1"/>
              </a:buClr>
              <a:buSzPts val="1100"/>
              <a:buFont typeface="Arial"/>
              <a:buNone/>
            </a:pPr>
            <a:r>
              <a:rPr lang="ja-JP" sz="1100">
                <a:solidFill>
                  <a:schemeClr val="dk1"/>
                </a:solidFill>
                <a:latin typeface="Arial"/>
                <a:ea typeface="Arial"/>
                <a:cs typeface="Arial"/>
                <a:sym typeface="Arial"/>
              </a:rPr>
              <a:t>雨で増水すると運航できず不便でした。</a:t>
            </a:r>
            <a:endParaRPr/>
          </a:p>
          <a:p>
            <a:pPr indent="0" lvl="0" marL="0" marR="0" rtl="0" algn="l">
              <a:lnSpc>
                <a:spcPct val="114000"/>
              </a:lnSpc>
              <a:spcBef>
                <a:spcPts val="0"/>
              </a:spcBef>
              <a:spcAft>
                <a:spcPts val="0"/>
              </a:spcAft>
              <a:buClr>
                <a:schemeClr val="dk1"/>
              </a:buClr>
              <a:buSzPts val="1100"/>
              <a:buFont typeface="Arial"/>
              <a:buNone/>
            </a:pPr>
            <a:r>
              <a:rPr lang="ja-JP" sz="1100">
                <a:solidFill>
                  <a:schemeClr val="dk1"/>
                </a:solidFill>
                <a:latin typeface="Arial"/>
                <a:ea typeface="Arial"/>
                <a:cs typeface="Arial"/>
                <a:sym typeface="Arial"/>
              </a:rPr>
              <a:t>今回、</a:t>
            </a:r>
            <a:r>
              <a:rPr lang="ja-JP" sz="1100">
                <a:solidFill>
                  <a:srgbClr val="C00000"/>
                </a:solidFill>
                <a:latin typeface="Arial"/>
                <a:ea typeface="Arial"/>
                <a:cs typeface="Arial"/>
                <a:sym typeface="Arial"/>
              </a:rPr>
              <a:t> メタバタウンの全ての住人の希望 </a:t>
            </a:r>
            <a:r>
              <a:rPr lang="ja-JP" sz="1100">
                <a:solidFill>
                  <a:schemeClr val="dk1"/>
                </a:solidFill>
                <a:latin typeface="Arial"/>
                <a:ea typeface="Arial"/>
                <a:cs typeface="Arial"/>
                <a:sym typeface="Arial"/>
              </a:rPr>
              <a:t>により</a:t>
            </a:r>
            <a:endParaRPr sz="1100">
              <a:solidFill>
                <a:schemeClr val="dk1"/>
              </a:solidFill>
              <a:latin typeface="Arial"/>
              <a:ea typeface="Arial"/>
              <a:cs typeface="Arial"/>
              <a:sym typeface="Arial"/>
            </a:endParaRPr>
          </a:p>
          <a:p>
            <a:pPr indent="0" lvl="0" marL="0" marR="0" rtl="0" algn="l">
              <a:lnSpc>
                <a:spcPct val="114000"/>
              </a:lnSpc>
              <a:spcBef>
                <a:spcPts val="0"/>
              </a:spcBef>
              <a:spcAft>
                <a:spcPts val="0"/>
              </a:spcAft>
              <a:buClr>
                <a:schemeClr val="dk1"/>
              </a:buClr>
              <a:buSzPts val="1100"/>
              <a:buFont typeface="Arial"/>
              <a:buNone/>
            </a:pPr>
            <a:r>
              <a:rPr lang="ja-JP" sz="1100">
                <a:solidFill>
                  <a:schemeClr val="dk1"/>
                </a:solidFill>
                <a:latin typeface="Arial"/>
                <a:ea typeface="Arial"/>
                <a:cs typeface="Arial"/>
                <a:sym typeface="Arial"/>
              </a:rPr>
              <a:t>橋を建設することになりました。</a:t>
            </a:r>
            <a:endParaRPr/>
          </a:p>
          <a:p>
            <a:pPr indent="0" lvl="0" marL="0" marR="0" rtl="0" algn="l">
              <a:lnSpc>
                <a:spcPct val="114000"/>
              </a:lnSpc>
              <a:spcBef>
                <a:spcPts val="0"/>
              </a:spcBef>
              <a:spcAft>
                <a:spcPts val="0"/>
              </a:spcAft>
              <a:buClr>
                <a:schemeClr val="dk1"/>
              </a:buClr>
              <a:buSzPts val="1100"/>
              <a:buFont typeface="Arial"/>
              <a:buNone/>
            </a:pPr>
            <a:r>
              <a:rPr lang="ja-JP" sz="1100">
                <a:solidFill>
                  <a:schemeClr val="dk1"/>
                </a:solidFill>
                <a:latin typeface="Arial"/>
                <a:ea typeface="Arial"/>
                <a:cs typeface="Arial"/>
                <a:sym typeface="Arial"/>
              </a:rPr>
              <a:t>橋の建設費用は400万円です。</a:t>
            </a:r>
            <a:endParaRPr sz="1100">
              <a:solidFill>
                <a:schemeClr val="dk1"/>
              </a:solidFill>
              <a:latin typeface="Arial"/>
              <a:ea typeface="Arial"/>
              <a:cs typeface="Arial"/>
              <a:sym typeface="Arial"/>
            </a:endParaRPr>
          </a:p>
          <a:p>
            <a:pPr indent="0" lvl="0" marL="0" marR="0" rtl="0" algn="l">
              <a:lnSpc>
                <a:spcPct val="114000"/>
              </a:lnSpc>
              <a:spcBef>
                <a:spcPts val="0"/>
              </a:spcBef>
              <a:spcAft>
                <a:spcPts val="0"/>
              </a:spcAft>
              <a:buClr>
                <a:schemeClr val="dk1"/>
              </a:buClr>
              <a:buSzPts val="1100"/>
              <a:buFont typeface="Arial"/>
              <a:buNone/>
            </a:pPr>
            <a:r>
              <a:rPr lang="ja-JP" sz="1100">
                <a:solidFill>
                  <a:schemeClr val="dk1"/>
                </a:solidFill>
                <a:latin typeface="Arial"/>
                <a:ea typeface="Arial"/>
                <a:cs typeface="Arial"/>
                <a:sym typeface="Arial"/>
              </a:rPr>
              <a:t>どのように負担すればいいと思いますか。</a:t>
            </a:r>
            <a:endParaRPr/>
          </a:p>
        </p:txBody>
      </p:sp>
      <p:sp>
        <p:nvSpPr>
          <p:cNvPr id="472" name="Google Shape;472;p54"/>
          <p:cNvSpPr/>
          <p:nvPr/>
        </p:nvSpPr>
        <p:spPr>
          <a:xfrm>
            <a:off x="811530" y="2583495"/>
            <a:ext cx="2000100" cy="177600"/>
          </a:xfrm>
          <a:prstGeom prst="rect">
            <a:avLst/>
          </a:prstGeom>
          <a:noFill/>
          <a:ln cap="flat" cmpd="sng" w="12700">
            <a:solidFill>
              <a:srgbClr val="C00000"/>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2400"/>
              <a:buFont typeface="Arial"/>
              <a:buNone/>
            </a:pPr>
            <a:r>
              <a:t/>
            </a:r>
            <a:endParaRPr b="0" i="0" sz="2400" u="none" cap="none" strike="noStrike">
              <a:solidFill>
                <a:schemeClr val="dk1"/>
              </a:solidFill>
              <a:latin typeface="Arial"/>
              <a:ea typeface="Arial"/>
              <a:cs typeface="Arial"/>
              <a:sym typeface="Arial"/>
            </a:endParaRPr>
          </a:p>
        </p:txBody>
      </p:sp>
      <p:sp>
        <p:nvSpPr>
          <p:cNvPr id="473" name="Google Shape;473;p54"/>
          <p:cNvSpPr/>
          <p:nvPr/>
        </p:nvSpPr>
        <p:spPr>
          <a:xfrm>
            <a:off x="324417" y="3888724"/>
            <a:ext cx="2829000" cy="2831700"/>
          </a:xfrm>
          <a:prstGeom prst="rect">
            <a:avLst/>
          </a:prstGeom>
          <a:solidFill>
            <a:srgbClr val="EBFAFF"/>
          </a:solidFill>
          <a:ln>
            <a:noFill/>
          </a:ln>
        </p:spPr>
        <p:txBody>
          <a:bodyPr anchorCtr="0" anchor="ctr" bIns="45700" lIns="91425" spcFirstLastPara="1" rIns="91425" wrap="square" tIns="45700">
            <a:noAutofit/>
          </a:bodyPr>
          <a:lstStyle/>
          <a:p>
            <a:pPr indent="0" lvl="0" marL="0" marR="0" rtl="0" algn="l">
              <a:lnSpc>
                <a:spcPct val="114000"/>
              </a:lnSpc>
              <a:spcBef>
                <a:spcPts val="0"/>
              </a:spcBef>
              <a:spcAft>
                <a:spcPts val="0"/>
              </a:spcAft>
              <a:buClr>
                <a:schemeClr val="dk1"/>
              </a:buClr>
              <a:buSzPts val="1100"/>
              <a:buFont typeface="Arial"/>
              <a:buNone/>
            </a:pPr>
            <a:r>
              <a:t/>
            </a:r>
            <a:endParaRPr sz="1100">
              <a:solidFill>
                <a:schemeClr val="dk1"/>
              </a:solidFill>
              <a:latin typeface="Arial"/>
              <a:ea typeface="Arial"/>
              <a:cs typeface="Arial"/>
              <a:sym typeface="Arial"/>
            </a:endParaRPr>
          </a:p>
        </p:txBody>
      </p:sp>
      <p:sp>
        <p:nvSpPr>
          <p:cNvPr id="474" name="Google Shape;474;p54"/>
          <p:cNvSpPr/>
          <p:nvPr/>
        </p:nvSpPr>
        <p:spPr>
          <a:xfrm>
            <a:off x="3928374" y="1541748"/>
            <a:ext cx="1843800" cy="1877700"/>
          </a:xfrm>
          <a:prstGeom prst="rect">
            <a:avLst/>
          </a:prstGeom>
          <a:solidFill>
            <a:srgbClr val="F2F2F2"/>
          </a:solidFill>
          <a:ln>
            <a:noFill/>
          </a:ln>
        </p:spPr>
        <p:txBody>
          <a:bodyPr anchorCtr="0" anchor="t" bIns="45700" lIns="91425" spcFirstLastPara="1" rIns="91425" wrap="square" tIns="90000">
            <a:noAutofit/>
          </a:bodyPr>
          <a:lstStyle/>
          <a:p>
            <a:pPr indent="0" lvl="0" marL="0" marR="0" rtl="0" algn="l">
              <a:lnSpc>
                <a:spcPct val="114000"/>
              </a:lnSpc>
              <a:spcBef>
                <a:spcPts val="0"/>
              </a:spcBef>
              <a:spcAft>
                <a:spcPts val="0"/>
              </a:spcAft>
              <a:buClr>
                <a:schemeClr val="dk1"/>
              </a:buClr>
              <a:buSzPts val="1100"/>
              <a:buFont typeface="Arial"/>
              <a:buNone/>
            </a:pPr>
            <a:r>
              <a:rPr lang="ja-JP" sz="1100">
                <a:solidFill>
                  <a:schemeClr val="dk1"/>
                </a:solidFill>
                <a:latin typeface="Arial"/>
                <a:ea typeface="Arial"/>
                <a:cs typeface="Arial"/>
                <a:sym typeface="Arial"/>
              </a:rPr>
              <a:t>各家の家族構成・所得金額・使用回数が同じ場合</a:t>
            </a:r>
            <a:endParaRPr sz="1100">
              <a:solidFill>
                <a:schemeClr val="dk1"/>
              </a:solidFill>
              <a:latin typeface="Arial"/>
              <a:ea typeface="Arial"/>
              <a:cs typeface="Arial"/>
              <a:sym typeface="Arial"/>
            </a:endParaRPr>
          </a:p>
          <a:p>
            <a:pPr indent="0" lvl="0" marL="0" marR="0" rtl="0" algn="l">
              <a:lnSpc>
                <a:spcPct val="114000"/>
              </a:lnSpc>
              <a:spcBef>
                <a:spcPts val="0"/>
              </a:spcBef>
              <a:spcAft>
                <a:spcPts val="0"/>
              </a:spcAft>
              <a:buClr>
                <a:schemeClr val="dk1"/>
              </a:buClr>
              <a:buSzPts val="1100"/>
              <a:buFont typeface="Arial"/>
              <a:buNone/>
            </a:pPr>
            <a:r>
              <a:t/>
            </a:r>
            <a:endParaRPr sz="1100">
              <a:solidFill>
                <a:schemeClr val="dk1"/>
              </a:solidFill>
              <a:latin typeface="Arial"/>
              <a:ea typeface="Arial"/>
              <a:cs typeface="Arial"/>
              <a:sym typeface="Arial"/>
            </a:endParaRPr>
          </a:p>
          <a:p>
            <a:pPr indent="-171450" lvl="0" marL="171450" marR="0" rtl="0" algn="l">
              <a:lnSpc>
                <a:spcPct val="114000"/>
              </a:lnSpc>
              <a:spcBef>
                <a:spcPts val="0"/>
              </a:spcBef>
              <a:spcAft>
                <a:spcPts val="0"/>
              </a:spcAft>
              <a:buClr>
                <a:schemeClr val="dk1"/>
              </a:buClr>
              <a:buSzPts val="1100"/>
              <a:buFont typeface="Noto Sans Symbols"/>
              <a:buChar char="●"/>
            </a:pPr>
            <a:r>
              <a:rPr b="1" lang="ja-JP" sz="1100">
                <a:solidFill>
                  <a:schemeClr val="dk1"/>
                </a:solidFill>
                <a:latin typeface="Arial"/>
                <a:ea typeface="Arial"/>
                <a:cs typeface="Arial"/>
                <a:sym typeface="Arial"/>
              </a:rPr>
              <a:t>ヒント</a:t>
            </a:r>
            <a:endParaRPr b="1" sz="1100">
              <a:solidFill>
                <a:schemeClr val="dk1"/>
              </a:solidFill>
              <a:latin typeface="Arial"/>
              <a:ea typeface="Arial"/>
              <a:cs typeface="Arial"/>
              <a:sym typeface="Arial"/>
            </a:endParaRPr>
          </a:p>
          <a:p>
            <a:pPr indent="0" lvl="0" marL="0" marR="0" rtl="0" algn="l">
              <a:lnSpc>
                <a:spcPct val="114000"/>
              </a:lnSpc>
              <a:spcBef>
                <a:spcPts val="0"/>
              </a:spcBef>
              <a:spcAft>
                <a:spcPts val="0"/>
              </a:spcAft>
              <a:buClr>
                <a:schemeClr val="dk1"/>
              </a:buClr>
              <a:buSzPts val="1100"/>
              <a:buFont typeface="Noto Sans Symbols"/>
              <a:buNone/>
            </a:pPr>
            <a:r>
              <a:rPr lang="ja-JP" sz="1100">
                <a:solidFill>
                  <a:schemeClr val="dk1"/>
                </a:solidFill>
                <a:latin typeface="Arial"/>
                <a:ea typeface="Arial"/>
                <a:cs typeface="Arial"/>
                <a:sym typeface="Arial"/>
              </a:rPr>
              <a:t>    ４軒とも同じ条件だから、</a:t>
            </a:r>
            <a:endParaRPr sz="1100">
              <a:solidFill>
                <a:schemeClr val="dk1"/>
              </a:solidFill>
              <a:latin typeface="Arial"/>
              <a:ea typeface="Arial"/>
              <a:cs typeface="Arial"/>
              <a:sym typeface="Arial"/>
            </a:endParaRPr>
          </a:p>
          <a:p>
            <a:pPr indent="0" lvl="0" marL="0" marR="0" rtl="0" algn="l">
              <a:lnSpc>
                <a:spcPct val="114000"/>
              </a:lnSpc>
              <a:spcBef>
                <a:spcPts val="0"/>
              </a:spcBef>
              <a:spcAft>
                <a:spcPts val="0"/>
              </a:spcAft>
              <a:buClr>
                <a:schemeClr val="dk1"/>
              </a:buClr>
              <a:buSzPts val="1100"/>
              <a:buFont typeface="Noto Sans Symbols"/>
              <a:buNone/>
            </a:pPr>
            <a:r>
              <a:rPr lang="ja-JP" sz="1100">
                <a:solidFill>
                  <a:schemeClr val="dk1"/>
                </a:solidFill>
                <a:latin typeface="Arial"/>
                <a:ea typeface="Arial"/>
                <a:cs typeface="Arial"/>
                <a:sym typeface="Arial"/>
              </a:rPr>
              <a:t>    公平に負担すると…</a:t>
            </a:r>
            <a:endParaRPr sz="1100">
              <a:solidFill>
                <a:schemeClr val="dk1"/>
              </a:solidFill>
              <a:latin typeface="Arial"/>
              <a:ea typeface="Arial"/>
              <a:cs typeface="Arial"/>
              <a:sym typeface="Arial"/>
            </a:endParaRPr>
          </a:p>
        </p:txBody>
      </p:sp>
      <p:graphicFrame>
        <p:nvGraphicFramePr>
          <p:cNvPr id="475" name="Google Shape;475;p54"/>
          <p:cNvGraphicFramePr/>
          <p:nvPr/>
        </p:nvGraphicFramePr>
        <p:xfrm>
          <a:off x="3153508" y="3900331"/>
          <a:ext cx="3000000" cy="3000000"/>
        </p:xfrm>
        <a:graphic>
          <a:graphicData uri="http://schemas.openxmlformats.org/drawingml/2006/table">
            <a:tbl>
              <a:tblPr bandRow="1" firstRow="1">
                <a:noFill/>
                <a:tableStyleId>{EDD6E753-2930-40FE-A78C-5DBA94F34718}</a:tableStyleId>
              </a:tblPr>
              <a:tblGrid>
                <a:gridCol w="942175"/>
                <a:gridCol w="897400"/>
                <a:gridCol w="1216350"/>
                <a:gridCol w="1277950"/>
                <a:gridCol w="1332975"/>
              </a:tblGrid>
              <a:tr h="482200">
                <a:tc>
                  <a:txBody>
                    <a:bodyPr/>
                    <a:lstStyle/>
                    <a:p>
                      <a:pPr indent="0" lvl="0" marL="0" marR="0" rtl="0" algn="ctr">
                        <a:spcBef>
                          <a:spcPts val="0"/>
                        </a:spcBef>
                        <a:spcAft>
                          <a:spcPts val="0"/>
                        </a:spcAft>
                        <a:buNone/>
                      </a:pPr>
                      <a:r>
                        <a:t/>
                      </a:r>
                      <a:endParaRPr b="0" sz="1500" u="none" cap="none" strike="noStrike">
                        <a:solidFill>
                          <a:schemeClr val="lt1"/>
                        </a:solidFill>
                      </a:endParaRPr>
                    </a:p>
                  </a:txBody>
                  <a:tcPr marT="45725" marB="45725" marR="91450" marL="91450" anchor="ctr">
                    <a:lnL cap="flat" cmpd="sng" w="12700">
                      <a:solidFill>
                        <a:schemeClr val="lt1"/>
                      </a:solidFill>
                      <a:prstDash val="solid"/>
                      <a:round/>
                      <a:headEnd len="sm" w="sm" type="none"/>
                      <a:tailEnd len="sm" w="sm" type="none"/>
                    </a:lnL>
                    <a:lnR cap="flat" cmpd="sng" w="12700">
                      <a:solidFill>
                        <a:srgbClr val="005BAD"/>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12700">
                      <a:solidFill>
                        <a:srgbClr val="005BAD"/>
                      </a:solidFill>
                      <a:prstDash val="solid"/>
                      <a:round/>
                      <a:headEnd len="sm" w="sm" type="none"/>
                      <a:tailEnd len="sm" w="sm" type="none"/>
                    </a:lnB>
                    <a:solidFill>
                      <a:srgbClr val="EBFAFF"/>
                    </a:solidFill>
                  </a:tcPr>
                </a:tc>
                <a:tc>
                  <a:txBody>
                    <a:bodyPr/>
                    <a:lstStyle/>
                    <a:p>
                      <a:pPr indent="0" lvl="0" marL="0" marR="0" rtl="0" algn="ctr">
                        <a:spcBef>
                          <a:spcPts val="0"/>
                        </a:spcBef>
                        <a:spcAft>
                          <a:spcPts val="0"/>
                        </a:spcAft>
                        <a:buNone/>
                      </a:pPr>
                      <a:r>
                        <a:rPr b="1" lang="ja-JP" sz="1500" u="none" cap="none" strike="noStrike">
                          <a:solidFill>
                            <a:schemeClr val="lt1"/>
                          </a:solidFill>
                        </a:rPr>
                        <a:t>家族</a:t>
                      </a:r>
                      <a:endParaRPr sz="1500"/>
                    </a:p>
                  </a:txBody>
                  <a:tcPr marT="45725" marB="45725" marR="91450" marL="91450" anchor="ctr">
                    <a:lnL cap="flat" cmpd="sng" w="12700">
                      <a:solidFill>
                        <a:srgbClr val="005BAD"/>
                      </a:solidFill>
                      <a:prstDash val="solid"/>
                      <a:round/>
                      <a:headEnd len="sm" w="sm" type="none"/>
                      <a:tailEnd len="sm" w="sm" type="none"/>
                    </a:lnL>
                    <a:lnR cap="flat" cmpd="sng" w="12700">
                      <a:solidFill>
                        <a:schemeClr val="lt1"/>
                      </a:solidFill>
                      <a:prstDash val="solid"/>
                      <a:round/>
                      <a:headEnd len="sm" w="sm" type="none"/>
                      <a:tailEnd len="sm" w="sm" type="none"/>
                    </a:lnR>
                    <a:lnT cap="flat" cmpd="sng" w="12700">
                      <a:solidFill>
                        <a:srgbClr val="005BAD"/>
                      </a:solidFill>
                      <a:prstDash val="solid"/>
                      <a:round/>
                      <a:headEnd len="sm" w="sm" type="none"/>
                      <a:tailEnd len="sm" w="sm" type="none"/>
                    </a:lnT>
                    <a:lnB cap="flat" cmpd="sng" w="12700">
                      <a:solidFill>
                        <a:srgbClr val="005BAD"/>
                      </a:solidFill>
                      <a:prstDash val="solid"/>
                      <a:round/>
                      <a:headEnd len="sm" w="sm" type="none"/>
                      <a:tailEnd len="sm" w="sm" type="none"/>
                    </a:lnB>
                    <a:solidFill>
                      <a:srgbClr val="005BAD"/>
                    </a:solidFill>
                  </a:tcPr>
                </a:tc>
                <a:tc>
                  <a:txBody>
                    <a:bodyPr/>
                    <a:lstStyle/>
                    <a:p>
                      <a:pPr indent="0" lvl="0" marL="0" marR="0" rtl="0" algn="ctr">
                        <a:spcBef>
                          <a:spcPts val="0"/>
                        </a:spcBef>
                        <a:spcAft>
                          <a:spcPts val="0"/>
                        </a:spcAft>
                        <a:buNone/>
                      </a:pPr>
                      <a:r>
                        <a:rPr lang="ja-JP" sz="1500" u="none" cap="none" strike="noStrike"/>
                        <a:t>所得金額</a:t>
                      </a:r>
                      <a:endParaRPr b="0" sz="1100" u="none" cap="none" strike="noStrike">
                        <a:solidFill>
                          <a:schemeClr val="lt1"/>
                        </a:solidFill>
                        <a:latin typeface="Arial"/>
                        <a:ea typeface="Arial"/>
                        <a:cs typeface="Arial"/>
                        <a:sym typeface="Arial"/>
                      </a:endParaRPr>
                    </a:p>
                  </a:txBody>
                  <a:tcPr marT="45725" marB="45725" marR="91450" marL="91450" anchor="ctr">
                    <a:lnL cap="flat" cmpd="sng" w="12700">
                      <a:solidFill>
                        <a:schemeClr val="lt1"/>
                      </a:solidFill>
                      <a:prstDash val="solid"/>
                      <a:round/>
                      <a:headEnd len="sm" w="sm" type="none"/>
                      <a:tailEnd len="sm" w="sm" type="none"/>
                    </a:lnL>
                    <a:lnR cap="flat" cmpd="sng" w="12700">
                      <a:solidFill>
                        <a:schemeClr val="lt1"/>
                      </a:solidFill>
                      <a:prstDash val="solid"/>
                      <a:round/>
                      <a:headEnd len="sm" w="sm" type="none"/>
                      <a:tailEnd len="sm" w="sm" type="none"/>
                    </a:lnR>
                    <a:lnT cap="flat" cmpd="sng" w="12700">
                      <a:solidFill>
                        <a:srgbClr val="005BAD"/>
                      </a:solidFill>
                      <a:prstDash val="solid"/>
                      <a:round/>
                      <a:headEnd len="sm" w="sm" type="none"/>
                      <a:tailEnd len="sm" w="sm" type="none"/>
                    </a:lnT>
                    <a:lnB cap="flat" cmpd="sng" w="12700">
                      <a:solidFill>
                        <a:srgbClr val="005BAD"/>
                      </a:solidFill>
                      <a:prstDash val="solid"/>
                      <a:round/>
                      <a:headEnd len="sm" w="sm" type="none"/>
                      <a:tailEnd len="sm" w="sm" type="none"/>
                    </a:lnB>
                    <a:solidFill>
                      <a:srgbClr val="005BAD"/>
                    </a:solidFill>
                  </a:tcPr>
                </a:tc>
                <a:tc>
                  <a:txBody>
                    <a:bodyPr/>
                    <a:lstStyle/>
                    <a:p>
                      <a:pPr indent="0" lvl="0" marL="0" marR="0" rtl="0" algn="ctr">
                        <a:spcBef>
                          <a:spcPts val="0"/>
                        </a:spcBef>
                        <a:spcAft>
                          <a:spcPts val="0"/>
                        </a:spcAft>
                        <a:buNone/>
                      </a:pPr>
                      <a:r>
                        <a:rPr lang="ja-JP" sz="1500" u="none" cap="none" strike="noStrike"/>
                        <a:t>使用回数</a:t>
                      </a:r>
                      <a:endParaRPr sz="1500"/>
                    </a:p>
                  </a:txBody>
                  <a:tcPr marT="45725" marB="45725" marR="91450" marL="91450" anchor="ctr">
                    <a:lnL cap="flat" cmpd="sng" w="12700">
                      <a:solidFill>
                        <a:schemeClr val="lt1"/>
                      </a:solidFill>
                      <a:prstDash val="solid"/>
                      <a:round/>
                      <a:headEnd len="sm" w="sm" type="none"/>
                      <a:tailEnd len="sm" w="sm" type="none"/>
                    </a:lnL>
                    <a:lnR cap="flat" cmpd="sng" w="12700">
                      <a:solidFill>
                        <a:schemeClr val="lt1"/>
                      </a:solidFill>
                      <a:prstDash val="solid"/>
                      <a:round/>
                      <a:headEnd len="sm" w="sm" type="none"/>
                      <a:tailEnd len="sm" w="sm" type="none"/>
                    </a:lnR>
                    <a:lnT cap="flat" cmpd="sng" w="12700">
                      <a:solidFill>
                        <a:srgbClr val="005BAD"/>
                      </a:solidFill>
                      <a:prstDash val="solid"/>
                      <a:round/>
                      <a:headEnd len="sm" w="sm" type="none"/>
                      <a:tailEnd len="sm" w="sm" type="none"/>
                    </a:lnT>
                    <a:lnB cap="flat" cmpd="sng" w="12700">
                      <a:solidFill>
                        <a:srgbClr val="005BAD"/>
                      </a:solidFill>
                      <a:prstDash val="solid"/>
                      <a:round/>
                      <a:headEnd len="sm" w="sm" type="none"/>
                      <a:tailEnd len="sm" w="sm" type="none"/>
                    </a:lnB>
                    <a:solidFill>
                      <a:srgbClr val="005BAD"/>
                    </a:solidFill>
                  </a:tcPr>
                </a:tc>
                <a:tc>
                  <a:txBody>
                    <a:bodyPr/>
                    <a:lstStyle/>
                    <a:p>
                      <a:pPr indent="0" lvl="0" marL="0" marR="0" rtl="0" algn="ctr">
                        <a:spcBef>
                          <a:spcPts val="0"/>
                        </a:spcBef>
                        <a:spcAft>
                          <a:spcPts val="0"/>
                        </a:spcAft>
                        <a:buNone/>
                      </a:pPr>
                      <a:r>
                        <a:rPr lang="ja-JP" sz="1500" u="none" cap="none" strike="noStrike"/>
                        <a:t>負担金額</a:t>
                      </a:r>
                      <a:endParaRPr sz="1500"/>
                    </a:p>
                  </a:txBody>
                  <a:tcPr marT="45725" marB="45725" marR="91450" marL="91450" anchor="ctr">
                    <a:lnL cap="flat" cmpd="sng" w="12700">
                      <a:solidFill>
                        <a:schemeClr val="lt1"/>
                      </a:solidFill>
                      <a:prstDash val="solid"/>
                      <a:round/>
                      <a:headEnd len="sm" w="sm" type="none"/>
                      <a:tailEnd len="sm" w="sm" type="none"/>
                    </a:lnL>
                    <a:lnR cap="flat" cmpd="sng" w="12700">
                      <a:solidFill>
                        <a:srgbClr val="005BAD"/>
                      </a:solidFill>
                      <a:prstDash val="solid"/>
                      <a:round/>
                      <a:headEnd len="sm" w="sm" type="none"/>
                      <a:tailEnd len="sm" w="sm" type="none"/>
                    </a:lnR>
                    <a:lnT cap="flat" cmpd="sng" w="12700">
                      <a:solidFill>
                        <a:srgbClr val="005BAD"/>
                      </a:solidFill>
                      <a:prstDash val="solid"/>
                      <a:round/>
                      <a:headEnd len="sm" w="sm" type="none"/>
                      <a:tailEnd len="sm" w="sm" type="none"/>
                    </a:lnT>
                    <a:lnB cap="flat" cmpd="sng" w="12700">
                      <a:solidFill>
                        <a:srgbClr val="005BAD"/>
                      </a:solidFill>
                      <a:prstDash val="solid"/>
                      <a:round/>
                      <a:headEnd len="sm" w="sm" type="none"/>
                      <a:tailEnd len="sm" w="sm" type="none"/>
                    </a:lnB>
                    <a:solidFill>
                      <a:srgbClr val="005BAD"/>
                    </a:solidFill>
                  </a:tcPr>
                </a:tc>
              </a:tr>
              <a:tr h="468025">
                <a:tc>
                  <a:txBody>
                    <a:bodyPr/>
                    <a:lstStyle/>
                    <a:p>
                      <a:pPr indent="0" lvl="0" marL="0" marR="0" rtl="0" algn="ctr">
                        <a:spcBef>
                          <a:spcPts val="0"/>
                        </a:spcBef>
                        <a:spcAft>
                          <a:spcPts val="0"/>
                        </a:spcAft>
                        <a:buNone/>
                      </a:pPr>
                      <a:r>
                        <a:rPr b="1" lang="ja-JP" sz="1200" u="none" cap="none" strike="noStrike">
                          <a:latin typeface="Arial"/>
                          <a:ea typeface="Arial"/>
                          <a:cs typeface="Arial"/>
                          <a:sym typeface="Arial"/>
                        </a:rPr>
                        <a:t>Ａ家</a:t>
                      </a:r>
                      <a:endParaRPr sz="1500"/>
                    </a:p>
                  </a:txBody>
                  <a:tcPr marT="45725" marB="45725" marR="91450" marL="91450" anchor="ctr">
                    <a:lnL cap="flat" cmpd="sng" w="12700">
                      <a:solidFill>
                        <a:srgbClr val="005BAD"/>
                      </a:solidFill>
                      <a:prstDash val="solid"/>
                      <a:round/>
                      <a:headEnd len="sm" w="sm" type="none"/>
                      <a:tailEnd len="sm" w="sm" type="none"/>
                    </a:lnL>
                    <a:lnR cap="flat" cmpd="sng" w="12700">
                      <a:solidFill>
                        <a:srgbClr val="005BAD"/>
                      </a:solidFill>
                      <a:prstDash val="solid"/>
                      <a:round/>
                      <a:headEnd len="sm" w="sm" type="none"/>
                      <a:tailEnd len="sm" w="sm" type="none"/>
                    </a:lnR>
                    <a:lnT cap="flat" cmpd="sng" w="12700">
                      <a:solidFill>
                        <a:srgbClr val="005BAD"/>
                      </a:solidFill>
                      <a:prstDash val="solid"/>
                      <a:round/>
                      <a:headEnd len="sm" w="sm" type="none"/>
                      <a:tailEnd len="sm" w="sm" type="none"/>
                    </a:lnT>
                    <a:lnB cap="flat" cmpd="sng" w="12700">
                      <a:solidFill>
                        <a:srgbClr val="005BAD"/>
                      </a:solidFill>
                      <a:prstDash val="solid"/>
                      <a:round/>
                      <a:headEnd len="sm" w="sm" type="none"/>
                      <a:tailEnd len="sm" w="sm" type="none"/>
                    </a:lnB>
                    <a:solidFill>
                      <a:schemeClr val="lt1"/>
                    </a:solidFill>
                  </a:tcPr>
                </a:tc>
                <a:tc>
                  <a:txBody>
                    <a:bodyPr/>
                    <a:lstStyle/>
                    <a:p>
                      <a:pPr indent="0" lvl="0" marL="0" marR="0" rtl="0" algn="ctr">
                        <a:spcBef>
                          <a:spcPts val="0"/>
                        </a:spcBef>
                        <a:spcAft>
                          <a:spcPts val="0"/>
                        </a:spcAft>
                        <a:buNone/>
                      </a:pPr>
                      <a:r>
                        <a:rPr b="1" lang="ja-JP" sz="1200" u="none" cap="none" strike="noStrike">
                          <a:latin typeface="Arial"/>
                          <a:ea typeface="Arial"/>
                          <a:cs typeface="Arial"/>
                          <a:sym typeface="Arial"/>
                        </a:rPr>
                        <a:t>４人</a:t>
                      </a:r>
                      <a:endParaRPr sz="1500"/>
                    </a:p>
                  </a:txBody>
                  <a:tcPr marT="45725" marB="45725" marR="91450" marL="91450" anchor="ctr">
                    <a:lnL cap="flat" cmpd="sng" w="12700">
                      <a:solidFill>
                        <a:srgbClr val="005BAD"/>
                      </a:solidFill>
                      <a:prstDash val="solid"/>
                      <a:round/>
                      <a:headEnd len="sm" w="sm" type="none"/>
                      <a:tailEnd len="sm" w="sm" type="none"/>
                    </a:lnL>
                    <a:lnR cap="flat" cmpd="sng" w="12700">
                      <a:solidFill>
                        <a:srgbClr val="005BAD"/>
                      </a:solidFill>
                      <a:prstDash val="solid"/>
                      <a:round/>
                      <a:headEnd len="sm" w="sm" type="none"/>
                      <a:tailEnd len="sm" w="sm" type="none"/>
                    </a:lnR>
                    <a:lnT cap="flat" cmpd="sng" w="12700">
                      <a:solidFill>
                        <a:srgbClr val="005BAD"/>
                      </a:solidFill>
                      <a:prstDash val="solid"/>
                      <a:round/>
                      <a:headEnd len="sm" w="sm" type="none"/>
                      <a:tailEnd len="sm" w="sm" type="none"/>
                    </a:lnT>
                    <a:lnB cap="flat" cmpd="sng" w="12700">
                      <a:solidFill>
                        <a:srgbClr val="005BAD"/>
                      </a:solidFill>
                      <a:prstDash val="solid"/>
                      <a:round/>
                      <a:headEnd len="sm" w="sm" type="none"/>
                      <a:tailEnd len="sm" w="sm" type="none"/>
                    </a:lnB>
                    <a:solidFill>
                      <a:schemeClr val="lt1"/>
                    </a:solidFill>
                  </a:tcPr>
                </a:tc>
                <a:tc>
                  <a:txBody>
                    <a:bodyPr/>
                    <a:lstStyle/>
                    <a:p>
                      <a:pPr indent="0" lvl="0" marL="0" marR="0" rtl="0" algn="ctr">
                        <a:spcBef>
                          <a:spcPts val="0"/>
                        </a:spcBef>
                        <a:spcAft>
                          <a:spcPts val="0"/>
                        </a:spcAft>
                        <a:buNone/>
                      </a:pPr>
                      <a:r>
                        <a:rPr b="1" lang="ja-JP" sz="1200" u="none" cap="none" strike="noStrike">
                          <a:latin typeface="Arial"/>
                          <a:ea typeface="Arial"/>
                          <a:cs typeface="Arial"/>
                          <a:sym typeface="Arial"/>
                        </a:rPr>
                        <a:t>1,000万円</a:t>
                      </a:r>
                      <a:endParaRPr sz="1500"/>
                    </a:p>
                  </a:txBody>
                  <a:tcPr marT="45725" marB="45725" marR="91450" marL="91450" anchor="ctr">
                    <a:lnL cap="flat" cmpd="sng" w="12700">
                      <a:solidFill>
                        <a:srgbClr val="005BAD"/>
                      </a:solidFill>
                      <a:prstDash val="solid"/>
                      <a:round/>
                      <a:headEnd len="sm" w="sm" type="none"/>
                      <a:tailEnd len="sm" w="sm" type="none"/>
                    </a:lnL>
                    <a:lnR cap="flat" cmpd="sng" w="12700">
                      <a:solidFill>
                        <a:srgbClr val="005BAD"/>
                      </a:solidFill>
                      <a:prstDash val="solid"/>
                      <a:round/>
                      <a:headEnd len="sm" w="sm" type="none"/>
                      <a:tailEnd len="sm" w="sm" type="none"/>
                    </a:lnR>
                    <a:lnT cap="flat" cmpd="sng" w="12700">
                      <a:solidFill>
                        <a:srgbClr val="005BAD"/>
                      </a:solidFill>
                      <a:prstDash val="solid"/>
                      <a:round/>
                      <a:headEnd len="sm" w="sm" type="none"/>
                      <a:tailEnd len="sm" w="sm" type="none"/>
                    </a:lnT>
                    <a:lnB cap="flat" cmpd="sng" w="12700">
                      <a:solidFill>
                        <a:srgbClr val="005BAD"/>
                      </a:solidFill>
                      <a:prstDash val="solid"/>
                      <a:round/>
                      <a:headEnd len="sm" w="sm" type="none"/>
                      <a:tailEnd len="sm" w="sm" type="none"/>
                    </a:lnB>
                    <a:solidFill>
                      <a:schemeClr val="lt1"/>
                    </a:solidFill>
                  </a:tcPr>
                </a:tc>
                <a:tc>
                  <a:txBody>
                    <a:bodyPr/>
                    <a:lstStyle/>
                    <a:p>
                      <a:pPr indent="0" lvl="0" marL="0" marR="0" rtl="0" algn="ctr">
                        <a:spcBef>
                          <a:spcPts val="0"/>
                        </a:spcBef>
                        <a:spcAft>
                          <a:spcPts val="0"/>
                        </a:spcAft>
                        <a:buNone/>
                      </a:pPr>
                      <a:r>
                        <a:rPr b="1" lang="ja-JP" sz="1200" u="none" cap="none" strike="noStrike">
                          <a:latin typeface="Arial"/>
                          <a:ea typeface="Arial"/>
                          <a:cs typeface="Arial"/>
                          <a:sym typeface="Arial"/>
                        </a:rPr>
                        <a:t>月１0回</a:t>
                      </a:r>
                      <a:endParaRPr sz="1500"/>
                    </a:p>
                  </a:txBody>
                  <a:tcPr marT="45725" marB="45725" marR="91450" marL="91450" anchor="ctr">
                    <a:lnL cap="flat" cmpd="sng" w="12700">
                      <a:solidFill>
                        <a:srgbClr val="005BAD"/>
                      </a:solidFill>
                      <a:prstDash val="solid"/>
                      <a:round/>
                      <a:headEnd len="sm" w="sm" type="none"/>
                      <a:tailEnd len="sm" w="sm" type="none"/>
                    </a:lnL>
                    <a:lnR cap="flat" cmpd="sng" w="12700">
                      <a:solidFill>
                        <a:srgbClr val="005BAD"/>
                      </a:solidFill>
                      <a:prstDash val="solid"/>
                      <a:round/>
                      <a:headEnd len="sm" w="sm" type="none"/>
                      <a:tailEnd len="sm" w="sm" type="none"/>
                    </a:lnR>
                    <a:lnT cap="flat" cmpd="sng" w="12700">
                      <a:solidFill>
                        <a:srgbClr val="005BAD"/>
                      </a:solidFill>
                      <a:prstDash val="solid"/>
                      <a:round/>
                      <a:headEnd len="sm" w="sm" type="none"/>
                      <a:tailEnd len="sm" w="sm" type="none"/>
                    </a:lnT>
                    <a:lnB cap="flat" cmpd="sng" w="12700">
                      <a:solidFill>
                        <a:srgbClr val="005BAD"/>
                      </a:solidFill>
                      <a:prstDash val="solid"/>
                      <a:round/>
                      <a:headEnd len="sm" w="sm" type="none"/>
                      <a:tailEnd len="sm" w="sm" type="none"/>
                    </a:lnB>
                    <a:solidFill>
                      <a:schemeClr val="lt1"/>
                    </a:solidFill>
                  </a:tcPr>
                </a:tc>
                <a:tc>
                  <a:txBody>
                    <a:bodyPr/>
                    <a:lstStyle/>
                    <a:p>
                      <a:pPr indent="0" lvl="0" marL="0" marR="0" rtl="0" algn="r">
                        <a:spcBef>
                          <a:spcPts val="0"/>
                        </a:spcBef>
                        <a:spcAft>
                          <a:spcPts val="0"/>
                        </a:spcAft>
                        <a:buNone/>
                      </a:pPr>
                      <a:r>
                        <a:rPr b="1" lang="ja-JP" sz="1200" u="none" cap="none" strike="noStrike">
                          <a:latin typeface="Arial"/>
                          <a:ea typeface="Arial"/>
                          <a:cs typeface="Arial"/>
                          <a:sym typeface="Arial"/>
                        </a:rPr>
                        <a:t>万円</a:t>
                      </a:r>
                      <a:endParaRPr sz="1500"/>
                    </a:p>
                  </a:txBody>
                  <a:tcPr marT="45725" marB="45725" marR="91450" marL="91450" anchor="ctr">
                    <a:lnL cap="flat" cmpd="sng" w="12700">
                      <a:solidFill>
                        <a:srgbClr val="005BAD"/>
                      </a:solidFill>
                      <a:prstDash val="solid"/>
                      <a:round/>
                      <a:headEnd len="sm" w="sm" type="none"/>
                      <a:tailEnd len="sm" w="sm" type="none"/>
                    </a:lnL>
                    <a:lnR cap="flat" cmpd="sng" w="12700">
                      <a:solidFill>
                        <a:srgbClr val="005BAD"/>
                      </a:solidFill>
                      <a:prstDash val="solid"/>
                      <a:round/>
                      <a:headEnd len="sm" w="sm" type="none"/>
                      <a:tailEnd len="sm" w="sm" type="none"/>
                    </a:lnR>
                    <a:lnT cap="flat" cmpd="sng" w="12700">
                      <a:solidFill>
                        <a:srgbClr val="005BAD"/>
                      </a:solidFill>
                      <a:prstDash val="solid"/>
                      <a:round/>
                      <a:headEnd len="sm" w="sm" type="none"/>
                      <a:tailEnd len="sm" w="sm" type="none"/>
                    </a:lnT>
                    <a:lnB cap="flat" cmpd="sng" w="12700">
                      <a:solidFill>
                        <a:srgbClr val="005BAD"/>
                      </a:solidFill>
                      <a:prstDash val="solid"/>
                      <a:round/>
                      <a:headEnd len="sm" w="sm" type="none"/>
                      <a:tailEnd len="sm" w="sm" type="none"/>
                    </a:lnB>
                    <a:solidFill>
                      <a:srgbClr val="EBFFFC"/>
                    </a:solidFill>
                  </a:tcPr>
                </a:tc>
              </a:tr>
              <a:tr h="468025">
                <a:tc>
                  <a:txBody>
                    <a:bodyPr/>
                    <a:lstStyle/>
                    <a:p>
                      <a:pPr indent="0" lvl="0" marL="0" marR="0" rtl="0" algn="ctr">
                        <a:spcBef>
                          <a:spcPts val="0"/>
                        </a:spcBef>
                        <a:spcAft>
                          <a:spcPts val="0"/>
                        </a:spcAft>
                        <a:buNone/>
                      </a:pPr>
                      <a:r>
                        <a:rPr b="1" lang="ja-JP" sz="1200" u="none" cap="none" strike="noStrike">
                          <a:latin typeface="Arial"/>
                          <a:ea typeface="Arial"/>
                          <a:cs typeface="Arial"/>
                          <a:sym typeface="Arial"/>
                        </a:rPr>
                        <a:t>Ｂ家</a:t>
                      </a:r>
                      <a:endParaRPr sz="1500"/>
                    </a:p>
                  </a:txBody>
                  <a:tcPr marT="45725" marB="45725" marR="91450" marL="91450" anchor="ctr">
                    <a:lnL cap="flat" cmpd="sng" w="12700">
                      <a:solidFill>
                        <a:srgbClr val="005BAD"/>
                      </a:solidFill>
                      <a:prstDash val="solid"/>
                      <a:round/>
                      <a:headEnd len="sm" w="sm" type="none"/>
                      <a:tailEnd len="sm" w="sm" type="none"/>
                    </a:lnL>
                    <a:lnR cap="flat" cmpd="sng" w="12700">
                      <a:solidFill>
                        <a:srgbClr val="005BAD"/>
                      </a:solidFill>
                      <a:prstDash val="solid"/>
                      <a:round/>
                      <a:headEnd len="sm" w="sm" type="none"/>
                      <a:tailEnd len="sm" w="sm" type="none"/>
                    </a:lnR>
                    <a:lnT cap="flat" cmpd="sng" w="12700">
                      <a:solidFill>
                        <a:srgbClr val="005BAD"/>
                      </a:solidFill>
                      <a:prstDash val="solid"/>
                      <a:round/>
                      <a:headEnd len="sm" w="sm" type="none"/>
                      <a:tailEnd len="sm" w="sm" type="none"/>
                    </a:lnT>
                    <a:lnB cap="flat" cmpd="sng" w="12700">
                      <a:solidFill>
                        <a:srgbClr val="005BAD"/>
                      </a:solidFill>
                      <a:prstDash val="solid"/>
                      <a:round/>
                      <a:headEnd len="sm" w="sm" type="none"/>
                      <a:tailEnd len="sm" w="sm" type="none"/>
                    </a:lnB>
                    <a:solidFill>
                      <a:schemeClr val="lt1"/>
                    </a:solidFill>
                  </a:tcPr>
                </a:tc>
                <a:tc>
                  <a:txBody>
                    <a:bodyPr/>
                    <a:lstStyle/>
                    <a:p>
                      <a:pPr indent="0" lvl="0" marL="0" marR="0" rtl="0" algn="ctr">
                        <a:spcBef>
                          <a:spcPts val="0"/>
                        </a:spcBef>
                        <a:spcAft>
                          <a:spcPts val="0"/>
                        </a:spcAft>
                        <a:buNone/>
                      </a:pPr>
                      <a:r>
                        <a:rPr b="1" lang="ja-JP" sz="1200" u="none" cap="none" strike="noStrike">
                          <a:latin typeface="Arial"/>
                          <a:ea typeface="Arial"/>
                          <a:cs typeface="Arial"/>
                          <a:sym typeface="Arial"/>
                        </a:rPr>
                        <a:t>４人</a:t>
                      </a:r>
                      <a:endParaRPr sz="1500"/>
                    </a:p>
                  </a:txBody>
                  <a:tcPr marT="45725" marB="45725" marR="91450" marL="91450" anchor="ctr">
                    <a:lnL cap="flat" cmpd="sng" w="12700">
                      <a:solidFill>
                        <a:srgbClr val="005BAD"/>
                      </a:solidFill>
                      <a:prstDash val="solid"/>
                      <a:round/>
                      <a:headEnd len="sm" w="sm" type="none"/>
                      <a:tailEnd len="sm" w="sm" type="none"/>
                    </a:lnL>
                    <a:lnR cap="flat" cmpd="sng" w="12700">
                      <a:solidFill>
                        <a:srgbClr val="005BAD"/>
                      </a:solidFill>
                      <a:prstDash val="solid"/>
                      <a:round/>
                      <a:headEnd len="sm" w="sm" type="none"/>
                      <a:tailEnd len="sm" w="sm" type="none"/>
                    </a:lnR>
                    <a:lnT cap="flat" cmpd="sng" w="12700">
                      <a:solidFill>
                        <a:srgbClr val="005BAD"/>
                      </a:solidFill>
                      <a:prstDash val="solid"/>
                      <a:round/>
                      <a:headEnd len="sm" w="sm" type="none"/>
                      <a:tailEnd len="sm" w="sm" type="none"/>
                    </a:lnT>
                    <a:lnB cap="flat" cmpd="sng" w="12700">
                      <a:solidFill>
                        <a:srgbClr val="005BAD"/>
                      </a:solidFill>
                      <a:prstDash val="solid"/>
                      <a:round/>
                      <a:headEnd len="sm" w="sm" type="none"/>
                      <a:tailEnd len="sm" w="sm" type="none"/>
                    </a:lnB>
                    <a:solidFill>
                      <a:schemeClr val="lt1"/>
                    </a:solidFill>
                  </a:tcPr>
                </a:tc>
                <a:tc>
                  <a:txBody>
                    <a:bodyPr/>
                    <a:lstStyle/>
                    <a:p>
                      <a:pPr indent="0" lvl="0" marL="0" marR="0" rtl="0" algn="ctr">
                        <a:spcBef>
                          <a:spcPts val="0"/>
                        </a:spcBef>
                        <a:spcAft>
                          <a:spcPts val="0"/>
                        </a:spcAft>
                        <a:buNone/>
                      </a:pPr>
                      <a:r>
                        <a:rPr b="1" lang="ja-JP" sz="1200" u="none" cap="none" strike="noStrike">
                          <a:latin typeface="Arial"/>
                          <a:ea typeface="Arial"/>
                          <a:cs typeface="Arial"/>
                          <a:sym typeface="Arial"/>
                        </a:rPr>
                        <a:t>600万円</a:t>
                      </a:r>
                      <a:endParaRPr sz="1500"/>
                    </a:p>
                  </a:txBody>
                  <a:tcPr marT="45725" marB="45725" marR="91450" marL="91450" anchor="ctr">
                    <a:lnL cap="flat" cmpd="sng" w="12700">
                      <a:solidFill>
                        <a:srgbClr val="005BAD"/>
                      </a:solidFill>
                      <a:prstDash val="solid"/>
                      <a:round/>
                      <a:headEnd len="sm" w="sm" type="none"/>
                      <a:tailEnd len="sm" w="sm" type="none"/>
                    </a:lnL>
                    <a:lnR cap="flat" cmpd="sng" w="12700">
                      <a:solidFill>
                        <a:srgbClr val="005BAD"/>
                      </a:solidFill>
                      <a:prstDash val="solid"/>
                      <a:round/>
                      <a:headEnd len="sm" w="sm" type="none"/>
                      <a:tailEnd len="sm" w="sm" type="none"/>
                    </a:lnR>
                    <a:lnT cap="flat" cmpd="sng" w="12700">
                      <a:solidFill>
                        <a:srgbClr val="005BAD"/>
                      </a:solidFill>
                      <a:prstDash val="solid"/>
                      <a:round/>
                      <a:headEnd len="sm" w="sm" type="none"/>
                      <a:tailEnd len="sm" w="sm" type="none"/>
                    </a:lnT>
                    <a:lnB cap="flat" cmpd="sng" w="12700">
                      <a:solidFill>
                        <a:srgbClr val="005BAD"/>
                      </a:solidFill>
                      <a:prstDash val="solid"/>
                      <a:round/>
                      <a:headEnd len="sm" w="sm" type="none"/>
                      <a:tailEnd len="sm" w="sm" type="none"/>
                    </a:lnB>
                    <a:solidFill>
                      <a:schemeClr val="lt1"/>
                    </a:solidFill>
                  </a:tcPr>
                </a:tc>
                <a:tc>
                  <a:txBody>
                    <a:bodyPr/>
                    <a:lstStyle/>
                    <a:p>
                      <a:pPr indent="0" lvl="0" marL="0" marR="0" rtl="0" algn="ctr">
                        <a:spcBef>
                          <a:spcPts val="0"/>
                        </a:spcBef>
                        <a:spcAft>
                          <a:spcPts val="0"/>
                        </a:spcAft>
                        <a:buNone/>
                      </a:pPr>
                      <a:r>
                        <a:rPr b="1" lang="ja-JP" sz="1200" u="none" cap="none" strike="noStrike">
                          <a:latin typeface="Arial"/>
                          <a:ea typeface="Arial"/>
                          <a:cs typeface="Arial"/>
                          <a:sym typeface="Arial"/>
                        </a:rPr>
                        <a:t>月10回</a:t>
                      </a:r>
                      <a:endParaRPr sz="1500"/>
                    </a:p>
                  </a:txBody>
                  <a:tcPr marT="45725" marB="45725" marR="91450" marL="91450" anchor="ctr">
                    <a:lnL cap="flat" cmpd="sng" w="12700">
                      <a:solidFill>
                        <a:srgbClr val="005BAD"/>
                      </a:solidFill>
                      <a:prstDash val="solid"/>
                      <a:round/>
                      <a:headEnd len="sm" w="sm" type="none"/>
                      <a:tailEnd len="sm" w="sm" type="none"/>
                    </a:lnL>
                    <a:lnR cap="flat" cmpd="sng" w="12700">
                      <a:solidFill>
                        <a:srgbClr val="005BAD"/>
                      </a:solidFill>
                      <a:prstDash val="solid"/>
                      <a:round/>
                      <a:headEnd len="sm" w="sm" type="none"/>
                      <a:tailEnd len="sm" w="sm" type="none"/>
                    </a:lnR>
                    <a:lnT cap="flat" cmpd="sng" w="12700">
                      <a:solidFill>
                        <a:srgbClr val="005BAD"/>
                      </a:solidFill>
                      <a:prstDash val="solid"/>
                      <a:round/>
                      <a:headEnd len="sm" w="sm" type="none"/>
                      <a:tailEnd len="sm" w="sm" type="none"/>
                    </a:lnT>
                    <a:lnB cap="flat" cmpd="sng" w="12700">
                      <a:solidFill>
                        <a:srgbClr val="005BAD"/>
                      </a:solidFill>
                      <a:prstDash val="solid"/>
                      <a:round/>
                      <a:headEnd len="sm" w="sm" type="none"/>
                      <a:tailEnd len="sm" w="sm" type="none"/>
                    </a:lnB>
                    <a:solidFill>
                      <a:schemeClr val="lt1"/>
                    </a:solidFill>
                  </a:tcPr>
                </a:tc>
                <a:tc>
                  <a:txBody>
                    <a:bodyPr/>
                    <a:lstStyle/>
                    <a:p>
                      <a:pPr indent="0" lvl="0" marL="0" marR="0" rtl="0" algn="r">
                        <a:spcBef>
                          <a:spcPts val="0"/>
                        </a:spcBef>
                        <a:spcAft>
                          <a:spcPts val="0"/>
                        </a:spcAft>
                        <a:buNone/>
                      </a:pPr>
                      <a:r>
                        <a:rPr b="1" lang="ja-JP" sz="1200" u="none" cap="none" strike="noStrike">
                          <a:latin typeface="Arial"/>
                          <a:ea typeface="Arial"/>
                          <a:cs typeface="Arial"/>
                          <a:sym typeface="Arial"/>
                        </a:rPr>
                        <a:t>万円</a:t>
                      </a:r>
                      <a:endParaRPr sz="1500"/>
                    </a:p>
                  </a:txBody>
                  <a:tcPr marT="45725" marB="45725" marR="91450" marL="91450" anchor="ctr">
                    <a:lnL cap="flat" cmpd="sng" w="12700">
                      <a:solidFill>
                        <a:srgbClr val="005BAD"/>
                      </a:solidFill>
                      <a:prstDash val="solid"/>
                      <a:round/>
                      <a:headEnd len="sm" w="sm" type="none"/>
                      <a:tailEnd len="sm" w="sm" type="none"/>
                    </a:lnL>
                    <a:lnR cap="flat" cmpd="sng" w="12700">
                      <a:solidFill>
                        <a:srgbClr val="005BAD"/>
                      </a:solidFill>
                      <a:prstDash val="solid"/>
                      <a:round/>
                      <a:headEnd len="sm" w="sm" type="none"/>
                      <a:tailEnd len="sm" w="sm" type="none"/>
                    </a:lnR>
                    <a:lnT cap="flat" cmpd="sng" w="12700">
                      <a:solidFill>
                        <a:srgbClr val="005BAD"/>
                      </a:solidFill>
                      <a:prstDash val="solid"/>
                      <a:round/>
                      <a:headEnd len="sm" w="sm" type="none"/>
                      <a:tailEnd len="sm" w="sm" type="none"/>
                    </a:lnT>
                    <a:lnB cap="flat" cmpd="sng" w="12700">
                      <a:solidFill>
                        <a:srgbClr val="005BAD"/>
                      </a:solidFill>
                      <a:prstDash val="solid"/>
                      <a:round/>
                      <a:headEnd len="sm" w="sm" type="none"/>
                      <a:tailEnd len="sm" w="sm" type="none"/>
                    </a:lnB>
                    <a:solidFill>
                      <a:srgbClr val="EBFFFC"/>
                    </a:solidFill>
                  </a:tcPr>
                </a:tc>
              </a:tr>
              <a:tr h="468025">
                <a:tc>
                  <a:txBody>
                    <a:bodyPr/>
                    <a:lstStyle/>
                    <a:p>
                      <a:pPr indent="0" lvl="0" marL="0" marR="0" rtl="0" algn="ctr">
                        <a:spcBef>
                          <a:spcPts val="0"/>
                        </a:spcBef>
                        <a:spcAft>
                          <a:spcPts val="0"/>
                        </a:spcAft>
                        <a:buNone/>
                      </a:pPr>
                      <a:r>
                        <a:rPr b="1" lang="ja-JP" sz="1200" u="none" cap="none" strike="noStrike">
                          <a:latin typeface="Arial"/>
                          <a:ea typeface="Arial"/>
                          <a:cs typeface="Arial"/>
                          <a:sym typeface="Arial"/>
                        </a:rPr>
                        <a:t>Ｃ家</a:t>
                      </a:r>
                      <a:endParaRPr sz="1500"/>
                    </a:p>
                  </a:txBody>
                  <a:tcPr marT="45725" marB="45725" marR="91450" marL="91450" anchor="ctr">
                    <a:lnL cap="flat" cmpd="sng" w="12700">
                      <a:solidFill>
                        <a:srgbClr val="005BAD"/>
                      </a:solidFill>
                      <a:prstDash val="solid"/>
                      <a:round/>
                      <a:headEnd len="sm" w="sm" type="none"/>
                      <a:tailEnd len="sm" w="sm" type="none"/>
                    </a:lnL>
                    <a:lnR cap="flat" cmpd="sng" w="12700">
                      <a:solidFill>
                        <a:srgbClr val="005BAD"/>
                      </a:solidFill>
                      <a:prstDash val="solid"/>
                      <a:round/>
                      <a:headEnd len="sm" w="sm" type="none"/>
                      <a:tailEnd len="sm" w="sm" type="none"/>
                    </a:lnR>
                    <a:lnT cap="flat" cmpd="sng" w="12700">
                      <a:solidFill>
                        <a:srgbClr val="005BAD"/>
                      </a:solidFill>
                      <a:prstDash val="solid"/>
                      <a:round/>
                      <a:headEnd len="sm" w="sm" type="none"/>
                      <a:tailEnd len="sm" w="sm" type="none"/>
                    </a:lnT>
                    <a:lnB cap="flat" cmpd="sng" w="12700">
                      <a:solidFill>
                        <a:srgbClr val="005BAD"/>
                      </a:solidFill>
                      <a:prstDash val="solid"/>
                      <a:round/>
                      <a:headEnd len="sm" w="sm" type="none"/>
                      <a:tailEnd len="sm" w="sm" type="none"/>
                    </a:lnB>
                    <a:solidFill>
                      <a:schemeClr val="lt1"/>
                    </a:solidFill>
                  </a:tcPr>
                </a:tc>
                <a:tc>
                  <a:txBody>
                    <a:bodyPr/>
                    <a:lstStyle/>
                    <a:p>
                      <a:pPr indent="0" lvl="0" marL="0" marR="0" rtl="0" algn="ctr">
                        <a:spcBef>
                          <a:spcPts val="0"/>
                        </a:spcBef>
                        <a:spcAft>
                          <a:spcPts val="0"/>
                        </a:spcAft>
                        <a:buNone/>
                      </a:pPr>
                      <a:r>
                        <a:rPr b="1" lang="ja-JP" sz="1200" u="none" cap="none" strike="noStrike">
                          <a:latin typeface="Arial"/>
                          <a:ea typeface="Arial"/>
                          <a:cs typeface="Arial"/>
                          <a:sym typeface="Arial"/>
                        </a:rPr>
                        <a:t>４人</a:t>
                      </a:r>
                      <a:endParaRPr sz="1500"/>
                    </a:p>
                  </a:txBody>
                  <a:tcPr marT="45725" marB="45725" marR="91450" marL="91450" anchor="ctr">
                    <a:lnL cap="flat" cmpd="sng" w="12700">
                      <a:solidFill>
                        <a:srgbClr val="005BAD"/>
                      </a:solidFill>
                      <a:prstDash val="solid"/>
                      <a:round/>
                      <a:headEnd len="sm" w="sm" type="none"/>
                      <a:tailEnd len="sm" w="sm" type="none"/>
                    </a:lnL>
                    <a:lnR cap="flat" cmpd="sng" w="12700">
                      <a:solidFill>
                        <a:srgbClr val="005BAD"/>
                      </a:solidFill>
                      <a:prstDash val="solid"/>
                      <a:round/>
                      <a:headEnd len="sm" w="sm" type="none"/>
                      <a:tailEnd len="sm" w="sm" type="none"/>
                    </a:lnR>
                    <a:lnT cap="flat" cmpd="sng" w="12700">
                      <a:solidFill>
                        <a:srgbClr val="005BAD"/>
                      </a:solidFill>
                      <a:prstDash val="solid"/>
                      <a:round/>
                      <a:headEnd len="sm" w="sm" type="none"/>
                      <a:tailEnd len="sm" w="sm" type="none"/>
                    </a:lnT>
                    <a:lnB cap="flat" cmpd="sng" w="12700">
                      <a:solidFill>
                        <a:srgbClr val="005BAD"/>
                      </a:solidFill>
                      <a:prstDash val="solid"/>
                      <a:round/>
                      <a:headEnd len="sm" w="sm" type="none"/>
                      <a:tailEnd len="sm" w="sm" type="none"/>
                    </a:lnB>
                    <a:solidFill>
                      <a:schemeClr val="lt1"/>
                    </a:solidFill>
                  </a:tcPr>
                </a:tc>
                <a:tc>
                  <a:txBody>
                    <a:bodyPr/>
                    <a:lstStyle/>
                    <a:p>
                      <a:pPr indent="0" lvl="0" marL="0" marR="0" rtl="0" algn="ctr">
                        <a:spcBef>
                          <a:spcPts val="0"/>
                        </a:spcBef>
                        <a:spcAft>
                          <a:spcPts val="0"/>
                        </a:spcAft>
                        <a:buNone/>
                      </a:pPr>
                      <a:r>
                        <a:rPr b="1" lang="ja-JP" sz="1200" u="none" cap="none" strike="noStrike">
                          <a:latin typeface="Arial"/>
                          <a:ea typeface="Arial"/>
                          <a:cs typeface="Arial"/>
                          <a:sym typeface="Arial"/>
                        </a:rPr>
                        <a:t>300万円</a:t>
                      </a:r>
                      <a:endParaRPr sz="1500"/>
                    </a:p>
                  </a:txBody>
                  <a:tcPr marT="45725" marB="45725" marR="91450" marL="91450" anchor="ctr">
                    <a:lnL cap="flat" cmpd="sng" w="12700">
                      <a:solidFill>
                        <a:srgbClr val="005BAD"/>
                      </a:solidFill>
                      <a:prstDash val="solid"/>
                      <a:round/>
                      <a:headEnd len="sm" w="sm" type="none"/>
                      <a:tailEnd len="sm" w="sm" type="none"/>
                    </a:lnL>
                    <a:lnR cap="flat" cmpd="sng" w="12700">
                      <a:solidFill>
                        <a:srgbClr val="005BAD"/>
                      </a:solidFill>
                      <a:prstDash val="solid"/>
                      <a:round/>
                      <a:headEnd len="sm" w="sm" type="none"/>
                      <a:tailEnd len="sm" w="sm" type="none"/>
                    </a:lnR>
                    <a:lnT cap="flat" cmpd="sng" w="12700">
                      <a:solidFill>
                        <a:srgbClr val="005BAD"/>
                      </a:solidFill>
                      <a:prstDash val="solid"/>
                      <a:round/>
                      <a:headEnd len="sm" w="sm" type="none"/>
                      <a:tailEnd len="sm" w="sm" type="none"/>
                    </a:lnT>
                    <a:lnB cap="flat" cmpd="sng" w="12700">
                      <a:solidFill>
                        <a:srgbClr val="005BAD"/>
                      </a:solidFill>
                      <a:prstDash val="solid"/>
                      <a:round/>
                      <a:headEnd len="sm" w="sm" type="none"/>
                      <a:tailEnd len="sm" w="sm" type="none"/>
                    </a:lnB>
                    <a:solidFill>
                      <a:schemeClr val="lt1"/>
                    </a:solidFill>
                  </a:tcPr>
                </a:tc>
                <a:tc>
                  <a:txBody>
                    <a:bodyPr/>
                    <a:lstStyle/>
                    <a:p>
                      <a:pPr indent="0" lvl="0" marL="0" marR="0" rtl="0" algn="ctr">
                        <a:spcBef>
                          <a:spcPts val="0"/>
                        </a:spcBef>
                        <a:spcAft>
                          <a:spcPts val="0"/>
                        </a:spcAft>
                        <a:buNone/>
                      </a:pPr>
                      <a:r>
                        <a:rPr b="1" lang="ja-JP" sz="1200" u="none" cap="none" strike="noStrike">
                          <a:latin typeface="Arial"/>
                          <a:ea typeface="Arial"/>
                          <a:cs typeface="Arial"/>
                          <a:sym typeface="Arial"/>
                        </a:rPr>
                        <a:t>月10回</a:t>
                      </a:r>
                      <a:endParaRPr sz="1500"/>
                    </a:p>
                  </a:txBody>
                  <a:tcPr marT="45725" marB="45725" marR="91450" marL="91450" anchor="ctr">
                    <a:lnL cap="flat" cmpd="sng" w="12700">
                      <a:solidFill>
                        <a:srgbClr val="005BAD"/>
                      </a:solidFill>
                      <a:prstDash val="solid"/>
                      <a:round/>
                      <a:headEnd len="sm" w="sm" type="none"/>
                      <a:tailEnd len="sm" w="sm" type="none"/>
                    </a:lnL>
                    <a:lnR cap="flat" cmpd="sng" w="12700">
                      <a:solidFill>
                        <a:srgbClr val="005BAD"/>
                      </a:solidFill>
                      <a:prstDash val="solid"/>
                      <a:round/>
                      <a:headEnd len="sm" w="sm" type="none"/>
                      <a:tailEnd len="sm" w="sm" type="none"/>
                    </a:lnR>
                    <a:lnT cap="flat" cmpd="sng" w="12700">
                      <a:solidFill>
                        <a:srgbClr val="005BAD"/>
                      </a:solidFill>
                      <a:prstDash val="solid"/>
                      <a:round/>
                      <a:headEnd len="sm" w="sm" type="none"/>
                      <a:tailEnd len="sm" w="sm" type="none"/>
                    </a:lnT>
                    <a:lnB cap="flat" cmpd="sng" w="12700">
                      <a:solidFill>
                        <a:srgbClr val="005BAD"/>
                      </a:solidFill>
                      <a:prstDash val="solid"/>
                      <a:round/>
                      <a:headEnd len="sm" w="sm" type="none"/>
                      <a:tailEnd len="sm" w="sm" type="none"/>
                    </a:lnB>
                    <a:solidFill>
                      <a:schemeClr val="lt1"/>
                    </a:solidFill>
                  </a:tcPr>
                </a:tc>
                <a:tc>
                  <a:txBody>
                    <a:bodyPr/>
                    <a:lstStyle/>
                    <a:p>
                      <a:pPr indent="0" lvl="0" marL="0" marR="0" rtl="0" algn="r">
                        <a:spcBef>
                          <a:spcPts val="0"/>
                        </a:spcBef>
                        <a:spcAft>
                          <a:spcPts val="0"/>
                        </a:spcAft>
                        <a:buNone/>
                      </a:pPr>
                      <a:r>
                        <a:rPr b="1" lang="ja-JP" sz="1200" u="none" cap="none" strike="noStrike">
                          <a:latin typeface="Arial"/>
                          <a:ea typeface="Arial"/>
                          <a:cs typeface="Arial"/>
                          <a:sym typeface="Arial"/>
                        </a:rPr>
                        <a:t>万円</a:t>
                      </a:r>
                      <a:endParaRPr sz="1500"/>
                    </a:p>
                  </a:txBody>
                  <a:tcPr marT="45725" marB="45725" marR="91450" marL="91450" anchor="ctr">
                    <a:lnL cap="flat" cmpd="sng" w="12700">
                      <a:solidFill>
                        <a:srgbClr val="005BAD"/>
                      </a:solidFill>
                      <a:prstDash val="solid"/>
                      <a:round/>
                      <a:headEnd len="sm" w="sm" type="none"/>
                      <a:tailEnd len="sm" w="sm" type="none"/>
                    </a:lnL>
                    <a:lnR cap="flat" cmpd="sng" w="12700">
                      <a:solidFill>
                        <a:srgbClr val="005BAD"/>
                      </a:solidFill>
                      <a:prstDash val="solid"/>
                      <a:round/>
                      <a:headEnd len="sm" w="sm" type="none"/>
                      <a:tailEnd len="sm" w="sm" type="none"/>
                    </a:lnR>
                    <a:lnT cap="flat" cmpd="sng" w="12700">
                      <a:solidFill>
                        <a:srgbClr val="005BAD"/>
                      </a:solidFill>
                      <a:prstDash val="solid"/>
                      <a:round/>
                      <a:headEnd len="sm" w="sm" type="none"/>
                      <a:tailEnd len="sm" w="sm" type="none"/>
                    </a:lnT>
                    <a:lnB cap="flat" cmpd="sng" w="12700">
                      <a:solidFill>
                        <a:srgbClr val="005BAD"/>
                      </a:solidFill>
                      <a:prstDash val="solid"/>
                      <a:round/>
                      <a:headEnd len="sm" w="sm" type="none"/>
                      <a:tailEnd len="sm" w="sm" type="none"/>
                    </a:lnB>
                    <a:solidFill>
                      <a:srgbClr val="EBFFFC"/>
                    </a:solidFill>
                  </a:tcPr>
                </a:tc>
              </a:tr>
              <a:tr h="468025">
                <a:tc>
                  <a:txBody>
                    <a:bodyPr/>
                    <a:lstStyle/>
                    <a:p>
                      <a:pPr indent="0" lvl="0" marL="0" marR="0" rtl="0" algn="ctr">
                        <a:spcBef>
                          <a:spcPts val="0"/>
                        </a:spcBef>
                        <a:spcAft>
                          <a:spcPts val="0"/>
                        </a:spcAft>
                        <a:buNone/>
                      </a:pPr>
                      <a:r>
                        <a:rPr b="1" lang="ja-JP" sz="1200" u="none" cap="none" strike="noStrike">
                          <a:latin typeface="Arial"/>
                          <a:ea typeface="Arial"/>
                          <a:cs typeface="Arial"/>
                          <a:sym typeface="Arial"/>
                        </a:rPr>
                        <a:t>Ｄ家</a:t>
                      </a:r>
                      <a:endParaRPr sz="1500"/>
                    </a:p>
                  </a:txBody>
                  <a:tcPr marT="45725" marB="45725" marR="91450" marL="91450" anchor="ctr">
                    <a:lnL cap="flat" cmpd="sng" w="12700">
                      <a:solidFill>
                        <a:srgbClr val="005BAD"/>
                      </a:solidFill>
                      <a:prstDash val="solid"/>
                      <a:round/>
                      <a:headEnd len="sm" w="sm" type="none"/>
                      <a:tailEnd len="sm" w="sm" type="none"/>
                    </a:lnL>
                    <a:lnR cap="flat" cmpd="sng" w="12700">
                      <a:solidFill>
                        <a:srgbClr val="005BAD"/>
                      </a:solidFill>
                      <a:prstDash val="solid"/>
                      <a:round/>
                      <a:headEnd len="sm" w="sm" type="none"/>
                      <a:tailEnd len="sm" w="sm" type="none"/>
                    </a:lnR>
                    <a:lnT cap="flat" cmpd="sng" w="12700">
                      <a:solidFill>
                        <a:srgbClr val="005BAD"/>
                      </a:solidFill>
                      <a:prstDash val="solid"/>
                      <a:round/>
                      <a:headEnd len="sm" w="sm" type="none"/>
                      <a:tailEnd len="sm" w="sm" type="none"/>
                    </a:lnT>
                    <a:lnB cap="flat" cmpd="sng" w="12700">
                      <a:solidFill>
                        <a:srgbClr val="005BAD"/>
                      </a:solidFill>
                      <a:prstDash val="solid"/>
                      <a:round/>
                      <a:headEnd len="sm" w="sm" type="none"/>
                      <a:tailEnd len="sm" w="sm" type="none"/>
                    </a:lnB>
                    <a:solidFill>
                      <a:schemeClr val="lt1"/>
                    </a:solidFill>
                  </a:tcPr>
                </a:tc>
                <a:tc>
                  <a:txBody>
                    <a:bodyPr/>
                    <a:lstStyle/>
                    <a:p>
                      <a:pPr indent="0" lvl="0" marL="0" marR="0" rtl="0" algn="ctr">
                        <a:spcBef>
                          <a:spcPts val="0"/>
                        </a:spcBef>
                        <a:spcAft>
                          <a:spcPts val="0"/>
                        </a:spcAft>
                        <a:buNone/>
                      </a:pPr>
                      <a:r>
                        <a:rPr b="1" lang="ja-JP" sz="1200" u="none" cap="none" strike="noStrike">
                          <a:latin typeface="Arial"/>
                          <a:ea typeface="Arial"/>
                          <a:cs typeface="Arial"/>
                          <a:sym typeface="Arial"/>
                        </a:rPr>
                        <a:t>４人</a:t>
                      </a:r>
                      <a:endParaRPr sz="1500"/>
                    </a:p>
                  </a:txBody>
                  <a:tcPr marT="45725" marB="45725" marR="91450" marL="91450" anchor="ctr">
                    <a:lnL cap="flat" cmpd="sng" w="12700">
                      <a:solidFill>
                        <a:srgbClr val="005BAD"/>
                      </a:solidFill>
                      <a:prstDash val="solid"/>
                      <a:round/>
                      <a:headEnd len="sm" w="sm" type="none"/>
                      <a:tailEnd len="sm" w="sm" type="none"/>
                    </a:lnL>
                    <a:lnR cap="flat" cmpd="sng" w="12700">
                      <a:solidFill>
                        <a:srgbClr val="005BAD"/>
                      </a:solidFill>
                      <a:prstDash val="solid"/>
                      <a:round/>
                      <a:headEnd len="sm" w="sm" type="none"/>
                      <a:tailEnd len="sm" w="sm" type="none"/>
                    </a:lnR>
                    <a:lnT cap="flat" cmpd="sng" w="12700">
                      <a:solidFill>
                        <a:srgbClr val="005BAD"/>
                      </a:solidFill>
                      <a:prstDash val="solid"/>
                      <a:round/>
                      <a:headEnd len="sm" w="sm" type="none"/>
                      <a:tailEnd len="sm" w="sm" type="none"/>
                    </a:lnT>
                    <a:lnB cap="flat" cmpd="sng" w="12700">
                      <a:solidFill>
                        <a:srgbClr val="005BAD"/>
                      </a:solidFill>
                      <a:prstDash val="solid"/>
                      <a:round/>
                      <a:headEnd len="sm" w="sm" type="none"/>
                      <a:tailEnd len="sm" w="sm" type="none"/>
                    </a:lnB>
                    <a:solidFill>
                      <a:schemeClr val="lt1"/>
                    </a:solidFill>
                  </a:tcPr>
                </a:tc>
                <a:tc>
                  <a:txBody>
                    <a:bodyPr/>
                    <a:lstStyle/>
                    <a:p>
                      <a:pPr indent="0" lvl="0" marL="0" marR="0" rtl="0" algn="ctr">
                        <a:spcBef>
                          <a:spcPts val="0"/>
                        </a:spcBef>
                        <a:spcAft>
                          <a:spcPts val="0"/>
                        </a:spcAft>
                        <a:buNone/>
                      </a:pPr>
                      <a:r>
                        <a:rPr b="1" lang="ja-JP" sz="1200" u="none" cap="none" strike="noStrike">
                          <a:latin typeface="Arial"/>
                          <a:ea typeface="Arial"/>
                          <a:cs typeface="Arial"/>
                          <a:sym typeface="Arial"/>
                        </a:rPr>
                        <a:t>100万円</a:t>
                      </a:r>
                      <a:endParaRPr sz="1500"/>
                    </a:p>
                  </a:txBody>
                  <a:tcPr marT="45725" marB="45725" marR="91450" marL="91450" anchor="ctr">
                    <a:lnL cap="flat" cmpd="sng" w="12700">
                      <a:solidFill>
                        <a:srgbClr val="005BAD"/>
                      </a:solidFill>
                      <a:prstDash val="solid"/>
                      <a:round/>
                      <a:headEnd len="sm" w="sm" type="none"/>
                      <a:tailEnd len="sm" w="sm" type="none"/>
                    </a:lnL>
                    <a:lnR cap="flat" cmpd="sng" w="12700">
                      <a:solidFill>
                        <a:srgbClr val="005BAD"/>
                      </a:solidFill>
                      <a:prstDash val="solid"/>
                      <a:round/>
                      <a:headEnd len="sm" w="sm" type="none"/>
                      <a:tailEnd len="sm" w="sm" type="none"/>
                    </a:lnR>
                    <a:lnT cap="flat" cmpd="sng" w="12700">
                      <a:solidFill>
                        <a:srgbClr val="005BAD"/>
                      </a:solidFill>
                      <a:prstDash val="solid"/>
                      <a:round/>
                      <a:headEnd len="sm" w="sm" type="none"/>
                      <a:tailEnd len="sm" w="sm" type="none"/>
                    </a:lnT>
                    <a:lnB cap="flat" cmpd="sng" w="12700">
                      <a:solidFill>
                        <a:srgbClr val="005BAD"/>
                      </a:solidFill>
                      <a:prstDash val="solid"/>
                      <a:round/>
                      <a:headEnd len="sm" w="sm" type="none"/>
                      <a:tailEnd len="sm" w="sm" type="none"/>
                    </a:lnB>
                    <a:solidFill>
                      <a:schemeClr val="lt1"/>
                    </a:solidFill>
                  </a:tcPr>
                </a:tc>
                <a:tc>
                  <a:txBody>
                    <a:bodyPr/>
                    <a:lstStyle/>
                    <a:p>
                      <a:pPr indent="0" lvl="0" marL="0" marR="0" rtl="0" algn="ctr">
                        <a:spcBef>
                          <a:spcPts val="0"/>
                        </a:spcBef>
                        <a:spcAft>
                          <a:spcPts val="0"/>
                        </a:spcAft>
                        <a:buNone/>
                      </a:pPr>
                      <a:r>
                        <a:rPr b="1" lang="ja-JP" sz="1200" u="none" cap="none" strike="noStrike">
                          <a:latin typeface="Arial"/>
                          <a:ea typeface="Arial"/>
                          <a:cs typeface="Arial"/>
                          <a:sym typeface="Arial"/>
                        </a:rPr>
                        <a:t>月１0回</a:t>
                      </a:r>
                      <a:endParaRPr sz="1500"/>
                    </a:p>
                  </a:txBody>
                  <a:tcPr marT="45725" marB="45725" marR="91450" marL="91450" anchor="ctr">
                    <a:lnL cap="flat" cmpd="sng" w="12700">
                      <a:solidFill>
                        <a:srgbClr val="005BAD"/>
                      </a:solidFill>
                      <a:prstDash val="solid"/>
                      <a:round/>
                      <a:headEnd len="sm" w="sm" type="none"/>
                      <a:tailEnd len="sm" w="sm" type="none"/>
                    </a:lnL>
                    <a:lnR cap="flat" cmpd="sng" w="12700">
                      <a:solidFill>
                        <a:srgbClr val="005BAD"/>
                      </a:solidFill>
                      <a:prstDash val="solid"/>
                      <a:round/>
                      <a:headEnd len="sm" w="sm" type="none"/>
                      <a:tailEnd len="sm" w="sm" type="none"/>
                    </a:lnR>
                    <a:lnT cap="flat" cmpd="sng" w="12700">
                      <a:solidFill>
                        <a:srgbClr val="005BAD"/>
                      </a:solidFill>
                      <a:prstDash val="solid"/>
                      <a:round/>
                      <a:headEnd len="sm" w="sm" type="none"/>
                      <a:tailEnd len="sm" w="sm" type="none"/>
                    </a:lnT>
                    <a:lnB cap="flat" cmpd="sng" w="12700">
                      <a:solidFill>
                        <a:srgbClr val="005BAD"/>
                      </a:solidFill>
                      <a:prstDash val="solid"/>
                      <a:round/>
                      <a:headEnd len="sm" w="sm" type="none"/>
                      <a:tailEnd len="sm" w="sm" type="none"/>
                    </a:lnB>
                    <a:solidFill>
                      <a:schemeClr val="lt1"/>
                    </a:solidFill>
                  </a:tcPr>
                </a:tc>
                <a:tc>
                  <a:txBody>
                    <a:bodyPr/>
                    <a:lstStyle/>
                    <a:p>
                      <a:pPr indent="0" lvl="0" marL="0" marR="0" rtl="0" algn="r">
                        <a:spcBef>
                          <a:spcPts val="0"/>
                        </a:spcBef>
                        <a:spcAft>
                          <a:spcPts val="0"/>
                        </a:spcAft>
                        <a:buNone/>
                      </a:pPr>
                      <a:r>
                        <a:rPr b="1" lang="ja-JP" sz="1200" u="none" cap="none" strike="noStrike">
                          <a:latin typeface="Arial"/>
                          <a:ea typeface="Arial"/>
                          <a:cs typeface="Arial"/>
                          <a:sym typeface="Arial"/>
                        </a:rPr>
                        <a:t>万円</a:t>
                      </a:r>
                      <a:endParaRPr sz="1500"/>
                    </a:p>
                  </a:txBody>
                  <a:tcPr marT="45725" marB="45725" marR="91450" marL="91450" anchor="ctr">
                    <a:lnL cap="flat" cmpd="sng" w="12700">
                      <a:solidFill>
                        <a:srgbClr val="005BAD"/>
                      </a:solidFill>
                      <a:prstDash val="solid"/>
                      <a:round/>
                      <a:headEnd len="sm" w="sm" type="none"/>
                      <a:tailEnd len="sm" w="sm" type="none"/>
                    </a:lnL>
                    <a:lnR cap="flat" cmpd="sng" w="12700">
                      <a:solidFill>
                        <a:srgbClr val="005BAD"/>
                      </a:solidFill>
                      <a:prstDash val="solid"/>
                      <a:round/>
                      <a:headEnd len="sm" w="sm" type="none"/>
                      <a:tailEnd len="sm" w="sm" type="none"/>
                    </a:lnR>
                    <a:lnT cap="flat" cmpd="sng" w="12700">
                      <a:solidFill>
                        <a:srgbClr val="005BAD"/>
                      </a:solidFill>
                      <a:prstDash val="solid"/>
                      <a:round/>
                      <a:headEnd len="sm" w="sm" type="none"/>
                      <a:tailEnd len="sm" w="sm" type="none"/>
                    </a:lnT>
                    <a:lnB cap="flat" cmpd="sng" w="12700">
                      <a:solidFill>
                        <a:srgbClr val="005BAD"/>
                      </a:solidFill>
                      <a:prstDash val="solid"/>
                      <a:round/>
                      <a:headEnd len="sm" w="sm" type="none"/>
                      <a:tailEnd len="sm" w="sm" type="none"/>
                    </a:lnB>
                    <a:solidFill>
                      <a:srgbClr val="EBFFFC"/>
                    </a:solidFill>
                  </a:tcPr>
                </a:tc>
              </a:tr>
              <a:tr h="468025">
                <a:tc gridSpan="4">
                  <a:txBody>
                    <a:bodyPr/>
                    <a:lstStyle/>
                    <a:p>
                      <a:pPr indent="0" lvl="0" marL="0" marR="0" rtl="0" algn="ctr">
                        <a:spcBef>
                          <a:spcPts val="0"/>
                        </a:spcBef>
                        <a:spcAft>
                          <a:spcPts val="0"/>
                        </a:spcAft>
                        <a:buNone/>
                      </a:pPr>
                      <a:r>
                        <a:rPr b="1" lang="ja-JP" sz="1200" u="none" cap="none" strike="noStrike">
                          <a:latin typeface="Arial"/>
                          <a:ea typeface="Arial"/>
                          <a:cs typeface="Arial"/>
                          <a:sym typeface="Arial"/>
                        </a:rPr>
                        <a:t>合計</a:t>
                      </a:r>
                      <a:endParaRPr sz="1500"/>
                    </a:p>
                  </a:txBody>
                  <a:tcPr marT="45725" marB="45725" marR="91450" marL="91450" anchor="ctr">
                    <a:lnL cap="flat" cmpd="sng" w="12700">
                      <a:solidFill>
                        <a:srgbClr val="005BAD"/>
                      </a:solidFill>
                      <a:prstDash val="solid"/>
                      <a:round/>
                      <a:headEnd len="sm" w="sm" type="none"/>
                      <a:tailEnd len="sm" w="sm" type="none"/>
                    </a:lnL>
                    <a:lnR cap="flat" cmpd="sng" w="12700">
                      <a:solidFill>
                        <a:srgbClr val="005BAD"/>
                      </a:solidFill>
                      <a:prstDash val="solid"/>
                      <a:round/>
                      <a:headEnd len="sm" w="sm" type="none"/>
                      <a:tailEnd len="sm" w="sm" type="none"/>
                    </a:lnR>
                    <a:lnT cap="flat" cmpd="sng" w="12700">
                      <a:solidFill>
                        <a:srgbClr val="005BAD"/>
                      </a:solidFill>
                      <a:prstDash val="solid"/>
                      <a:round/>
                      <a:headEnd len="sm" w="sm" type="none"/>
                      <a:tailEnd len="sm" w="sm" type="none"/>
                    </a:lnT>
                    <a:lnB cap="flat" cmpd="sng" w="12700">
                      <a:solidFill>
                        <a:srgbClr val="005BAD"/>
                      </a:solidFill>
                      <a:prstDash val="solid"/>
                      <a:round/>
                      <a:headEnd len="sm" w="sm" type="none"/>
                      <a:tailEnd len="sm" w="sm" type="none"/>
                    </a:lnB>
                    <a:solidFill>
                      <a:srgbClr val="CEEEFE"/>
                    </a:solidFill>
                  </a:tcPr>
                </a:tc>
                <a:tc hMerge="1"/>
                <a:tc hMerge="1"/>
                <a:tc hMerge="1"/>
                <a:tc>
                  <a:txBody>
                    <a:bodyPr/>
                    <a:lstStyle/>
                    <a:p>
                      <a:pPr indent="0" lvl="0" marL="0" marR="0" rtl="0" algn="r">
                        <a:spcBef>
                          <a:spcPts val="0"/>
                        </a:spcBef>
                        <a:spcAft>
                          <a:spcPts val="0"/>
                        </a:spcAft>
                        <a:buNone/>
                      </a:pPr>
                      <a:r>
                        <a:rPr b="1" lang="ja-JP" sz="1200" u="none" cap="none" strike="noStrike">
                          <a:latin typeface="Arial"/>
                          <a:ea typeface="Arial"/>
                          <a:cs typeface="Arial"/>
                          <a:sym typeface="Arial"/>
                        </a:rPr>
                        <a:t>400万円</a:t>
                      </a:r>
                      <a:endParaRPr sz="1500"/>
                    </a:p>
                  </a:txBody>
                  <a:tcPr marT="45725" marB="45725" marR="91450" marL="91450" anchor="ctr">
                    <a:lnL cap="flat" cmpd="sng" w="12700">
                      <a:solidFill>
                        <a:srgbClr val="005BAD"/>
                      </a:solidFill>
                      <a:prstDash val="solid"/>
                      <a:round/>
                      <a:headEnd len="sm" w="sm" type="none"/>
                      <a:tailEnd len="sm" w="sm" type="none"/>
                    </a:lnL>
                    <a:lnR cap="flat" cmpd="sng" w="12700">
                      <a:solidFill>
                        <a:srgbClr val="005BAD"/>
                      </a:solidFill>
                      <a:prstDash val="solid"/>
                      <a:round/>
                      <a:headEnd len="sm" w="sm" type="none"/>
                      <a:tailEnd len="sm" w="sm" type="none"/>
                    </a:lnR>
                    <a:lnT cap="flat" cmpd="sng" w="12700">
                      <a:solidFill>
                        <a:srgbClr val="005BAD"/>
                      </a:solidFill>
                      <a:prstDash val="solid"/>
                      <a:round/>
                      <a:headEnd len="sm" w="sm" type="none"/>
                      <a:tailEnd len="sm" w="sm" type="none"/>
                    </a:lnT>
                    <a:lnB cap="flat" cmpd="sng" w="12700">
                      <a:solidFill>
                        <a:srgbClr val="005BAD"/>
                      </a:solidFill>
                      <a:prstDash val="solid"/>
                      <a:round/>
                      <a:headEnd len="sm" w="sm" type="none"/>
                      <a:tailEnd len="sm" w="sm" type="none"/>
                    </a:lnB>
                    <a:solidFill>
                      <a:srgbClr val="CEEEFE"/>
                    </a:solidFill>
                  </a:tcPr>
                </a:tc>
              </a:tr>
            </a:tbl>
          </a:graphicData>
        </a:graphic>
      </p:graphicFrame>
      <p:sp>
        <p:nvSpPr>
          <p:cNvPr id="476" name="Google Shape;476;p54"/>
          <p:cNvSpPr/>
          <p:nvPr/>
        </p:nvSpPr>
        <p:spPr>
          <a:xfrm>
            <a:off x="323642" y="4528158"/>
            <a:ext cx="3455400" cy="621300"/>
          </a:xfrm>
          <a:prstGeom prst="rect">
            <a:avLst/>
          </a:prstGeom>
          <a:noFill/>
          <a:ln>
            <a:noFill/>
          </a:ln>
        </p:spPr>
        <p:txBody>
          <a:bodyPr anchorCtr="0" anchor="ctr" bIns="45700" lIns="91425" spcFirstLastPara="1" rIns="91425" wrap="square" tIns="45700">
            <a:noAutofit/>
          </a:bodyPr>
          <a:lstStyle/>
          <a:p>
            <a:pPr indent="-171450" lvl="0" marL="171450" marR="0" rtl="0" algn="l">
              <a:lnSpc>
                <a:spcPct val="114000"/>
              </a:lnSpc>
              <a:spcBef>
                <a:spcPts val="0"/>
              </a:spcBef>
              <a:spcAft>
                <a:spcPts val="0"/>
              </a:spcAft>
              <a:buClr>
                <a:srgbClr val="005BAD"/>
              </a:buClr>
              <a:buSzPts val="1400"/>
              <a:buFont typeface="Noto Sans Symbols"/>
              <a:buChar char="●"/>
            </a:pPr>
            <a:r>
              <a:rPr lang="ja-JP" sz="1400">
                <a:solidFill>
                  <a:srgbClr val="005BAD"/>
                </a:solidFill>
                <a:latin typeface="Arial"/>
                <a:ea typeface="Arial"/>
                <a:cs typeface="Arial"/>
                <a:sym typeface="Arial"/>
              </a:rPr>
              <a:t>ヒント</a:t>
            </a:r>
            <a:endParaRPr/>
          </a:p>
          <a:p>
            <a:pPr indent="0" lvl="0" marL="0" marR="0" rtl="0" algn="l">
              <a:lnSpc>
                <a:spcPct val="114000"/>
              </a:lnSpc>
              <a:spcBef>
                <a:spcPts val="0"/>
              </a:spcBef>
              <a:spcAft>
                <a:spcPts val="0"/>
              </a:spcAft>
              <a:buClr>
                <a:schemeClr val="dk1"/>
              </a:buClr>
              <a:buSzPts val="1200"/>
              <a:buFont typeface="Noto Sans Symbols"/>
              <a:buNone/>
            </a:pPr>
            <a:r>
              <a:rPr lang="ja-JP" sz="1200">
                <a:solidFill>
                  <a:schemeClr val="dk1"/>
                </a:solidFill>
                <a:latin typeface="Arial"/>
                <a:ea typeface="Arial"/>
                <a:cs typeface="Arial"/>
                <a:sym typeface="Arial"/>
              </a:rPr>
              <a:t>   所得金額によって</a:t>
            </a:r>
            <a:endParaRPr sz="1200">
              <a:solidFill>
                <a:schemeClr val="dk1"/>
              </a:solidFill>
              <a:latin typeface="Arial"/>
              <a:ea typeface="Arial"/>
              <a:cs typeface="Arial"/>
              <a:sym typeface="Arial"/>
            </a:endParaRPr>
          </a:p>
          <a:p>
            <a:pPr indent="0" lvl="0" marL="0" marR="0" rtl="0" algn="l">
              <a:lnSpc>
                <a:spcPct val="114000"/>
              </a:lnSpc>
              <a:spcBef>
                <a:spcPts val="0"/>
              </a:spcBef>
              <a:spcAft>
                <a:spcPts val="0"/>
              </a:spcAft>
              <a:buClr>
                <a:schemeClr val="dk1"/>
              </a:buClr>
              <a:buSzPts val="1200"/>
              <a:buFont typeface="Noto Sans Symbols"/>
              <a:buNone/>
            </a:pPr>
            <a:r>
              <a:rPr lang="ja-JP" sz="1200">
                <a:solidFill>
                  <a:schemeClr val="dk1"/>
                </a:solidFill>
                <a:latin typeface="Arial"/>
                <a:ea typeface="Arial"/>
                <a:cs typeface="Arial"/>
                <a:sym typeface="Arial"/>
              </a:rPr>
              <a:t>   負担する金額を変えてみよう</a:t>
            </a:r>
            <a:endParaRPr/>
          </a:p>
        </p:txBody>
      </p:sp>
      <p:sp>
        <p:nvSpPr>
          <p:cNvPr id="477" name="Google Shape;477;p54"/>
          <p:cNvSpPr txBox="1"/>
          <p:nvPr>
            <p:ph idx="1" type="body"/>
          </p:nvPr>
        </p:nvSpPr>
        <p:spPr>
          <a:xfrm>
            <a:off x="7538605" y="4527951"/>
            <a:ext cx="866100" cy="184800"/>
          </a:xfrm>
          <a:prstGeom prst="rect">
            <a:avLst/>
          </a:prstGeom>
          <a:noFill/>
          <a:ln>
            <a:noFill/>
          </a:ln>
        </p:spPr>
        <p:txBody>
          <a:bodyPr anchorCtr="0" anchor="ctr" bIns="45700" lIns="36000" spcFirstLastPara="1" rIns="36000" wrap="square" tIns="45700">
            <a:noAutofit/>
          </a:bodyPr>
          <a:lstStyle>
            <a:lvl1pPr indent="-228600" lvl="0" marL="457200" marR="0" algn="r">
              <a:lnSpc>
                <a:spcPct val="90000"/>
              </a:lnSpc>
              <a:spcBef>
                <a:spcPts val="1000"/>
              </a:spcBef>
              <a:spcAft>
                <a:spcPts val="0"/>
              </a:spcAft>
              <a:buClr>
                <a:schemeClr val="dk1"/>
              </a:buClr>
              <a:buSzPts val="1200"/>
              <a:buFont typeface="Arial"/>
              <a:buNone/>
              <a:defRPr b="0" i="0" sz="1200" u="none" cap="none" strike="noStrike">
                <a:solidFill>
                  <a:schemeClr val="dk1"/>
                </a:solidFill>
                <a:latin typeface="Arial"/>
                <a:ea typeface="Arial"/>
                <a:cs typeface="Arial"/>
                <a:sym typeface="Arial"/>
              </a:defRPr>
            </a:lvl1pPr>
            <a:lvl2pPr indent="-292100" lvl="1" marL="914400" marR="0" algn="l">
              <a:lnSpc>
                <a:spcPct val="90000"/>
              </a:lnSpc>
              <a:spcBef>
                <a:spcPts val="500"/>
              </a:spcBef>
              <a:spcAft>
                <a:spcPts val="0"/>
              </a:spcAft>
              <a:buClr>
                <a:schemeClr val="dk1"/>
              </a:buClr>
              <a:buSzPts val="1000"/>
              <a:buFont typeface="Arial"/>
              <a:buChar char="•"/>
              <a:defRPr b="0" i="0" sz="1000" u="none" cap="none" strike="noStrike">
                <a:solidFill>
                  <a:schemeClr val="dk1"/>
                </a:solidFill>
                <a:latin typeface="Arial"/>
                <a:ea typeface="Arial"/>
                <a:cs typeface="Arial"/>
                <a:sym typeface="Arial"/>
              </a:defRPr>
            </a:lvl2pPr>
            <a:lvl3pPr indent="-292100" lvl="2" marL="1371600" marR="0" algn="l">
              <a:lnSpc>
                <a:spcPct val="90000"/>
              </a:lnSpc>
              <a:spcBef>
                <a:spcPts val="500"/>
              </a:spcBef>
              <a:spcAft>
                <a:spcPts val="0"/>
              </a:spcAft>
              <a:buClr>
                <a:schemeClr val="dk1"/>
              </a:buClr>
              <a:buSzPts val="1000"/>
              <a:buFont typeface="Arial"/>
              <a:buChar char="•"/>
              <a:defRPr b="0" i="0" sz="1000" u="none" cap="none" strike="noStrike">
                <a:solidFill>
                  <a:schemeClr val="dk1"/>
                </a:solidFill>
                <a:latin typeface="Arial"/>
                <a:ea typeface="Arial"/>
                <a:cs typeface="Arial"/>
                <a:sym typeface="Arial"/>
              </a:defRPr>
            </a:lvl3pPr>
            <a:lvl4pPr indent="-292100" lvl="3" marL="1828800" marR="0" algn="l">
              <a:lnSpc>
                <a:spcPct val="90000"/>
              </a:lnSpc>
              <a:spcBef>
                <a:spcPts val="500"/>
              </a:spcBef>
              <a:spcAft>
                <a:spcPts val="0"/>
              </a:spcAft>
              <a:buClr>
                <a:schemeClr val="dk1"/>
              </a:buClr>
              <a:buSzPts val="1000"/>
              <a:buFont typeface="Arial"/>
              <a:buChar char="•"/>
              <a:defRPr b="0" i="0" sz="1000" u="none" cap="none" strike="noStrike">
                <a:solidFill>
                  <a:schemeClr val="dk1"/>
                </a:solidFill>
                <a:latin typeface="Arial"/>
                <a:ea typeface="Arial"/>
                <a:cs typeface="Arial"/>
                <a:sym typeface="Arial"/>
              </a:defRPr>
            </a:lvl4pPr>
            <a:lvl5pPr indent="-292100" lvl="4" marL="2286000" marR="0" algn="l">
              <a:lnSpc>
                <a:spcPct val="90000"/>
              </a:lnSpc>
              <a:spcBef>
                <a:spcPts val="500"/>
              </a:spcBef>
              <a:spcAft>
                <a:spcPts val="0"/>
              </a:spcAft>
              <a:buClr>
                <a:schemeClr val="dk1"/>
              </a:buClr>
              <a:buSzPts val="1000"/>
              <a:buFont typeface="Arial"/>
              <a:buChar char="•"/>
              <a:defRPr b="0" i="0" sz="1000" u="none" cap="none" strike="noStrike">
                <a:solidFill>
                  <a:schemeClr val="dk1"/>
                </a:solidFill>
                <a:latin typeface="Arial"/>
                <a:ea typeface="Arial"/>
                <a:cs typeface="Arial"/>
                <a:sym typeface="Arial"/>
              </a:defRPr>
            </a:lvl5pPr>
            <a:lvl6pPr indent="-342900" lvl="5" marL="27432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6pPr>
            <a:lvl7pPr indent="-342900" lvl="6" marL="32004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7pPr>
            <a:lvl8pPr indent="-342900" lvl="7" marL="36576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8pPr>
            <a:lvl9pPr indent="-342900" lvl="8" marL="41148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9pPr>
          </a:lstStyle>
          <a:p/>
        </p:txBody>
      </p:sp>
      <p:sp>
        <p:nvSpPr>
          <p:cNvPr id="478" name="Google Shape;478;p54"/>
          <p:cNvSpPr txBox="1"/>
          <p:nvPr>
            <p:ph idx="2" type="body"/>
          </p:nvPr>
        </p:nvSpPr>
        <p:spPr>
          <a:xfrm>
            <a:off x="7538605" y="5008902"/>
            <a:ext cx="866100" cy="184800"/>
          </a:xfrm>
          <a:prstGeom prst="rect">
            <a:avLst/>
          </a:prstGeom>
          <a:noFill/>
          <a:ln>
            <a:noFill/>
          </a:ln>
        </p:spPr>
        <p:txBody>
          <a:bodyPr anchorCtr="0" anchor="ctr" bIns="45700" lIns="36000" spcFirstLastPara="1" rIns="36000" wrap="square" tIns="45700">
            <a:noAutofit/>
          </a:bodyPr>
          <a:lstStyle>
            <a:lvl1pPr indent="-228600" lvl="0" marL="457200" marR="0" algn="r">
              <a:lnSpc>
                <a:spcPct val="90000"/>
              </a:lnSpc>
              <a:spcBef>
                <a:spcPts val="1000"/>
              </a:spcBef>
              <a:spcAft>
                <a:spcPts val="0"/>
              </a:spcAft>
              <a:buClr>
                <a:schemeClr val="dk1"/>
              </a:buClr>
              <a:buSzPts val="1200"/>
              <a:buFont typeface="Arial"/>
              <a:buNone/>
              <a:defRPr b="0" i="0" sz="1200" u="none" cap="none" strike="noStrike">
                <a:solidFill>
                  <a:schemeClr val="dk1"/>
                </a:solidFill>
                <a:latin typeface="Arial"/>
                <a:ea typeface="Arial"/>
                <a:cs typeface="Arial"/>
                <a:sym typeface="Arial"/>
              </a:defRPr>
            </a:lvl1pPr>
            <a:lvl2pPr indent="-292100" lvl="1" marL="914400" marR="0" algn="l">
              <a:lnSpc>
                <a:spcPct val="90000"/>
              </a:lnSpc>
              <a:spcBef>
                <a:spcPts val="500"/>
              </a:spcBef>
              <a:spcAft>
                <a:spcPts val="0"/>
              </a:spcAft>
              <a:buClr>
                <a:schemeClr val="dk1"/>
              </a:buClr>
              <a:buSzPts val="1000"/>
              <a:buFont typeface="Arial"/>
              <a:buChar char="•"/>
              <a:defRPr b="0" i="0" sz="1000" u="none" cap="none" strike="noStrike">
                <a:solidFill>
                  <a:schemeClr val="dk1"/>
                </a:solidFill>
                <a:latin typeface="Arial"/>
                <a:ea typeface="Arial"/>
                <a:cs typeface="Arial"/>
                <a:sym typeface="Arial"/>
              </a:defRPr>
            </a:lvl2pPr>
            <a:lvl3pPr indent="-292100" lvl="2" marL="1371600" marR="0" algn="l">
              <a:lnSpc>
                <a:spcPct val="90000"/>
              </a:lnSpc>
              <a:spcBef>
                <a:spcPts val="500"/>
              </a:spcBef>
              <a:spcAft>
                <a:spcPts val="0"/>
              </a:spcAft>
              <a:buClr>
                <a:schemeClr val="dk1"/>
              </a:buClr>
              <a:buSzPts val="1000"/>
              <a:buFont typeface="Arial"/>
              <a:buChar char="•"/>
              <a:defRPr b="0" i="0" sz="1000" u="none" cap="none" strike="noStrike">
                <a:solidFill>
                  <a:schemeClr val="dk1"/>
                </a:solidFill>
                <a:latin typeface="Arial"/>
                <a:ea typeface="Arial"/>
                <a:cs typeface="Arial"/>
                <a:sym typeface="Arial"/>
              </a:defRPr>
            </a:lvl3pPr>
            <a:lvl4pPr indent="-292100" lvl="3" marL="1828800" marR="0" algn="l">
              <a:lnSpc>
                <a:spcPct val="90000"/>
              </a:lnSpc>
              <a:spcBef>
                <a:spcPts val="500"/>
              </a:spcBef>
              <a:spcAft>
                <a:spcPts val="0"/>
              </a:spcAft>
              <a:buClr>
                <a:schemeClr val="dk1"/>
              </a:buClr>
              <a:buSzPts val="1000"/>
              <a:buFont typeface="Arial"/>
              <a:buChar char="•"/>
              <a:defRPr b="0" i="0" sz="1000" u="none" cap="none" strike="noStrike">
                <a:solidFill>
                  <a:schemeClr val="dk1"/>
                </a:solidFill>
                <a:latin typeface="Arial"/>
                <a:ea typeface="Arial"/>
                <a:cs typeface="Arial"/>
                <a:sym typeface="Arial"/>
              </a:defRPr>
            </a:lvl4pPr>
            <a:lvl5pPr indent="-292100" lvl="4" marL="2286000" marR="0" algn="l">
              <a:lnSpc>
                <a:spcPct val="90000"/>
              </a:lnSpc>
              <a:spcBef>
                <a:spcPts val="500"/>
              </a:spcBef>
              <a:spcAft>
                <a:spcPts val="0"/>
              </a:spcAft>
              <a:buClr>
                <a:schemeClr val="dk1"/>
              </a:buClr>
              <a:buSzPts val="1000"/>
              <a:buFont typeface="Arial"/>
              <a:buChar char="•"/>
              <a:defRPr b="0" i="0" sz="1000" u="none" cap="none" strike="noStrike">
                <a:solidFill>
                  <a:schemeClr val="dk1"/>
                </a:solidFill>
                <a:latin typeface="Arial"/>
                <a:ea typeface="Arial"/>
                <a:cs typeface="Arial"/>
                <a:sym typeface="Arial"/>
              </a:defRPr>
            </a:lvl5pPr>
            <a:lvl6pPr indent="-342900" lvl="5" marL="27432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6pPr>
            <a:lvl7pPr indent="-342900" lvl="6" marL="32004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7pPr>
            <a:lvl8pPr indent="-342900" lvl="7" marL="36576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8pPr>
            <a:lvl9pPr indent="-342900" lvl="8" marL="41148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9pPr>
          </a:lstStyle>
          <a:p/>
        </p:txBody>
      </p:sp>
      <p:sp>
        <p:nvSpPr>
          <p:cNvPr id="479" name="Google Shape;479;p54"/>
          <p:cNvSpPr txBox="1"/>
          <p:nvPr>
            <p:ph idx="3" type="body"/>
          </p:nvPr>
        </p:nvSpPr>
        <p:spPr>
          <a:xfrm>
            <a:off x="7538605" y="5473678"/>
            <a:ext cx="866100" cy="184800"/>
          </a:xfrm>
          <a:prstGeom prst="rect">
            <a:avLst/>
          </a:prstGeom>
          <a:noFill/>
          <a:ln>
            <a:noFill/>
          </a:ln>
        </p:spPr>
        <p:txBody>
          <a:bodyPr anchorCtr="0" anchor="ctr" bIns="45700" lIns="36000" spcFirstLastPara="1" rIns="36000" wrap="square" tIns="45700">
            <a:noAutofit/>
          </a:bodyPr>
          <a:lstStyle>
            <a:lvl1pPr indent="-228600" lvl="0" marL="457200" marR="0" algn="r">
              <a:lnSpc>
                <a:spcPct val="90000"/>
              </a:lnSpc>
              <a:spcBef>
                <a:spcPts val="1000"/>
              </a:spcBef>
              <a:spcAft>
                <a:spcPts val="0"/>
              </a:spcAft>
              <a:buClr>
                <a:schemeClr val="dk1"/>
              </a:buClr>
              <a:buSzPts val="1200"/>
              <a:buFont typeface="Arial"/>
              <a:buNone/>
              <a:defRPr b="0" i="0" sz="1200" u="none" cap="none" strike="noStrike">
                <a:solidFill>
                  <a:schemeClr val="dk1"/>
                </a:solidFill>
                <a:latin typeface="Arial"/>
                <a:ea typeface="Arial"/>
                <a:cs typeface="Arial"/>
                <a:sym typeface="Arial"/>
              </a:defRPr>
            </a:lvl1pPr>
            <a:lvl2pPr indent="-292100" lvl="1" marL="914400" marR="0" algn="l">
              <a:lnSpc>
                <a:spcPct val="90000"/>
              </a:lnSpc>
              <a:spcBef>
                <a:spcPts val="500"/>
              </a:spcBef>
              <a:spcAft>
                <a:spcPts val="0"/>
              </a:spcAft>
              <a:buClr>
                <a:schemeClr val="dk1"/>
              </a:buClr>
              <a:buSzPts val="1000"/>
              <a:buFont typeface="Arial"/>
              <a:buChar char="•"/>
              <a:defRPr b="0" i="0" sz="1000" u="none" cap="none" strike="noStrike">
                <a:solidFill>
                  <a:schemeClr val="dk1"/>
                </a:solidFill>
                <a:latin typeface="Arial"/>
                <a:ea typeface="Arial"/>
                <a:cs typeface="Arial"/>
                <a:sym typeface="Arial"/>
              </a:defRPr>
            </a:lvl2pPr>
            <a:lvl3pPr indent="-292100" lvl="2" marL="1371600" marR="0" algn="l">
              <a:lnSpc>
                <a:spcPct val="90000"/>
              </a:lnSpc>
              <a:spcBef>
                <a:spcPts val="500"/>
              </a:spcBef>
              <a:spcAft>
                <a:spcPts val="0"/>
              </a:spcAft>
              <a:buClr>
                <a:schemeClr val="dk1"/>
              </a:buClr>
              <a:buSzPts val="1000"/>
              <a:buFont typeface="Arial"/>
              <a:buChar char="•"/>
              <a:defRPr b="0" i="0" sz="1000" u="none" cap="none" strike="noStrike">
                <a:solidFill>
                  <a:schemeClr val="dk1"/>
                </a:solidFill>
                <a:latin typeface="Arial"/>
                <a:ea typeface="Arial"/>
                <a:cs typeface="Arial"/>
                <a:sym typeface="Arial"/>
              </a:defRPr>
            </a:lvl3pPr>
            <a:lvl4pPr indent="-292100" lvl="3" marL="1828800" marR="0" algn="l">
              <a:lnSpc>
                <a:spcPct val="90000"/>
              </a:lnSpc>
              <a:spcBef>
                <a:spcPts val="500"/>
              </a:spcBef>
              <a:spcAft>
                <a:spcPts val="0"/>
              </a:spcAft>
              <a:buClr>
                <a:schemeClr val="dk1"/>
              </a:buClr>
              <a:buSzPts val="1000"/>
              <a:buFont typeface="Arial"/>
              <a:buChar char="•"/>
              <a:defRPr b="0" i="0" sz="1000" u="none" cap="none" strike="noStrike">
                <a:solidFill>
                  <a:schemeClr val="dk1"/>
                </a:solidFill>
                <a:latin typeface="Arial"/>
                <a:ea typeface="Arial"/>
                <a:cs typeface="Arial"/>
                <a:sym typeface="Arial"/>
              </a:defRPr>
            </a:lvl4pPr>
            <a:lvl5pPr indent="-292100" lvl="4" marL="2286000" marR="0" algn="l">
              <a:lnSpc>
                <a:spcPct val="90000"/>
              </a:lnSpc>
              <a:spcBef>
                <a:spcPts val="500"/>
              </a:spcBef>
              <a:spcAft>
                <a:spcPts val="0"/>
              </a:spcAft>
              <a:buClr>
                <a:schemeClr val="dk1"/>
              </a:buClr>
              <a:buSzPts val="1000"/>
              <a:buFont typeface="Arial"/>
              <a:buChar char="•"/>
              <a:defRPr b="0" i="0" sz="1000" u="none" cap="none" strike="noStrike">
                <a:solidFill>
                  <a:schemeClr val="dk1"/>
                </a:solidFill>
                <a:latin typeface="Arial"/>
                <a:ea typeface="Arial"/>
                <a:cs typeface="Arial"/>
                <a:sym typeface="Arial"/>
              </a:defRPr>
            </a:lvl5pPr>
            <a:lvl6pPr indent="-342900" lvl="5" marL="27432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6pPr>
            <a:lvl7pPr indent="-342900" lvl="6" marL="32004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7pPr>
            <a:lvl8pPr indent="-342900" lvl="7" marL="36576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8pPr>
            <a:lvl9pPr indent="-342900" lvl="8" marL="41148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9pPr>
          </a:lstStyle>
          <a:p/>
        </p:txBody>
      </p:sp>
      <p:sp>
        <p:nvSpPr>
          <p:cNvPr id="480" name="Google Shape;480;p54"/>
          <p:cNvSpPr txBox="1"/>
          <p:nvPr>
            <p:ph idx="4" type="body"/>
          </p:nvPr>
        </p:nvSpPr>
        <p:spPr>
          <a:xfrm>
            <a:off x="7538605" y="5943649"/>
            <a:ext cx="866100" cy="184800"/>
          </a:xfrm>
          <a:prstGeom prst="rect">
            <a:avLst/>
          </a:prstGeom>
          <a:noFill/>
          <a:ln>
            <a:noFill/>
          </a:ln>
        </p:spPr>
        <p:txBody>
          <a:bodyPr anchorCtr="0" anchor="ctr" bIns="45700" lIns="36000" spcFirstLastPara="1" rIns="36000" wrap="square" tIns="45700">
            <a:noAutofit/>
          </a:bodyPr>
          <a:lstStyle>
            <a:lvl1pPr indent="-228600" lvl="0" marL="457200" marR="0" algn="r">
              <a:lnSpc>
                <a:spcPct val="90000"/>
              </a:lnSpc>
              <a:spcBef>
                <a:spcPts val="1000"/>
              </a:spcBef>
              <a:spcAft>
                <a:spcPts val="0"/>
              </a:spcAft>
              <a:buClr>
                <a:schemeClr val="dk1"/>
              </a:buClr>
              <a:buSzPts val="1200"/>
              <a:buFont typeface="Arial"/>
              <a:buNone/>
              <a:defRPr b="0" i="0" sz="1200" u="none" cap="none" strike="noStrike">
                <a:solidFill>
                  <a:schemeClr val="dk1"/>
                </a:solidFill>
                <a:latin typeface="Arial"/>
                <a:ea typeface="Arial"/>
                <a:cs typeface="Arial"/>
                <a:sym typeface="Arial"/>
              </a:defRPr>
            </a:lvl1pPr>
            <a:lvl2pPr indent="-292100" lvl="1" marL="914400" marR="0" algn="l">
              <a:lnSpc>
                <a:spcPct val="90000"/>
              </a:lnSpc>
              <a:spcBef>
                <a:spcPts val="500"/>
              </a:spcBef>
              <a:spcAft>
                <a:spcPts val="0"/>
              </a:spcAft>
              <a:buClr>
                <a:schemeClr val="dk1"/>
              </a:buClr>
              <a:buSzPts val="1000"/>
              <a:buFont typeface="Arial"/>
              <a:buChar char="•"/>
              <a:defRPr b="0" i="0" sz="1000" u="none" cap="none" strike="noStrike">
                <a:solidFill>
                  <a:schemeClr val="dk1"/>
                </a:solidFill>
                <a:latin typeface="Arial"/>
                <a:ea typeface="Arial"/>
                <a:cs typeface="Arial"/>
                <a:sym typeface="Arial"/>
              </a:defRPr>
            </a:lvl2pPr>
            <a:lvl3pPr indent="-292100" lvl="2" marL="1371600" marR="0" algn="l">
              <a:lnSpc>
                <a:spcPct val="90000"/>
              </a:lnSpc>
              <a:spcBef>
                <a:spcPts val="500"/>
              </a:spcBef>
              <a:spcAft>
                <a:spcPts val="0"/>
              </a:spcAft>
              <a:buClr>
                <a:schemeClr val="dk1"/>
              </a:buClr>
              <a:buSzPts val="1000"/>
              <a:buFont typeface="Arial"/>
              <a:buChar char="•"/>
              <a:defRPr b="0" i="0" sz="1000" u="none" cap="none" strike="noStrike">
                <a:solidFill>
                  <a:schemeClr val="dk1"/>
                </a:solidFill>
                <a:latin typeface="Arial"/>
                <a:ea typeface="Arial"/>
                <a:cs typeface="Arial"/>
                <a:sym typeface="Arial"/>
              </a:defRPr>
            </a:lvl3pPr>
            <a:lvl4pPr indent="-292100" lvl="3" marL="1828800" marR="0" algn="l">
              <a:lnSpc>
                <a:spcPct val="90000"/>
              </a:lnSpc>
              <a:spcBef>
                <a:spcPts val="500"/>
              </a:spcBef>
              <a:spcAft>
                <a:spcPts val="0"/>
              </a:spcAft>
              <a:buClr>
                <a:schemeClr val="dk1"/>
              </a:buClr>
              <a:buSzPts val="1000"/>
              <a:buFont typeface="Arial"/>
              <a:buChar char="•"/>
              <a:defRPr b="0" i="0" sz="1000" u="none" cap="none" strike="noStrike">
                <a:solidFill>
                  <a:schemeClr val="dk1"/>
                </a:solidFill>
                <a:latin typeface="Arial"/>
                <a:ea typeface="Arial"/>
                <a:cs typeface="Arial"/>
                <a:sym typeface="Arial"/>
              </a:defRPr>
            </a:lvl4pPr>
            <a:lvl5pPr indent="-292100" lvl="4" marL="2286000" marR="0" algn="l">
              <a:lnSpc>
                <a:spcPct val="90000"/>
              </a:lnSpc>
              <a:spcBef>
                <a:spcPts val="500"/>
              </a:spcBef>
              <a:spcAft>
                <a:spcPts val="0"/>
              </a:spcAft>
              <a:buClr>
                <a:schemeClr val="dk1"/>
              </a:buClr>
              <a:buSzPts val="1000"/>
              <a:buFont typeface="Arial"/>
              <a:buChar char="•"/>
              <a:defRPr b="0" i="0" sz="1000" u="none" cap="none" strike="noStrike">
                <a:solidFill>
                  <a:schemeClr val="dk1"/>
                </a:solidFill>
                <a:latin typeface="Arial"/>
                <a:ea typeface="Arial"/>
                <a:cs typeface="Arial"/>
                <a:sym typeface="Arial"/>
              </a:defRPr>
            </a:lvl5pPr>
            <a:lvl6pPr indent="-342900" lvl="5" marL="27432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6pPr>
            <a:lvl7pPr indent="-342900" lvl="6" marL="32004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7pPr>
            <a:lvl8pPr indent="-342900" lvl="7" marL="36576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8pPr>
            <a:lvl9pPr indent="-342900" lvl="8" marL="41148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9pPr>
          </a:lstStyle>
          <a:p/>
        </p:txBody>
      </p:sp>
      <p:sp>
        <p:nvSpPr>
          <p:cNvPr id="481" name="Google Shape;481;p54"/>
          <p:cNvSpPr/>
          <p:nvPr/>
        </p:nvSpPr>
        <p:spPr>
          <a:xfrm>
            <a:off x="323642" y="4007150"/>
            <a:ext cx="3667500" cy="267900"/>
          </a:xfrm>
          <a:prstGeom prst="rect">
            <a:avLst/>
          </a:prstGeom>
          <a:noFill/>
          <a:ln>
            <a:noFill/>
          </a:ln>
        </p:spPr>
        <p:txBody>
          <a:bodyPr anchorCtr="0" anchor="ctr" bIns="45700" lIns="91425" spcFirstLastPara="1" rIns="91425" wrap="square" tIns="45700">
            <a:noAutofit/>
          </a:bodyPr>
          <a:lstStyle/>
          <a:p>
            <a:pPr indent="0" lvl="0" marL="0" marR="0" rtl="0" algn="l">
              <a:lnSpc>
                <a:spcPct val="114000"/>
              </a:lnSpc>
              <a:spcBef>
                <a:spcPts val="0"/>
              </a:spcBef>
              <a:spcAft>
                <a:spcPts val="0"/>
              </a:spcAft>
              <a:buClr>
                <a:srgbClr val="005BAD"/>
              </a:buClr>
              <a:buSzPts val="1600"/>
              <a:buFont typeface="Arial"/>
              <a:buNone/>
            </a:pPr>
            <a:r>
              <a:rPr lang="ja-JP" sz="1600">
                <a:solidFill>
                  <a:srgbClr val="005BAD"/>
                </a:solidFill>
                <a:latin typeface="Arial"/>
                <a:ea typeface="Arial"/>
                <a:cs typeface="Arial"/>
                <a:sym typeface="Arial"/>
              </a:rPr>
              <a:t>各家の所得金額</a:t>
            </a:r>
            <a:r>
              <a:rPr lang="ja-JP" sz="1400">
                <a:solidFill>
                  <a:srgbClr val="005BAD"/>
                </a:solidFill>
                <a:latin typeface="Arial"/>
                <a:ea typeface="Arial"/>
                <a:cs typeface="Arial"/>
                <a:sym typeface="Arial"/>
              </a:rPr>
              <a:t>（もうけ）</a:t>
            </a:r>
            <a:r>
              <a:rPr lang="ja-JP" sz="1600">
                <a:solidFill>
                  <a:srgbClr val="005BAD"/>
                </a:solidFill>
                <a:latin typeface="Arial"/>
                <a:ea typeface="Arial"/>
                <a:cs typeface="Arial"/>
                <a:sym typeface="Arial"/>
              </a:rPr>
              <a:t>が異なる場合</a:t>
            </a:r>
            <a:endParaRPr/>
          </a:p>
        </p:txBody>
      </p:sp>
      <p:grpSp>
        <p:nvGrpSpPr>
          <p:cNvPr id="482" name="Google Shape;482;p54"/>
          <p:cNvGrpSpPr/>
          <p:nvPr/>
        </p:nvGrpSpPr>
        <p:grpSpPr>
          <a:xfrm>
            <a:off x="727310" y="5444694"/>
            <a:ext cx="2220755" cy="1474793"/>
            <a:chOff x="608967" y="5456726"/>
            <a:chExt cx="2220755" cy="1474793"/>
          </a:xfrm>
        </p:grpSpPr>
        <p:pic>
          <p:nvPicPr>
            <p:cNvPr id="483" name="Google Shape;483;p54"/>
            <p:cNvPicPr preferRelativeResize="0"/>
            <p:nvPr/>
          </p:nvPicPr>
          <p:blipFill rotWithShape="1">
            <a:blip r:embed="rId2">
              <a:alphaModFix/>
            </a:blip>
            <a:srcRect b="0" l="0" r="0" t="-300"/>
            <a:stretch/>
          </p:blipFill>
          <p:spPr>
            <a:xfrm>
              <a:off x="608967" y="5456726"/>
              <a:ext cx="1797166" cy="1091837"/>
            </a:xfrm>
            <a:prstGeom prst="rect">
              <a:avLst/>
            </a:prstGeom>
            <a:noFill/>
            <a:ln cap="flat" cmpd="sng" w="15875">
              <a:solidFill>
                <a:srgbClr val="005BAD"/>
              </a:solidFill>
              <a:prstDash val="solid"/>
              <a:round/>
              <a:headEnd len="sm" w="sm" type="none"/>
              <a:tailEnd len="sm" w="sm" type="none"/>
            </a:ln>
          </p:spPr>
        </p:pic>
        <p:sp>
          <p:nvSpPr>
            <p:cNvPr id="484" name="Google Shape;484;p54"/>
            <p:cNvSpPr/>
            <p:nvPr/>
          </p:nvSpPr>
          <p:spPr>
            <a:xfrm>
              <a:off x="2111222" y="5879507"/>
              <a:ext cx="718500" cy="718500"/>
            </a:xfrm>
            <a:prstGeom prst="ellipse">
              <a:avLst/>
            </a:prstGeom>
            <a:solidFill>
              <a:srgbClr val="005BAD"/>
            </a:solidFill>
            <a:ln cap="flat" cmpd="sng" w="22225">
              <a:solidFill>
                <a:srgbClr val="EBFAFF"/>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2400"/>
                <a:buFont typeface="Arial"/>
                <a:buNone/>
              </a:pPr>
              <a:r>
                <a:t/>
              </a:r>
              <a:endParaRPr b="0" i="0" sz="2400" u="none" cap="none" strike="noStrike">
                <a:solidFill>
                  <a:schemeClr val="dk1"/>
                </a:solidFill>
                <a:latin typeface="Arial"/>
                <a:ea typeface="Arial"/>
                <a:cs typeface="Arial"/>
                <a:sym typeface="Arial"/>
              </a:endParaRPr>
            </a:p>
          </p:txBody>
        </p:sp>
        <p:sp>
          <p:nvSpPr>
            <p:cNvPr id="485" name="Google Shape;485;p54"/>
            <p:cNvSpPr txBox="1"/>
            <p:nvPr/>
          </p:nvSpPr>
          <p:spPr>
            <a:xfrm>
              <a:off x="2144173" y="5977219"/>
              <a:ext cx="652800" cy="9543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ja-JP" sz="1400">
                  <a:solidFill>
                    <a:srgbClr val="EBFFFC"/>
                  </a:solidFill>
                  <a:latin typeface="Arial"/>
                  <a:ea typeface="Arial"/>
                  <a:cs typeface="Arial"/>
                  <a:sym typeface="Arial"/>
                </a:rPr>
                <a:t>メタバ</a:t>
              </a:r>
              <a:endParaRPr sz="1400">
                <a:solidFill>
                  <a:srgbClr val="EBFFFC"/>
                </a:solidFill>
                <a:latin typeface="Arial"/>
                <a:ea typeface="Arial"/>
                <a:cs typeface="Arial"/>
                <a:sym typeface="Arial"/>
              </a:endParaRPr>
            </a:p>
            <a:p>
              <a:pPr indent="0" lvl="0" marL="0" marR="0" rtl="0" algn="l">
                <a:spcBef>
                  <a:spcPts val="0"/>
                </a:spcBef>
                <a:spcAft>
                  <a:spcPts val="0"/>
                </a:spcAft>
                <a:buNone/>
              </a:pPr>
              <a:r>
                <a:rPr lang="ja-JP" sz="1400">
                  <a:solidFill>
                    <a:srgbClr val="EBFFFC"/>
                  </a:solidFill>
                  <a:latin typeface="Arial"/>
                  <a:ea typeface="Arial"/>
                  <a:cs typeface="Arial"/>
                  <a:sym typeface="Arial"/>
                </a:rPr>
                <a:t>タウン</a:t>
              </a:r>
              <a:endParaRPr/>
            </a:p>
          </p:txBody>
        </p:sp>
      </p:grpSp>
      <p:sp>
        <p:nvSpPr>
          <p:cNvPr id="486" name="Google Shape;486;p54"/>
          <p:cNvSpPr/>
          <p:nvPr/>
        </p:nvSpPr>
        <p:spPr>
          <a:xfrm>
            <a:off x="3928374" y="1257115"/>
            <a:ext cx="1332600" cy="226800"/>
          </a:xfrm>
          <a:prstGeom prst="rect">
            <a:avLst/>
          </a:prstGeom>
          <a:noFill/>
          <a:ln cap="flat" cmpd="sng" w="19050">
            <a:solidFill>
              <a:srgbClr val="262626"/>
            </a:solidFill>
            <a:prstDash val="solid"/>
            <a:round/>
            <a:headEnd len="sm" w="sm" type="none"/>
            <a:tailEnd len="sm" w="sm" type="none"/>
          </a:ln>
        </p:spPr>
        <p:txBody>
          <a:bodyPr anchorCtr="0" anchor="ctr" bIns="36000" lIns="72000" spcFirstLastPara="1" rIns="72000" wrap="square" tIns="36000">
            <a:noAutofit/>
          </a:bodyPr>
          <a:lstStyle/>
          <a:p>
            <a:pPr indent="0" lvl="0" marL="0" marR="0" rtl="0" algn="ctr">
              <a:lnSpc>
                <a:spcPct val="100000"/>
              </a:lnSpc>
              <a:spcBef>
                <a:spcPts val="0"/>
              </a:spcBef>
              <a:spcAft>
                <a:spcPts val="0"/>
              </a:spcAft>
              <a:buClr>
                <a:schemeClr val="dk1"/>
              </a:buClr>
              <a:buSzPts val="1300"/>
              <a:buFont typeface="Arial"/>
              <a:buNone/>
            </a:pPr>
            <a:r>
              <a:rPr b="0" i="0" lang="ja-JP" sz="1300" u="none" cap="none" strike="noStrike">
                <a:solidFill>
                  <a:schemeClr val="dk1"/>
                </a:solidFill>
                <a:latin typeface="Arial"/>
                <a:ea typeface="Arial"/>
                <a:cs typeface="Arial"/>
                <a:sym typeface="Arial"/>
              </a:rPr>
              <a:t>パターン１</a:t>
            </a:r>
            <a:r>
              <a:rPr b="0" i="0" lang="ja-JP" sz="1200" u="none" cap="none" strike="noStrike">
                <a:solidFill>
                  <a:schemeClr val="dk1"/>
                </a:solidFill>
                <a:latin typeface="Arial"/>
                <a:ea typeface="Arial"/>
                <a:cs typeface="Arial"/>
                <a:sym typeface="Arial"/>
              </a:rPr>
              <a:t>（参考）</a:t>
            </a:r>
            <a:endParaRPr b="0" i="0" sz="1300" u="none" cap="none" strike="noStrike">
              <a:solidFill>
                <a:schemeClr val="dk1"/>
              </a:solidFill>
              <a:latin typeface="Arial"/>
              <a:ea typeface="Arial"/>
              <a:cs typeface="Arial"/>
              <a:sym typeface="Arial"/>
            </a:endParaRPr>
          </a:p>
        </p:txBody>
      </p:sp>
      <p:graphicFrame>
        <p:nvGraphicFramePr>
          <p:cNvPr id="487" name="Google Shape;487;p54"/>
          <p:cNvGraphicFramePr/>
          <p:nvPr/>
        </p:nvGraphicFramePr>
        <p:xfrm>
          <a:off x="5772274" y="1541747"/>
          <a:ext cx="3000000" cy="3000000"/>
        </p:xfrm>
        <a:graphic>
          <a:graphicData uri="http://schemas.openxmlformats.org/drawingml/2006/table">
            <a:tbl>
              <a:tblPr bandRow="1" firstRow="1">
                <a:noFill/>
                <a:tableStyleId>{EDD6E753-2930-40FE-A78C-5DBA94F34718}</a:tableStyleId>
              </a:tblPr>
              <a:tblGrid>
                <a:gridCol w="506775"/>
                <a:gridCol w="482700"/>
                <a:gridCol w="654250"/>
                <a:gridCol w="687375"/>
                <a:gridCol w="716975"/>
              </a:tblGrid>
              <a:tr h="361700">
                <a:tc>
                  <a:txBody>
                    <a:bodyPr/>
                    <a:lstStyle/>
                    <a:p>
                      <a:pPr indent="0" lvl="0" marL="0" marR="0" rtl="0" algn="ctr">
                        <a:spcBef>
                          <a:spcPts val="0"/>
                        </a:spcBef>
                        <a:spcAft>
                          <a:spcPts val="0"/>
                        </a:spcAft>
                        <a:buNone/>
                      </a:pPr>
                      <a:r>
                        <a:t/>
                      </a:r>
                      <a:endParaRPr b="0" sz="900" u="none" cap="none" strike="noStrike">
                        <a:solidFill>
                          <a:schemeClr val="lt1"/>
                        </a:solidFill>
                      </a:endParaRPr>
                    </a:p>
                  </a:txBody>
                  <a:tcPr marT="45725" marB="45725" marR="91450" marL="91450" anchor="ctr">
                    <a:lnL cap="flat" cmpd="sng" w="9525">
                      <a:solidFill>
                        <a:srgbClr val="000000">
                          <a:alpha val="0"/>
                        </a:srgbClr>
                      </a:solidFill>
                      <a:prstDash val="solid"/>
                      <a:round/>
                      <a:headEnd len="sm" w="sm" type="none"/>
                      <a:tailEnd len="sm" w="sm" type="none"/>
                    </a:lnL>
                    <a:lnR cap="flat" cmpd="sng" w="12700">
                      <a:solidFill>
                        <a:schemeClr val="dk1"/>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12700">
                      <a:solidFill>
                        <a:schemeClr val="dk1"/>
                      </a:solidFill>
                      <a:prstDash val="solid"/>
                      <a:round/>
                      <a:headEnd len="sm" w="sm" type="none"/>
                      <a:tailEnd len="sm" w="sm" type="none"/>
                    </a:lnB>
                    <a:solidFill>
                      <a:srgbClr val="F2F2F2"/>
                    </a:solidFill>
                  </a:tcPr>
                </a:tc>
                <a:tc>
                  <a:txBody>
                    <a:bodyPr/>
                    <a:lstStyle/>
                    <a:p>
                      <a:pPr indent="0" lvl="0" marL="0" marR="0" rtl="0" algn="ctr">
                        <a:spcBef>
                          <a:spcPts val="0"/>
                        </a:spcBef>
                        <a:spcAft>
                          <a:spcPts val="0"/>
                        </a:spcAft>
                        <a:buNone/>
                      </a:pPr>
                      <a:r>
                        <a:rPr b="1" lang="ja-JP" sz="900" u="none" cap="none" strike="noStrike">
                          <a:solidFill>
                            <a:schemeClr val="lt1"/>
                          </a:solidFill>
                        </a:rPr>
                        <a:t>家族</a:t>
                      </a:r>
                      <a:endParaRPr sz="1500"/>
                    </a:p>
                  </a:txBody>
                  <a:tcPr marT="45725" marB="45725" marR="91450" marL="91450" anchor="ctr">
                    <a:lnL cap="flat" cmpd="sng" w="12700">
                      <a:solidFill>
                        <a:schemeClr val="dk1"/>
                      </a:solidFill>
                      <a:prstDash val="solid"/>
                      <a:round/>
                      <a:headEnd len="sm" w="sm" type="none"/>
                      <a:tailEnd len="sm" w="sm" type="none"/>
                    </a:lnL>
                    <a:lnR cap="flat" cmpd="sng" w="12700">
                      <a:solidFill>
                        <a:schemeClr val="lt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7F7F7F"/>
                    </a:solidFill>
                  </a:tcPr>
                </a:tc>
                <a:tc>
                  <a:txBody>
                    <a:bodyPr/>
                    <a:lstStyle/>
                    <a:p>
                      <a:pPr indent="0" lvl="0" marL="0" marR="0" rtl="0" algn="ctr">
                        <a:spcBef>
                          <a:spcPts val="0"/>
                        </a:spcBef>
                        <a:spcAft>
                          <a:spcPts val="0"/>
                        </a:spcAft>
                        <a:buNone/>
                      </a:pPr>
                      <a:r>
                        <a:rPr lang="ja-JP" sz="900" u="none" cap="none" strike="noStrike"/>
                        <a:t>所得金額</a:t>
                      </a:r>
                      <a:endParaRPr b="0" sz="700" u="none" cap="none" strike="noStrike">
                        <a:solidFill>
                          <a:schemeClr val="lt1"/>
                        </a:solidFill>
                        <a:latin typeface="Arial"/>
                        <a:ea typeface="Arial"/>
                        <a:cs typeface="Arial"/>
                        <a:sym typeface="Arial"/>
                      </a:endParaRPr>
                    </a:p>
                  </a:txBody>
                  <a:tcPr marT="45725" marB="45725" marR="91450" marL="91450" anchor="ctr">
                    <a:lnL cap="flat" cmpd="sng" w="12700">
                      <a:solidFill>
                        <a:schemeClr val="lt1"/>
                      </a:solidFill>
                      <a:prstDash val="solid"/>
                      <a:round/>
                      <a:headEnd len="sm" w="sm" type="none"/>
                      <a:tailEnd len="sm" w="sm" type="none"/>
                    </a:lnL>
                    <a:lnR cap="flat" cmpd="sng" w="12700">
                      <a:solidFill>
                        <a:schemeClr val="lt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7F7F7F"/>
                    </a:solidFill>
                  </a:tcPr>
                </a:tc>
                <a:tc>
                  <a:txBody>
                    <a:bodyPr/>
                    <a:lstStyle/>
                    <a:p>
                      <a:pPr indent="0" lvl="0" marL="0" marR="0" rtl="0" algn="ctr">
                        <a:spcBef>
                          <a:spcPts val="0"/>
                        </a:spcBef>
                        <a:spcAft>
                          <a:spcPts val="0"/>
                        </a:spcAft>
                        <a:buNone/>
                      </a:pPr>
                      <a:r>
                        <a:rPr lang="ja-JP" sz="900" u="none" cap="none" strike="noStrike"/>
                        <a:t>使用回数</a:t>
                      </a:r>
                      <a:endParaRPr sz="1500"/>
                    </a:p>
                  </a:txBody>
                  <a:tcPr marT="45725" marB="45725" marR="91450" marL="91450" anchor="ctr">
                    <a:lnL cap="flat" cmpd="sng" w="12700">
                      <a:solidFill>
                        <a:schemeClr val="lt1"/>
                      </a:solidFill>
                      <a:prstDash val="solid"/>
                      <a:round/>
                      <a:headEnd len="sm" w="sm" type="none"/>
                      <a:tailEnd len="sm" w="sm" type="none"/>
                    </a:lnL>
                    <a:lnR cap="flat" cmpd="sng" w="12700">
                      <a:solidFill>
                        <a:schemeClr val="lt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7F7F7F"/>
                    </a:solidFill>
                  </a:tcPr>
                </a:tc>
                <a:tc>
                  <a:txBody>
                    <a:bodyPr/>
                    <a:lstStyle/>
                    <a:p>
                      <a:pPr indent="0" lvl="0" marL="0" marR="0" rtl="0" algn="ctr">
                        <a:spcBef>
                          <a:spcPts val="0"/>
                        </a:spcBef>
                        <a:spcAft>
                          <a:spcPts val="0"/>
                        </a:spcAft>
                        <a:buNone/>
                      </a:pPr>
                      <a:r>
                        <a:rPr lang="ja-JP" sz="900" u="none" cap="none" strike="noStrike"/>
                        <a:t>負担金額</a:t>
                      </a:r>
                      <a:endParaRPr sz="1500"/>
                    </a:p>
                  </a:txBody>
                  <a:tcPr marT="45725" marB="45725" marR="91450" marL="91450" anchor="ctr">
                    <a:lnL cap="flat" cmpd="sng" w="12700">
                      <a:solidFill>
                        <a:schemeClr val="lt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7F7F7F"/>
                    </a:solidFill>
                  </a:tcPr>
                </a:tc>
              </a:tr>
              <a:tr h="288000">
                <a:tc>
                  <a:txBody>
                    <a:bodyPr/>
                    <a:lstStyle/>
                    <a:p>
                      <a:pPr indent="0" lvl="0" marL="0" marR="0" rtl="0" algn="ctr">
                        <a:spcBef>
                          <a:spcPts val="0"/>
                        </a:spcBef>
                        <a:spcAft>
                          <a:spcPts val="0"/>
                        </a:spcAft>
                        <a:buNone/>
                      </a:pPr>
                      <a:r>
                        <a:rPr b="1" lang="ja-JP" sz="900" u="none" cap="none" strike="noStrike">
                          <a:latin typeface="Arial"/>
                          <a:ea typeface="Arial"/>
                          <a:cs typeface="Arial"/>
                          <a:sym typeface="Arial"/>
                        </a:rPr>
                        <a:t>Ａ家</a:t>
                      </a:r>
                      <a:endParaRPr sz="1500"/>
                    </a:p>
                  </a:txBody>
                  <a:tcPr marT="45725" marB="45725" marR="91450" marL="91450" anchor="ctr">
                    <a:lnL cap="flat" cmpd="sng" w="12700">
                      <a:solidFill>
                        <a:schemeClr val="dk1"/>
                      </a:solidFill>
                      <a:prstDash val="solid"/>
                      <a:round/>
                      <a:headEnd len="sm" w="sm" type="none"/>
                      <a:tailEnd len="sm" w="sm" type="none"/>
                    </a:lnL>
                    <a:lnR cap="flat" cmpd="sng" w="9525">
                      <a:solidFill>
                        <a:schemeClr val="dk1"/>
                      </a:solidFill>
                      <a:prstDash val="dash"/>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ctr">
                        <a:spcBef>
                          <a:spcPts val="0"/>
                        </a:spcBef>
                        <a:spcAft>
                          <a:spcPts val="0"/>
                        </a:spcAft>
                        <a:buNone/>
                      </a:pPr>
                      <a:r>
                        <a:rPr b="1" lang="ja-JP" sz="900" u="none" cap="none" strike="noStrike">
                          <a:latin typeface="Arial"/>
                          <a:ea typeface="Arial"/>
                          <a:cs typeface="Arial"/>
                          <a:sym typeface="Arial"/>
                        </a:rPr>
                        <a:t>４人</a:t>
                      </a:r>
                      <a:endParaRPr sz="1500"/>
                    </a:p>
                  </a:txBody>
                  <a:tcPr marT="45725" marB="45725" marR="91450" marL="91450" anchor="ctr">
                    <a:lnL cap="flat" cmpd="sng" w="9525">
                      <a:solidFill>
                        <a:schemeClr val="dk1"/>
                      </a:solidFill>
                      <a:prstDash val="dash"/>
                      <a:round/>
                      <a:headEnd len="sm" w="sm" type="none"/>
                      <a:tailEnd len="sm" w="sm" type="none"/>
                    </a:lnL>
                    <a:lnR cap="flat" cmpd="sng" w="9525">
                      <a:solidFill>
                        <a:schemeClr val="dk1"/>
                      </a:solidFill>
                      <a:prstDash val="dash"/>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ctr">
                        <a:spcBef>
                          <a:spcPts val="0"/>
                        </a:spcBef>
                        <a:spcAft>
                          <a:spcPts val="0"/>
                        </a:spcAft>
                        <a:buNone/>
                      </a:pPr>
                      <a:r>
                        <a:rPr b="1" lang="ja-JP" sz="900" u="none" cap="none" strike="noStrike">
                          <a:latin typeface="Arial"/>
                          <a:ea typeface="Arial"/>
                          <a:cs typeface="Arial"/>
                          <a:sym typeface="Arial"/>
                        </a:rPr>
                        <a:t>500万円</a:t>
                      </a:r>
                      <a:endParaRPr sz="1500"/>
                    </a:p>
                  </a:txBody>
                  <a:tcPr marT="45725" marB="45725" marR="91450" marL="91450" anchor="ctr">
                    <a:lnL cap="flat" cmpd="sng" w="9525">
                      <a:solidFill>
                        <a:schemeClr val="dk1"/>
                      </a:solidFill>
                      <a:prstDash val="dash"/>
                      <a:round/>
                      <a:headEnd len="sm" w="sm" type="none"/>
                      <a:tailEnd len="sm" w="sm" type="none"/>
                    </a:lnL>
                    <a:lnR cap="flat" cmpd="sng" w="9525">
                      <a:solidFill>
                        <a:schemeClr val="dk1"/>
                      </a:solidFill>
                      <a:prstDash val="dash"/>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ctr">
                        <a:spcBef>
                          <a:spcPts val="0"/>
                        </a:spcBef>
                        <a:spcAft>
                          <a:spcPts val="0"/>
                        </a:spcAft>
                        <a:buNone/>
                      </a:pPr>
                      <a:r>
                        <a:rPr b="1" lang="ja-JP" sz="900" u="none" cap="none" strike="noStrike">
                          <a:latin typeface="Arial"/>
                          <a:ea typeface="Arial"/>
                          <a:cs typeface="Arial"/>
                          <a:sym typeface="Arial"/>
                        </a:rPr>
                        <a:t>月10回</a:t>
                      </a:r>
                      <a:endParaRPr sz="1500"/>
                    </a:p>
                  </a:txBody>
                  <a:tcPr marT="45725" marB="45725" marR="91450" marL="91450" anchor="ctr">
                    <a:lnL cap="flat" cmpd="sng" w="9525">
                      <a:solidFill>
                        <a:schemeClr val="dk1"/>
                      </a:solidFill>
                      <a:prstDash val="dash"/>
                      <a:round/>
                      <a:headEnd len="sm" w="sm" type="none"/>
                      <a:tailEnd len="sm" w="sm" type="none"/>
                    </a:lnL>
                    <a:lnR cap="flat" cmpd="sng" w="9525">
                      <a:solidFill>
                        <a:schemeClr val="dk1"/>
                      </a:solidFill>
                      <a:prstDash val="dash"/>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ctr">
                        <a:spcBef>
                          <a:spcPts val="0"/>
                        </a:spcBef>
                        <a:spcAft>
                          <a:spcPts val="0"/>
                        </a:spcAft>
                        <a:buNone/>
                      </a:pPr>
                      <a:r>
                        <a:rPr b="1" lang="ja-JP" sz="900" u="none" cap="none" strike="noStrike">
                          <a:latin typeface="Arial"/>
                          <a:ea typeface="Arial"/>
                          <a:cs typeface="Arial"/>
                          <a:sym typeface="Arial"/>
                        </a:rPr>
                        <a:t>100万円</a:t>
                      </a:r>
                      <a:endParaRPr sz="1500"/>
                    </a:p>
                  </a:txBody>
                  <a:tcPr marT="45725" marB="45725" marR="91450" marL="91450" anchor="ctr">
                    <a:lnL cap="flat" cmpd="sng" w="9525">
                      <a:solidFill>
                        <a:schemeClr val="dk1"/>
                      </a:solidFill>
                      <a:prstDash val="dash"/>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r>
              <a:tr h="288000">
                <a:tc>
                  <a:txBody>
                    <a:bodyPr/>
                    <a:lstStyle/>
                    <a:p>
                      <a:pPr indent="0" lvl="0" marL="0" marR="0" rtl="0" algn="ctr">
                        <a:spcBef>
                          <a:spcPts val="0"/>
                        </a:spcBef>
                        <a:spcAft>
                          <a:spcPts val="0"/>
                        </a:spcAft>
                        <a:buNone/>
                      </a:pPr>
                      <a:r>
                        <a:rPr b="1" lang="ja-JP" sz="900" u="none" cap="none" strike="noStrike">
                          <a:latin typeface="Arial"/>
                          <a:ea typeface="Arial"/>
                          <a:cs typeface="Arial"/>
                          <a:sym typeface="Arial"/>
                        </a:rPr>
                        <a:t>Ｂ家</a:t>
                      </a:r>
                      <a:endParaRPr sz="1500"/>
                    </a:p>
                  </a:txBody>
                  <a:tcPr marT="45725" marB="45725" marR="91450" marL="91450" anchor="ctr">
                    <a:lnL cap="flat" cmpd="sng" w="12700">
                      <a:solidFill>
                        <a:schemeClr val="dk1"/>
                      </a:solidFill>
                      <a:prstDash val="solid"/>
                      <a:round/>
                      <a:headEnd len="sm" w="sm" type="none"/>
                      <a:tailEnd len="sm" w="sm" type="none"/>
                    </a:lnL>
                    <a:lnR cap="flat" cmpd="sng" w="9525">
                      <a:solidFill>
                        <a:schemeClr val="dk1"/>
                      </a:solidFill>
                      <a:prstDash val="dash"/>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ctr">
                        <a:spcBef>
                          <a:spcPts val="0"/>
                        </a:spcBef>
                        <a:spcAft>
                          <a:spcPts val="0"/>
                        </a:spcAft>
                        <a:buNone/>
                      </a:pPr>
                      <a:r>
                        <a:rPr b="1" lang="ja-JP" sz="900" u="none" cap="none" strike="noStrike">
                          <a:latin typeface="Arial"/>
                          <a:ea typeface="Arial"/>
                          <a:cs typeface="Arial"/>
                          <a:sym typeface="Arial"/>
                        </a:rPr>
                        <a:t>４人</a:t>
                      </a:r>
                      <a:endParaRPr sz="1500"/>
                    </a:p>
                  </a:txBody>
                  <a:tcPr marT="45725" marB="45725" marR="91450" marL="91450" anchor="ctr">
                    <a:lnL cap="flat" cmpd="sng" w="9525">
                      <a:solidFill>
                        <a:schemeClr val="dk1"/>
                      </a:solidFill>
                      <a:prstDash val="dash"/>
                      <a:round/>
                      <a:headEnd len="sm" w="sm" type="none"/>
                      <a:tailEnd len="sm" w="sm" type="none"/>
                    </a:lnL>
                    <a:lnR cap="flat" cmpd="sng" w="9525">
                      <a:solidFill>
                        <a:schemeClr val="dk1"/>
                      </a:solidFill>
                      <a:prstDash val="dash"/>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ctr">
                        <a:spcBef>
                          <a:spcPts val="0"/>
                        </a:spcBef>
                        <a:spcAft>
                          <a:spcPts val="0"/>
                        </a:spcAft>
                        <a:buNone/>
                      </a:pPr>
                      <a:r>
                        <a:rPr b="1" lang="ja-JP" sz="900" u="none" cap="none" strike="noStrike">
                          <a:latin typeface="Arial"/>
                          <a:ea typeface="Arial"/>
                          <a:cs typeface="Arial"/>
                          <a:sym typeface="Arial"/>
                        </a:rPr>
                        <a:t>500万円</a:t>
                      </a:r>
                      <a:endParaRPr sz="1500"/>
                    </a:p>
                  </a:txBody>
                  <a:tcPr marT="45725" marB="45725" marR="91450" marL="91450" anchor="ctr">
                    <a:lnL cap="flat" cmpd="sng" w="9525">
                      <a:solidFill>
                        <a:schemeClr val="dk1"/>
                      </a:solidFill>
                      <a:prstDash val="dash"/>
                      <a:round/>
                      <a:headEnd len="sm" w="sm" type="none"/>
                      <a:tailEnd len="sm" w="sm" type="none"/>
                    </a:lnL>
                    <a:lnR cap="flat" cmpd="sng" w="9525">
                      <a:solidFill>
                        <a:schemeClr val="dk1"/>
                      </a:solidFill>
                      <a:prstDash val="dash"/>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ctr">
                        <a:spcBef>
                          <a:spcPts val="0"/>
                        </a:spcBef>
                        <a:spcAft>
                          <a:spcPts val="0"/>
                        </a:spcAft>
                        <a:buNone/>
                      </a:pPr>
                      <a:r>
                        <a:rPr b="1" lang="ja-JP" sz="900" u="none" cap="none" strike="noStrike">
                          <a:latin typeface="Arial"/>
                          <a:ea typeface="Arial"/>
                          <a:cs typeface="Arial"/>
                          <a:sym typeface="Arial"/>
                        </a:rPr>
                        <a:t>月10回</a:t>
                      </a:r>
                      <a:endParaRPr sz="1500"/>
                    </a:p>
                  </a:txBody>
                  <a:tcPr marT="45725" marB="45725" marR="91450" marL="91450" anchor="ctr">
                    <a:lnL cap="flat" cmpd="sng" w="9525">
                      <a:solidFill>
                        <a:schemeClr val="dk1"/>
                      </a:solidFill>
                      <a:prstDash val="dash"/>
                      <a:round/>
                      <a:headEnd len="sm" w="sm" type="none"/>
                      <a:tailEnd len="sm" w="sm" type="none"/>
                    </a:lnL>
                    <a:lnR cap="flat" cmpd="sng" w="9525">
                      <a:solidFill>
                        <a:schemeClr val="dk1"/>
                      </a:solidFill>
                      <a:prstDash val="dash"/>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ctr">
                        <a:spcBef>
                          <a:spcPts val="0"/>
                        </a:spcBef>
                        <a:spcAft>
                          <a:spcPts val="0"/>
                        </a:spcAft>
                        <a:buNone/>
                      </a:pPr>
                      <a:r>
                        <a:rPr b="1" lang="ja-JP" sz="900" u="none" cap="none" strike="noStrike">
                          <a:latin typeface="Arial"/>
                          <a:ea typeface="Arial"/>
                          <a:cs typeface="Arial"/>
                          <a:sym typeface="Arial"/>
                        </a:rPr>
                        <a:t>100万円</a:t>
                      </a:r>
                      <a:endParaRPr sz="1500"/>
                    </a:p>
                  </a:txBody>
                  <a:tcPr marT="45725" marB="45725" marR="91450" marL="91450" anchor="ctr">
                    <a:lnL cap="flat" cmpd="sng" w="9525">
                      <a:solidFill>
                        <a:schemeClr val="dk1"/>
                      </a:solidFill>
                      <a:prstDash val="dash"/>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r>
              <a:tr h="288000">
                <a:tc>
                  <a:txBody>
                    <a:bodyPr/>
                    <a:lstStyle/>
                    <a:p>
                      <a:pPr indent="0" lvl="0" marL="0" marR="0" rtl="0" algn="ctr">
                        <a:spcBef>
                          <a:spcPts val="0"/>
                        </a:spcBef>
                        <a:spcAft>
                          <a:spcPts val="0"/>
                        </a:spcAft>
                        <a:buNone/>
                      </a:pPr>
                      <a:r>
                        <a:rPr b="1" lang="ja-JP" sz="900" u="none" cap="none" strike="noStrike">
                          <a:latin typeface="Arial"/>
                          <a:ea typeface="Arial"/>
                          <a:cs typeface="Arial"/>
                          <a:sym typeface="Arial"/>
                        </a:rPr>
                        <a:t>Ｃ家</a:t>
                      </a:r>
                      <a:endParaRPr sz="1500"/>
                    </a:p>
                  </a:txBody>
                  <a:tcPr marT="45725" marB="45725" marR="91450" marL="91450" anchor="ctr">
                    <a:lnL cap="flat" cmpd="sng" w="12700">
                      <a:solidFill>
                        <a:schemeClr val="dk1"/>
                      </a:solidFill>
                      <a:prstDash val="solid"/>
                      <a:round/>
                      <a:headEnd len="sm" w="sm" type="none"/>
                      <a:tailEnd len="sm" w="sm" type="none"/>
                    </a:lnL>
                    <a:lnR cap="flat" cmpd="sng" w="9525">
                      <a:solidFill>
                        <a:schemeClr val="dk1"/>
                      </a:solidFill>
                      <a:prstDash val="dash"/>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ctr">
                        <a:spcBef>
                          <a:spcPts val="0"/>
                        </a:spcBef>
                        <a:spcAft>
                          <a:spcPts val="0"/>
                        </a:spcAft>
                        <a:buNone/>
                      </a:pPr>
                      <a:r>
                        <a:rPr b="1" lang="ja-JP" sz="900" u="none" cap="none" strike="noStrike">
                          <a:latin typeface="Arial"/>
                          <a:ea typeface="Arial"/>
                          <a:cs typeface="Arial"/>
                          <a:sym typeface="Arial"/>
                        </a:rPr>
                        <a:t>４人</a:t>
                      </a:r>
                      <a:endParaRPr sz="1500"/>
                    </a:p>
                  </a:txBody>
                  <a:tcPr marT="45725" marB="45725" marR="91450" marL="91450" anchor="ctr">
                    <a:lnL cap="flat" cmpd="sng" w="9525">
                      <a:solidFill>
                        <a:schemeClr val="dk1"/>
                      </a:solidFill>
                      <a:prstDash val="dash"/>
                      <a:round/>
                      <a:headEnd len="sm" w="sm" type="none"/>
                      <a:tailEnd len="sm" w="sm" type="none"/>
                    </a:lnL>
                    <a:lnR cap="flat" cmpd="sng" w="9525">
                      <a:solidFill>
                        <a:schemeClr val="dk1"/>
                      </a:solidFill>
                      <a:prstDash val="dash"/>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ctr">
                        <a:spcBef>
                          <a:spcPts val="0"/>
                        </a:spcBef>
                        <a:spcAft>
                          <a:spcPts val="0"/>
                        </a:spcAft>
                        <a:buNone/>
                      </a:pPr>
                      <a:r>
                        <a:rPr b="1" lang="ja-JP" sz="900" u="none" cap="none" strike="noStrike">
                          <a:latin typeface="Arial"/>
                          <a:ea typeface="Arial"/>
                          <a:cs typeface="Arial"/>
                          <a:sym typeface="Arial"/>
                        </a:rPr>
                        <a:t>500万円</a:t>
                      </a:r>
                      <a:endParaRPr sz="1500"/>
                    </a:p>
                  </a:txBody>
                  <a:tcPr marT="45725" marB="45725" marR="91450" marL="91450" anchor="ctr">
                    <a:lnL cap="flat" cmpd="sng" w="9525">
                      <a:solidFill>
                        <a:schemeClr val="dk1"/>
                      </a:solidFill>
                      <a:prstDash val="dash"/>
                      <a:round/>
                      <a:headEnd len="sm" w="sm" type="none"/>
                      <a:tailEnd len="sm" w="sm" type="none"/>
                    </a:lnL>
                    <a:lnR cap="flat" cmpd="sng" w="9525">
                      <a:solidFill>
                        <a:schemeClr val="dk1"/>
                      </a:solidFill>
                      <a:prstDash val="dash"/>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ctr">
                        <a:spcBef>
                          <a:spcPts val="0"/>
                        </a:spcBef>
                        <a:spcAft>
                          <a:spcPts val="0"/>
                        </a:spcAft>
                        <a:buNone/>
                      </a:pPr>
                      <a:r>
                        <a:rPr b="1" lang="ja-JP" sz="900" u="none" cap="none" strike="noStrike">
                          <a:latin typeface="Arial"/>
                          <a:ea typeface="Arial"/>
                          <a:cs typeface="Arial"/>
                          <a:sym typeface="Arial"/>
                        </a:rPr>
                        <a:t>月10回</a:t>
                      </a:r>
                      <a:endParaRPr sz="1500"/>
                    </a:p>
                  </a:txBody>
                  <a:tcPr marT="45725" marB="45725" marR="91450" marL="91450" anchor="ctr">
                    <a:lnL cap="flat" cmpd="sng" w="9525">
                      <a:solidFill>
                        <a:schemeClr val="dk1"/>
                      </a:solidFill>
                      <a:prstDash val="dash"/>
                      <a:round/>
                      <a:headEnd len="sm" w="sm" type="none"/>
                      <a:tailEnd len="sm" w="sm" type="none"/>
                    </a:lnL>
                    <a:lnR cap="flat" cmpd="sng" w="9525">
                      <a:solidFill>
                        <a:schemeClr val="dk1"/>
                      </a:solidFill>
                      <a:prstDash val="dash"/>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ctr">
                        <a:spcBef>
                          <a:spcPts val="0"/>
                        </a:spcBef>
                        <a:spcAft>
                          <a:spcPts val="0"/>
                        </a:spcAft>
                        <a:buNone/>
                      </a:pPr>
                      <a:r>
                        <a:rPr b="1" lang="ja-JP" sz="900" u="none" cap="none" strike="noStrike">
                          <a:latin typeface="Arial"/>
                          <a:ea typeface="Arial"/>
                          <a:cs typeface="Arial"/>
                          <a:sym typeface="Arial"/>
                        </a:rPr>
                        <a:t>100万円</a:t>
                      </a:r>
                      <a:endParaRPr sz="1500"/>
                    </a:p>
                  </a:txBody>
                  <a:tcPr marT="45725" marB="45725" marR="91450" marL="91450" anchor="ctr">
                    <a:lnL cap="flat" cmpd="sng" w="9525">
                      <a:solidFill>
                        <a:schemeClr val="dk1"/>
                      </a:solidFill>
                      <a:prstDash val="dash"/>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r>
              <a:tr h="288000">
                <a:tc>
                  <a:txBody>
                    <a:bodyPr/>
                    <a:lstStyle/>
                    <a:p>
                      <a:pPr indent="0" lvl="0" marL="0" marR="0" rtl="0" algn="ctr">
                        <a:spcBef>
                          <a:spcPts val="0"/>
                        </a:spcBef>
                        <a:spcAft>
                          <a:spcPts val="0"/>
                        </a:spcAft>
                        <a:buNone/>
                      </a:pPr>
                      <a:r>
                        <a:rPr b="1" lang="ja-JP" sz="900" u="none" cap="none" strike="noStrike">
                          <a:latin typeface="Arial"/>
                          <a:ea typeface="Arial"/>
                          <a:cs typeface="Arial"/>
                          <a:sym typeface="Arial"/>
                        </a:rPr>
                        <a:t>Ｄ家</a:t>
                      </a:r>
                      <a:endParaRPr sz="1500"/>
                    </a:p>
                  </a:txBody>
                  <a:tcPr marT="45725" marB="45725" marR="91450" marL="91450" anchor="ctr">
                    <a:lnL cap="flat" cmpd="sng" w="12700">
                      <a:solidFill>
                        <a:schemeClr val="dk1"/>
                      </a:solidFill>
                      <a:prstDash val="solid"/>
                      <a:round/>
                      <a:headEnd len="sm" w="sm" type="none"/>
                      <a:tailEnd len="sm" w="sm" type="none"/>
                    </a:lnL>
                    <a:lnR cap="flat" cmpd="sng" w="9525">
                      <a:solidFill>
                        <a:schemeClr val="dk1"/>
                      </a:solidFill>
                      <a:prstDash val="dash"/>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ctr">
                        <a:spcBef>
                          <a:spcPts val="0"/>
                        </a:spcBef>
                        <a:spcAft>
                          <a:spcPts val="0"/>
                        </a:spcAft>
                        <a:buNone/>
                      </a:pPr>
                      <a:r>
                        <a:rPr b="1" lang="ja-JP" sz="900" u="none" cap="none" strike="noStrike">
                          <a:latin typeface="Arial"/>
                          <a:ea typeface="Arial"/>
                          <a:cs typeface="Arial"/>
                          <a:sym typeface="Arial"/>
                        </a:rPr>
                        <a:t>４人</a:t>
                      </a:r>
                      <a:endParaRPr sz="1500"/>
                    </a:p>
                  </a:txBody>
                  <a:tcPr marT="45725" marB="45725" marR="91450" marL="91450" anchor="ctr">
                    <a:lnL cap="flat" cmpd="sng" w="9525">
                      <a:solidFill>
                        <a:schemeClr val="dk1"/>
                      </a:solidFill>
                      <a:prstDash val="dash"/>
                      <a:round/>
                      <a:headEnd len="sm" w="sm" type="none"/>
                      <a:tailEnd len="sm" w="sm" type="none"/>
                    </a:lnL>
                    <a:lnR cap="flat" cmpd="sng" w="9525">
                      <a:solidFill>
                        <a:schemeClr val="dk1"/>
                      </a:solidFill>
                      <a:prstDash val="dash"/>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ctr">
                        <a:spcBef>
                          <a:spcPts val="0"/>
                        </a:spcBef>
                        <a:spcAft>
                          <a:spcPts val="0"/>
                        </a:spcAft>
                        <a:buNone/>
                      </a:pPr>
                      <a:r>
                        <a:rPr b="1" lang="ja-JP" sz="900" u="none" cap="none" strike="noStrike">
                          <a:latin typeface="Arial"/>
                          <a:ea typeface="Arial"/>
                          <a:cs typeface="Arial"/>
                          <a:sym typeface="Arial"/>
                        </a:rPr>
                        <a:t>500万円</a:t>
                      </a:r>
                      <a:endParaRPr sz="1500"/>
                    </a:p>
                  </a:txBody>
                  <a:tcPr marT="45725" marB="45725" marR="91450" marL="91450" anchor="ctr">
                    <a:lnL cap="flat" cmpd="sng" w="9525">
                      <a:solidFill>
                        <a:schemeClr val="dk1"/>
                      </a:solidFill>
                      <a:prstDash val="dash"/>
                      <a:round/>
                      <a:headEnd len="sm" w="sm" type="none"/>
                      <a:tailEnd len="sm" w="sm" type="none"/>
                    </a:lnL>
                    <a:lnR cap="flat" cmpd="sng" w="9525">
                      <a:solidFill>
                        <a:schemeClr val="dk1"/>
                      </a:solidFill>
                      <a:prstDash val="dash"/>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ctr">
                        <a:spcBef>
                          <a:spcPts val="0"/>
                        </a:spcBef>
                        <a:spcAft>
                          <a:spcPts val="0"/>
                        </a:spcAft>
                        <a:buNone/>
                      </a:pPr>
                      <a:r>
                        <a:rPr b="1" lang="ja-JP" sz="900" u="none" cap="none" strike="noStrike">
                          <a:latin typeface="Arial"/>
                          <a:ea typeface="Arial"/>
                          <a:cs typeface="Arial"/>
                          <a:sym typeface="Arial"/>
                        </a:rPr>
                        <a:t>月10回</a:t>
                      </a:r>
                      <a:endParaRPr sz="1500"/>
                    </a:p>
                  </a:txBody>
                  <a:tcPr marT="45725" marB="45725" marR="91450" marL="91450" anchor="ctr">
                    <a:lnL cap="flat" cmpd="sng" w="9525">
                      <a:solidFill>
                        <a:schemeClr val="dk1"/>
                      </a:solidFill>
                      <a:prstDash val="dash"/>
                      <a:round/>
                      <a:headEnd len="sm" w="sm" type="none"/>
                      <a:tailEnd len="sm" w="sm" type="none"/>
                    </a:lnL>
                    <a:lnR cap="flat" cmpd="sng" w="9525">
                      <a:solidFill>
                        <a:schemeClr val="dk1"/>
                      </a:solidFill>
                      <a:prstDash val="dash"/>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ctr">
                        <a:spcBef>
                          <a:spcPts val="0"/>
                        </a:spcBef>
                        <a:spcAft>
                          <a:spcPts val="0"/>
                        </a:spcAft>
                        <a:buNone/>
                      </a:pPr>
                      <a:r>
                        <a:rPr b="1" lang="ja-JP" sz="900" u="none" cap="none" strike="noStrike">
                          <a:latin typeface="Arial"/>
                          <a:ea typeface="Arial"/>
                          <a:cs typeface="Arial"/>
                          <a:sym typeface="Arial"/>
                        </a:rPr>
                        <a:t>100万円</a:t>
                      </a:r>
                      <a:endParaRPr sz="1500"/>
                    </a:p>
                  </a:txBody>
                  <a:tcPr marT="45725" marB="45725" marR="91450" marL="91450" anchor="ctr">
                    <a:lnL cap="flat" cmpd="sng" w="9525">
                      <a:solidFill>
                        <a:schemeClr val="dk1"/>
                      </a:solidFill>
                      <a:prstDash val="dash"/>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r>
              <a:tr h="114300">
                <a:tc gridSpan="4">
                  <a:txBody>
                    <a:bodyPr/>
                    <a:lstStyle/>
                    <a:p>
                      <a:pPr indent="0" lvl="0" marL="0" marR="0" rtl="0" algn="ctr">
                        <a:spcBef>
                          <a:spcPts val="0"/>
                        </a:spcBef>
                        <a:spcAft>
                          <a:spcPts val="0"/>
                        </a:spcAft>
                        <a:buNone/>
                      </a:pPr>
                      <a:r>
                        <a:rPr b="1" lang="ja-JP" sz="900" u="none" cap="none" strike="noStrike">
                          <a:latin typeface="Arial"/>
                          <a:ea typeface="Arial"/>
                          <a:cs typeface="Arial"/>
                          <a:sym typeface="Arial"/>
                        </a:rPr>
                        <a:t>合計</a:t>
                      </a:r>
                      <a:endParaRPr sz="1500"/>
                    </a:p>
                  </a:txBody>
                  <a:tcPr marT="45725" marB="45725" marR="91450" marL="91450" anchor="ctr">
                    <a:lnL cap="flat" cmpd="sng" w="12700">
                      <a:solidFill>
                        <a:schemeClr val="dk1"/>
                      </a:solidFill>
                      <a:prstDash val="solid"/>
                      <a:round/>
                      <a:headEnd len="sm" w="sm" type="none"/>
                      <a:tailEnd len="sm" w="sm" type="none"/>
                    </a:lnL>
                    <a:lnR cap="flat" cmpd="sng" w="9525">
                      <a:solidFill>
                        <a:schemeClr val="dk1"/>
                      </a:solidFill>
                      <a:prstDash val="dash"/>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hMerge="1"/>
                <a:tc hMerge="1"/>
                <a:tc hMerge="1"/>
                <a:tc>
                  <a:txBody>
                    <a:bodyPr/>
                    <a:lstStyle/>
                    <a:p>
                      <a:pPr indent="0" lvl="0" marL="0" marR="0" rtl="0" algn="ctr">
                        <a:spcBef>
                          <a:spcPts val="0"/>
                        </a:spcBef>
                        <a:spcAft>
                          <a:spcPts val="0"/>
                        </a:spcAft>
                        <a:buNone/>
                      </a:pPr>
                      <a:r>
                        <a:rPr b="1" lang="ja-JP" sz="900" u="none" cap="none" strike="noStrike">
                          <a:latin typeface="Arial"/>
                          <a:ea typeface="Arial"/>
                          <a:cs typeface="Arial"/>
                          <a:sym typeface="Arial"/>
                        </a:rPr>
                        <a:t>400万円</a:t>
                      </a:r>
                      <a:endParaRPr sz="1500"/>
                    </a:p>
                  </a:txBody>
                  <a:tcPr marT="45725" marB="45725" marR="91450" marL="91450" anchor="ctr">
                    <a:lnL cap="flat" cmpd="sng" w="9525">
                      <a:solidFill>
                        <a:schemeClr val="dk1"/>
                      </a:solidFill>
                      <a:prstDash val="dash"/>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r>
            </a:tbl>
          </a:graphicData>
        </a:graphic>
      </p:graphicFrame>
    </p:spTree>
  </p:cSld>
  <p:clrMapOvr>
    <a:masterClrMapping/>
  </p:clrMapOvr>
  <p:extLst>
    <p:ext uri="{DCECCB84-F9BA-43D5-87BE-67443E8EF086}">
      <p15:sldGuideLst>
        <p15:guide id="1" orient="horz" pos="4224">
          <p15:clr>
            <a:srgbClr val="FBAE40"/>
          </p15:clr>
        </p15:guide>
        <p15:guide id="2" pos="5760">
          <p15:clr>
            <a:srgbClr val="FBAE40"/>
          </p15:clr>
        </p15:guide>
        <p15:guide id="3" orient="horz">
          <p15:clr>
            <a:srgbClr val="FBAE40"/>
          </p15:clr>
        </p15:guide>
      </p15:sldGuideLst>
    </p:ext>
  </p:extLst>
</p:sldLayout>
</file>

<file path=ppt/slideLayouts/slideLayout4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5_白紙">
  <p:cSld name="5_白紙">
    <p:spTree>
      <p:nvGrpSpPr>
        <p:cNvPr id="488" name="Shape 488"/>
        <p:cNvGrpSpPr/>
        <p:nvPr/>
      </p:nvGrpSpPr>
      <p:grpSpPr>
        <a:xfrm>
          <a:off x="0" y="0"/>
          <a:ext cx="0" cy="0"/>
          <a:chOff x="0" y="0"/>
          <a:chExt cx="0" cy="0"/>
        </a:xfrm>
      </p:grpSpPr>
      <p:sp>
        <p:nvSpPr>
          <p:cNvPr id="489" name="Google Shape;489;p55"/>
          <p:cNvSpPr/>
          <p:nvPr/>
        </p:nvSpPr>
        <p:spPr>
          <a:xfrm>
            <a:off x="5772274" y="1541748"/>
            <a:ext cx="3048000" cy="1877700"/>
          </a:xfrm>
          <a:prstGeom prst="rect">
            <a:avLst/>
          </a:prstGeom>
          <a:solidFill>
            <a:srgbClr val="F2F2F2"/>
          </a:solidFill>
          <a:ln>
            <a:noFill/>
          </a:ln>
        </p:spPr>
        <p:txBody>
          <a:bodyPr anchorCtr="0" anchor="t" bIns="45700" lIns="91425" spcFirstLastPara="1" rIns="91425" wrap="square" tIns="90000">
            <a:noAutofit/>
          </a:bodyPr>
          <a:lstStyle/>
          <a:p>
            <a:pPr indent="0" lvl="0" marL="0" marR="0" rtl="0" algn="l">
              <a:lnSpc>
                <a:spcPct val="114000"/>
              </a:lnSpc>
              <a:spcBef>
                <a:spcPts val="0"/>
              </a:spcBef>
              <a:spcAft>
                <a:spcPts val="0"/>
              </a:spcAft>
              <a:buClr>
                <a:schemeClr val="dk1"/>
              </a:buClr>
              <a:buSzPts val="1100"/>
              <a:buFont typeface="Arial"/>
              <a:buNone/>
            </a:pPr>
            <a:r>
              <a:t/>
            </a:r>
            <a:endParaRPr sz="1100">
              <a:solidFill>
                <a:schemeClr val="dk1"/>
              </a:solidFill>
              <a:latin typeface="Arial"/>
              <a:ea typeface="Arial"/>
              <a:cs typeface="Arial"/>
              <a:sym typeface="Arial"/>
            </a:endParaRPr>
          </a:p>
        </p:txBody>
      </p:sp>
      <p:sp>
        <p:nvSpPr>
          <p:cNvPr id="490" name="Google Shape;490;p55"/>
          <p:cNvSpPr/>
          <p:nvPr/>
        </p:nvSpPr>
        <p:spPr>
          <a:xfrm>
            <a:off x="-1" y="705417"/>
            <a:ext cx="9144000" cy="58800"/>
          </a:xfrm>
          <a:prstGeom prst="rect">
            <a:avLst/>
          </a:prstGeom>
          <a:solidFill>
            <a:srgbClr val="005BAD"/>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2400"/>
              <a:buFont typeface="Arial"/>
              <a:buNone/>
            </a:pPr>
            <a:r>
              <a:t/>
            </a:r>
            <a:endParaRPr b="0" i="0" sz="2400" u="none" cap="none" strike="noStrike">
              <a:solidFill>
                <a:srgbClr val="000000"/>
              </a:solidFill>
              <a:latin typeface="Arial"/>
              <a:ea typeface="Arial"/>
              <a:cs typeface="Arial"/>
              <a:sym typeface="Arial"/>
            </a:endParaRPr>
          </a:p>
        </p:txBody>
      </p:sp>
      <p:sp>
        <p:nvSpPr>
          <p:cNvPr id="491" name="Google Shape;491;p55"/>
          <p:cNvSpPr txBox="1"/>
          <p:nvPr>
            <p:ph idx="12" type="sldNum"/>
          </p:nvPr>
        </p:nvSpPr>
        <p:spPr>
          <a:xfrm>
            <a:off x="8769893" y="6443281"/>
            <a:ext cx="374100" cy="298500"/>
          </a:xfrm>
          <a:prstGeom prst="rect">
            <a:avLst/>
          </a:prstGeom>
          <a:noFill/>
          <a:ln>
            <a:noFill/>
          </a:ln>
        </p:spPr>
        <p:txBody>
          <a:bodyPr anchorCtr="0" anchor="ctr" bIns="45700" lIns="91425" spcFirstLastPara="1" rIns="91425" wrap="square" tIns="45700">
            <a:noAutofit/>
          </a:bodyPr>
          <a:lstStyle>
            <a:lvl1pPr indent="0" lvl="0" marL="0" marR="0" algn="ctr">
              <a:spcBef>
                <a:spcPts val="0"/>
              </a:spcBef>
              <a:buNone/>
              <a:defRPr b="1" sz="1200">
                <a:solidFill>
                  <a:schemeClr val="dk1"/>
                </a:solidFill>
                <a:latin typeface="Arial"/>
                <a:ea typeface="Arial"/>
                <a:cs typeface="Arial"/>
                <a:sym typeface="Arial"/>
              </a:defRPr>
            </a:lvl1pPr>
            <a:lvl2pPr indent="0" lvl="1" marL="0" marR="0" algn="ctr">
              <a:spcBef>
                <a:spcPts val="0"/>
              </a:spcBef>
              <a:buNone/>
              <a:defRPr b="1" sz="1200">
                <a:solidFill>
                  <a:schemeClr val="dk1"/>
                </a:solidFill>
                <a:latin typeface="Arial"/>
                <a:ea typeface="Arial"/>
                <a:cs typeface="Arial"/>
                <a:sym typeface="Arial"/>
              </a:defRPr>
            </a:lvl2pPr>
            <a:lvl3pPr indent="0" lvl="2" marL="0" marR="0" algn="ctr">
              <a:spcBef>
                <a:spcPts val="0"/>
              </a:spcBef>
              <a:buNone/>
              <a:defRPr b="1" sz="1200">
                <a:solidFill>
                  <a:schemeClr val="dk1"/>
                </a:solidFill>
                <a:latin typeface="Arial"/>
                <a:ea typeface="Arial"/>
                <a:cs typeface="Arial"/>
                <a:sym typeface="Arial"/>
              </a:defRPr>
            </a:lvl3pPr>
            <a:lvl4pPr indent="0" lvl="3" marL="0" marR="0" algn="ctr">
              <a:spcBef>
                <a:spcPts val="0"/>
              </a:spcBef>
              <a:buNone/>
              <a:defRPr b="1" sz="1200">
                <a:solidFill>
                  <a:schemeClr val="dk1"/>
                </a:solidFill>
                <a:latin typeface="Arial"/>
                <a:ea typeface="Arial"/>
                <a:cs typeface="Arial"/>
                <a:sym typeface="Arial"/>
              </a:defRPr>
            </a:lvl4pPr>
            <a:lvl5pPr indent="0" lvl="4" marL="0" marR="0" algn="ctr">
              <a:spcBef>
                <a:spcPts val="0"/>
              </a:spcBef>
              <a:buNone/>
              <a:defRPr b="1" sz="1200">
                <a:solidFill>
                  <a:schemeClr val="dk1"/>
                </a:solidFill>
                <a:latin typeface="Arial"/>
                <a:ea typeface="Arial"/>
                <a:cs typeface="Arial"/>
                <a:sym typeface="Arial"/>
              </a:defRPr>
            </a:lvl5pPr>
            <a:lvl6pPr indent="0" lvl="5" marL="0" marR="0" algn="ctr">
              <a:spcBef>
                <a:spcPts val="0"/>
              </a:spcBef>
              <a:buNone/>
              <a:defRPr b="1" sz="1200">
                <a:solidFill>
                  <a:schemeClr val="dk1"/>
                </a:solidFill>
                <a:latin typeface="Arial"/>
                <a:ea typeface="Arial"/>
                <a:cs typeface="Arial"/>
                <a:sym typeface="Arial"/>
              </a:defRPr>
            </a:lvl6pPr>
            <a:lvl7pPr indent="0" lvl="6" marL="0" marR="0" algn="ctr">
              <a:spcBef>
                <a:spcPts val="0"/>
              </a:spcBef>
              <a:buNone/>
              <a:defRPr b="1" sz="1200">
                <a:solidFill>
                  <a:schemeClr val="dk1"/>
                </a:solidFill>
                <a:latin typeface="Arial"/>
                <a:ea typeface="Arial"/>
                <a:cs typeface="Arial"/>
                <a:sym typeface="Arial"/>
              </a:defRPr>
            </a:lvl7pPr>
            <a:lvl8pPr indent="0" lvl="7" marL="0" marR="0" algn="ctr">
              <a:spcBef>
                <a:spcPts val="0"/>
              </a:spcBef>
              <a:buNone/>
              <a:defRPr b="1" sz="1200">
                <a:solidFill>
                  <a:schemeClr val="dk1"/>
                </a:solidFill>
                <a:latin typeface="Arial"/>
                <a:ea typeface="Arial"/>
                <a:cs typeface="Arial"/>
                <a:sym typeface="Arial"/>
              </a:defRPr>
            </a:lvl8pPr>
            <a:lvl9pPr indent="0" lvl="8" marL="0" marR="0" algn="ctr">
              <a:spcBef>
                <a:spcPts val="0"/>
              </a:spcBef>
              <a:buNone/>
              <a:defRPr b="1" sz="1200">
                <a:solidFill>
                  <a:schemeClr val="dk1"/>
                </a:solidFill>
                <a:latin typeface="Arial"/>
                <a:ea typeface="Arial"/>
                <a:cs typeface="Arial"/>
                <a:sym typeface="Arial"/>
              </a:defRPr>
            </a:lvl9pPr>
          </a:lstStyle>
          <a:p>
            <a:pPr indent="0" lvl="0" marL="0" rtl="0" algn="ctr">
              <a:spcBef>
                <a:spcPts val="0"/>
              </a:spcBef>
              <a:spcAft>
                <a:spcPts val="0"/>
              </a:spcAft>
              <a:buNone/>
            </a:pPr>
            <a:fld id="{00000000-1234-1234-1234-123412341234}" type="slidenum">
              <a:rPr lang="ja-JP"/>
              <a:t>‹#›</a:t>
            </a:fld>
            <a:endParaRPr/>
          </a:p>
        </p:txBody>
      </p:sp>
      <p:sp>
        <p:nvSpPr>
          <p:cNvPr id="492" name="Google Shape;492;p55"/>
          <p:cNvSpPr/>
          <p:nvPr/>
        </p:nvSpPr>
        <p:spPr>
          <a:xfrm>
            <a:off x="323851" y="1257115"/>
            <a:ext cx="831300" cy="226800"/>
          </a:xfrm>
          <a:prstGeom prst="rect">
            <a:avLst/>
          </a:prstGeom>
          <a:noFill/>
          <a:ln cap="flat" cmpd="sng" w="19050">
            <a:solidFill>
              <a:srgbClr val="262626"/>
            </a:solidFill>
            <a:prstDash val="solid"/>
            <a:round/>
            <a:headEnd len="sm" w="sm" type="none"/>
            <a:tailEnd len="sm" w="sm" type="none"/>
          </a:ln>
        </p:spPr>
        <p:txBody>
          <a:bodyPr anchorCtr="0" anchor="ctr" bIns="36000" lIns="72000" spcFirstLastPara="1" rIns="72000" wrap="square" tIns="36000">
            <a:noAutofit/>
          </a:bodyPr>
          <a:lstStyle/>
          <a:p>
            <a:pPr indent="0" lvl="0" marL="0" marR="0" rtl="0" algn="ctr">
              <a:lnSpc>
                <a:spcPct val="100000"/>
              </a:lnSpc>
              <a:spcBef>
                <a:spcPts val="0"/>
              </a:spcBef>
              <a:spcAft>
                <a:spcPts val="0"/>
              </a:spcAft>
              <a:buClr>
                <a:schemeClr val="dk1"/>
              </a:buClr>
              <a:buSzPts val="1300"/>
              <a:buFont typeface="Arial"/>
              <a:buNone/>
            </a:pPr>
            <a:r>
              <a:rPr b="0" i="0" lang="ja-JP" sz="1300" u="none" cap="none" strike="noStrike">
                <a:solidFill>
                  <a:schemeClr val="dk1"/>
                </a:solidFill>
                <a:latin typeface="Arial"/>
                <a:ea typeface="Arial"/>
                <a:cs typeface="Arial"/>
                <a:sym typeface="Arial"/>
              </a:rPr>
              <a:t>前提条件</a:t>
            </a:r>
            <a:endParaRPr/>
          </a:p>
        </p:txBody>
      </p:sp>
      <p:sp>
        <p:nvSpPr>
          <p:cNvPr id="493" name="Google Shape;493;p55"/>
          <p:cNvSpPr/>
          <p:nvPr/>
        </p:nvSpPr>
        <p:spPr>
          <a:xfrm>
            <a:off x="323852" y="3614858"/>
            <a:ext cx="2829600" cy="226800"/>
          </a:xfrm>
          <a:prstGeom prst="rect">
            <a:avLst/>
          </a:prstGeom>
          <a:noFill/>
          <a:ln cap="flat" cmpd="sng" w="19050">
            <a:solidFill>
              <a:srgbClr val="005BAD"/>
            </a:solidFill>
            <a:prstDash val="solid"/>
            <a:round/>
            <a:headEnd len="sm" w="sm" type="none"/>
            <a:tailEnd len="sm" w="sm" type="none"/>
          </a:ln>
        </p:spPr>
        <p:txBody>
          <a:bodyPr anchorCtr="0" anchor="ctr" bIns="36000" lIns="72000" spcFirstLastPara="1" rIns="72000" wrap="square" tIns="36000">
            <a:noAutofit/>
          </a:bodyPr>
          <a:lstStyle/>
          <a:p>
            <a:pPr indent="0" lvl="0" marL="0" marR="0" rtl="0" algn="ctr">
              <a:lnSpc>
                <a:spcPct val="100000"/>
              </a:lnSpc>
              <a:spcBef>
                <a:spcPts val="0"/>
              </a:spcBef>
              <a:spcAft>
                <a:spcPts val="0"/>
              </a:spcAft>
              <a:buClr>
                <a:srgbClr val="005BAD"/>
              </a:buClr>
              <a:buSzPts val="1300"/>
              <a:buFont typeface="Arial"/>
              <a:buNone/>
            </a:pPr>
            <a:r>
              <a:rPr b="0" i="0" lang="ja-JP" sz="1300" u="none" cap="none" strike="noStrike">
                <a:solidFill>
                  <a:srgbClr val="005BAD"/>
                </a:solidFill>
                <a:latin typeface="Arial"/>
                <a:ea typeface="Arial"/>
                <a:cs typeface="Arial"/>
                <a:sym typeface="Arial"/>
              </a:rPr>
              <a:t>討議</a:t>
            </a:r>
            <a:r>
              <a:rPr b="0" i="0" lang="ja-JP" sz="1300" u="none" cap="none" strike="noStrike">
                <a:solidFill>
                  <a:schemeClr val="dk1"/>
                </a:solidFill>
                <a:latin typeface="Arial"/>
                <a:ea typeface="Arial"/>
                <a:cs typeface="Arial"/>
                <a:sym typeface="Arial"/>
              </a:rPr>
              <a:t>　パターン３　※グループ発表あり</a:t>
            </a:r>
            <a:endParaRPr/>
          </a:p>
        </p:txBody>
      </p:sp>
      <p:sp>
        <p:nvSpPr>
          <p:cNvPr id="494" name="Google Shape;494;p55"/>
          <p:cNvSpPr/>
          <p:nvPr/>
        </p:nvSpPr>
        <p:spPr>
          <a:xfrm>
            <a:off x="324417" y="1541748"/>
            <a:ext cx="3455400" cy="1877700"/>
          </a:xfrm>
          <a:prstGeom prst="rect">
            <a:avLst/>
          </a:prstGeom>
          <a:solidFill>
            <a:srgbClr val="F2F2F2"/>
          </a:solidFill>
          <a:ln>
            <a:noFill/>
          </a:ln>
        </p:spPr>
        <p:txBody>
          <a:bodyPr anchorCtr="0" anchor="ctr" bIns="45700" lIns="91425" spcFirstLastPara="1" rIns="91425" wrap="square" tIns="45700">
            <a:noAutofit/>
          </a:bodyPr>
          <a:lstStyle/>
          <a:p>
            <a:pPr indent="0" lvl="0" marL="0" marR="0" rtl="0" algn="l">
              <a:lnSpc>
                <a:spcPct val="114000"/>
              </a:lnSpc>
              <a:spcBef>
                <a:spcPts val="0"/>
              </a:spcBef>
              <a:spcAft>
                <a:spcPts val="0"/>
              </a:spcAft>
              <a:buClr>
                <a:schemeClr val="dk1"/>
              </a:buClr>
              <a:buSzPts val="1100"/>
              <a:buFont typeface="Arial"/>
              <a:buNone/>
            </a:pPr>
            <a:r>
              <a:rPr lang="ja-JP" sz="1100">
                <a:solidFill>
                  <a:schemeClr val="dk1"/>
                </a:solidFill>
                <a:latin typeface="Arial"/>
                <a:ea typeface="Arial"/>
                <a:cs typeface="Arial"/>
                <a:sym typeface="Arial"/>
              </a:rPr>
              <a:t>みなさんはメタバタウンの住人です。</a:t>
            </a:r>
            <a:endParaRPr sz="1100">
              <a:solidFill>
                <a:schemeClr val="dk1"/>
              </a:solidFill>
              <a:latin typeface="Arial"/>
              <a:ea typeface="Arial"/>
              <a:cs typeface="Arial"/>
              <a:sym typeface="Arial"/>
            </a:endParaRPr>
          </a:p>
          <a:p>
            <a:pPr indent="0" lvl="0" marL="0" marR="0" rtl="0" algn="l">
              <a:lnSpc>
                <a:spcPct val="114000"/>
              </a:lnSpc>
              <a:spcBef>
                <a:spcPts val="0"/>
              </a:spcBef>
              <a:spcAft>
                <a:spcPts val="0"/>
              </a:spcAft>
              <a:buClr>
                <a:schemeClr val="dk1"/>
              </a:buClr>
              <a:buSzPts val="1100"/>
              <a:buFont typeface="Arial"/>
              <a:buNone/>
            </a:pPr>
            <a:r>
              <a:rPr lang="ja-JP" sz="1100">
                <a:solidFill>
                  <a:schemeClr val="dk1"/>
                </a:solidFill>
                <a:latin typeface="Arial"/>
                <a:ea typeface="Arial"/>
                <a:cs typeface="Arial"/>
                <a:sym typeface="Arial"/>
              </a:rPr>
              <a:t>メタバタウンには家が４軒あり、町の真ん中を町が管理する川が流れています。</a:t>
            </a:r>
            <a:endParaRPr/>
          </a:p>
          <a:p>
            <a:pPr indent="0" lvl="0" marL="0" marR="0" rtl="0" algn="l">
              <a:lnSpc>
                <a:spcPct val="114000"/>
              </a:lnSpc>
              <a:spcBef>
                <a:spcPts val="0"/>
              </a:spcBef>
              <a:spcAft>
                <a:spcPts val="0"/>
              </a:spcAft>
              <a:buClr>
                <a:schemeClr val="dk1"/>
              </a:buClr>
              <a:buSzPts val="1100"/>
              <a:buFont typeface="Arial"/>
              <a:buNone/>
            </a:pPr>
            <a:r>
              <a:rPr lang="ja-JP" sz="1100">
                <a:solidFill>
                  <a:schemeClr val="dk1"/>
                </a:solidFill>
                <a:latin typeface="Arial"/>
                <a:ea typeface="Arial"/>
                <a:cs typeface="Arial"/>
                <a:sym typeface="Arial"/>
              </a:rPr>
              <a:t>行き来には渡し船を使っていますが、</a:t>
            </a:r>
            <a:endParaRPr sz="1100">
              <a:solidFill>
                <a:schemeClr val="dk1"/>
              </a:solidFill>
              <a:latin typeface="Arial"/>
              <a:ea typeface="Arial"/>
              <a:cs typeface="Arial"/>
              <a:sym typeface="Arial"/>
            </a:endParaRPr>
          </a:p>
          <a:p>
            <a:pPr indent="0" lvl="0" marL="0" marR="0" rtl="0" algn="l">
              <a:lnSpc>
                <a:spcPct val="114000"/>
              </a:lnSpc>
              <a:spcBef>
                <a:spcPts val="0"/>
              </a:spcBef>
              <a:spcAft>
                <a:spcPts val="0"/>
              </a:spcAft>
              <a:buClr>
                <a:schemeClr val="dk1"/>
              </a:buClr>
              <a:buSzPts val="1100"/>
              <a:buFont typeface="Arial"/>
              <a:buNone/>
            </a:pPr>
            <a:r>
              <a:rPr lang="ja-JP" sz="1100">
                <a:solidFill>
                  <a:schemeClr val="dk1"/>
                </a:solidFill>
                <a:latin typeface="Arial"/>
                <a:ea typeface="Arial"/>
                <a:cs typeface="Arial"/>
                <a:sym typeface="Arial"/>
              </a:rPr>
              <a:t>雨で増水すると運航できず不便でした。</a:t>
            </a:r>
            <a:endParaRPr/>
          </a:p>
          <a:p>
            <a:pPr indent="0" lvl="0" marL="0" marR="0" rtl="0" algn="l">
              <a:lnSpc>
                <a:spcPct val="114000"/>
              </a:lnSpc>
              <a:spcBef>
                <a:spcPts val="0"/>
              </a:spcBef>
              <a:spcAft>
                <a:spcPts val="0"/>
              </a:spcAft>
              <a:buClr>
                <a:schemeClr val="dk1"/>
              </a:buClr>
              <a:buSzPts val="1100"/>
              <a:buFont typeface="Arial"/>
              <a:buNone/>
            </a:pPr>
            <a:r>
              <a:rPr lang="ja-JP" sz="1100">
                <a:solidFill>
                  <a:schemeClr val="dk1"/>
                </a:solidFill>
                <a:latin typeface="Arial"/>
                <a:ea typeface="Arial"/>
                <a:cs typeface="Arial"/>
                <a:sym typeface="Arial"/>
              </a:rPr>
              <a:t>今回、</a:t>
            </a:r>
            <a:r>
              <a:rPr lang="ja-JP" sz="1100">
                <a:solidFill>
                  <a:srgbClr val="C00000"/>
                </a:solidFill>
                <a:latin typeface="Arial"/>
                <a:ea typeface="Arial"/>
                <a:cs typeface="Arial"/>
                <a:sym typeface="Arial"/>
              </a:rPr>
              <a:t> メタバタウンの全ての住人の希望 </a:t>
            </a:r>
            <a:r>
              <a:rPr lang="ja-JP" sz="1100">
                <a:solidFill>
                  <a:schemeClr val="dk1"/>
                </a:solidFill>
                <a:latin typeface="Arial"/>
                <a:ea typeface="Arial"/>
                <a:cs typeface="Arial"/>
                <a:sym typeface="Arial"/>
              </a:rPr>
              <a:t>により</a:t>
            </a:r>
            <a:endParaRPr sz="1100">
              <a:solidFill>
                <a:schemeClr val="dk1"/>
              </a:solidFill>
              <a:latin typeface="Arial"/>
              <a:ea typeface="Arial"/>
              <a:cs typeface="Arial"/>
              <a:sym typeface="Arial"/>
            </a:endParaRPr>
          </a:p>
          <a:p>
            <a:pPr indent="0" lvl="0" marL="0" marR="0" rtl="0" algn="l">
              <a:lnSpc>
                <a:spcPct val="114000"/>
              </a:lnSpc>
              <a:spcBef>
                <a:spcPts val="0"/>
              </a:spcBef>
              <a:spcAft>
                <a:spcPts val="0"/>
              </a:spcAft>
              <a:buClr>
                <a:schemeClr val="dk1"/>
              </a:buClr>
              <a:buSzPts val="1100"/>
              <a:buFont typeface="Arial"/>
              <a:buNone/>
            </a:pPr>
            <a:r>
              <a:rPr lang="ja-JP" sz="1100">
                <a:solidFill>
                  <a:schemeClr val="dk1"/>
                </a:solidFill>
                <a:latin typeface="Arial"/>
                <a:ea typeface="Arial"/>
                <a:cs typeface="Arial"/>
                <a:sym typeface="Arial"/>
              </a:rPr>
              <a:t>橋を建設することになりました。</a:t>
            </a:r>
            <a:endParaRPr/>
          </a:p>
          <a:p>
            <a:pPr indent="0" lvl="0" marL="0" marR="0" rtl="0" algn="l">
              <a:lnSpc>
                <a:spcPct val="114000"/>
              </a:lnSpc>
              <a:spcBef>
                <a:spcPts val="0"/>
              </a:spcBef>
              <a:spcAft>
                <a:spcPts val="0"/>
              </a:spcAft>
              <a:buClr>
                <a:schemeClr val="dk1"/>
              </a:buClr>
              <a:buSzPts val="1100"/>
              <a:buFont typeface="Arial"/>
              <a:buNone/>
            </a:pPr>
            <a:r>
              <a:rPr lang="ja-JP" sz="1100">
                <a:solidFill>
                  <a:schemeClr val="dk1"/>
                </a:solidFill>
                <a:latin typeface="Arial"/>
                <a:ea typeface="Arial"/>
                <a:cs typeface="Arial"/>
                <a:sym typeface="Arial"/>
              </a:rPr>
              <a:t>橋の建設費用は400万円です。</a:t>
            </a:r>
            <a:endParaRPr sz="1100">
              <a:solidFill>
                <a:schemeClr val="dk1"/>
              </a:solidFill>
              <a:latin typeface="Arial"/>
              <a:ea typeface="Arial"/>
              <a:cs typeface="Arial"/>
              <a:sym typeface="Arial"/>
            </a:endParaRPr>
          </a:p>
          <a:p>
            <a:pPr indent="0" lvl="0" marL="0" marR="0" rtl="0" algn="l">
              <a:lnSpc>
                <a:spcPct val="114000"/>
              </a:lnSpc>
              <a:spcBef>
                <a:spcPts val="0"/>
              </a:spcBef>
              <a:spcAft>
                <a:spcPts val="0"/>
              </a:spcAft>
              <a:buClr>
                <a:schemeClr val="dk1"/>
              </a:buClr>
              <a:buSzPts val="1100"/>
              <a:buFont typeface="Arial"/>
              <a:buNone/>
            </a:pPr>
            <a:r>
              <a:rPr lang="ja-JP" sz="1100">
                <a:solidFill>
                  <a:schemeClr val="dk1"/>
                </a:solidFill>
                <a:latin typeface="Arial"/>
                <a:ea typeface="Arial"/>
                <a:cs typeface="Arial"/>
                <a:sym typeface="Arial"/>
              </a:rPr>
              <a:t>どのように負担すればいいと思いますか。</a:t>
            </a:r>
            <a:endParaRPr/>
          </a:p>
        </p:txBody>
      </p:sp>
      <p:sp>
        <p:nvSpPr>
          <p:cNvPr id="495" name="Google Shape;495;p55"/>
          <p:cNvSpPr/>
          <p:nvPr/>
        </p:nvSpPr>
        <p:spPr>
          <a:xfrm>
            <a:off x="811530" y="2583495"/>
            <a:ext cx="2000100" cy="177600"/>
          </a:xfrm>
          <a:prstGeom prst="rect">
            <a:avLst/>
          </a:prstGeom>
          <a:noFill/>
          <a:ln cap="flat" cmpd="sng" w="12700">
            <a:solidFill>
              <a:srgbClr val="C00000"/>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2400"/>
              <a:buFont typeface="Arial"/>
              <a:buNone/>
            </a:pPr>
            <a:r>
              <a:t/>
            </a:r>
            <a:endParaRPr b="0" i="0" sz="2400" u="none" cap="none" strike="noStrike">
              <a:solidFill>
                <a:schemeClr val="dk1"/>
              </a:solidFill>
              <a:latin typeface="Arial"/>
              <a:ea typeface="Arial"/>
              <a:cs typeface="Arial"/>
              <a:sym typeface="Arial"/>
            </a:endParaRPr>
          </a:p>
        </p:txBody>
      </p:sp>
      <p:sp>
        <p:nvSpPr>
          <p:cNvPr id="496" name="Google Shape;496;p55"/>
          <p:cNvSpPr/>
          <p:nvPr/>
        </p:nvSpPr>
        <p:spPr>
          <a:xfrm>
            <a:off x="324417" y="3888724"/>
            <a:ext cx="8495700" cy="2831700"/>
          </a:xfrm>
          <a:prstGeom prst="rect">
            <a:avLst/>
          </a:prstGeom>
          <a:solidFill>
            <a:srgbClr val="EBFAFF"/>
          </a:solidFill>
          <a:ln>
            <a:noFill/>
          </a:ln>
        </p:spPr>
        <p:txBody>
          <a:bodyPr anchorCtr="0" anchor="ctr" bIns="45700" lIns="91425" spcFirstLastPara="1" rIns="91425" wrap="square" tIns="45700">
            <a:noAutofit/>
          </a:bodyPr>
          <a:lstStyle/>
          <a:p>
            <a:pPr indent="0" lvl="0" marL="0" marR="0" rtl="0" algn="l">
              <a:lnSpc>
                <a:spcPct val="114000"/>
              </a:lnSpc>
              <a:spcBef>
                <a:spcPts val="0"/>
              </a:spcBef>
              <a:spcAft>
                <a:spcPts val="0"/>
              </a:spcAft>
              <a:buClr>
                <a:schemeClr val="dk1"/>
              </a:buClr>
              <a:buSzPts val="1100"/>
              <a:buFont typeface="Arial"/>
              <a:buNone/>
            </a:pPr>
            <a:r>
              <a:t/>
            </a:r>
            <a:endParaRPr sz="1100">
              <a:solidFill>
                <a:schemeClr val="dk1"/>
              </a:solidFill>
              <a:latin typeface="Arial"/>
              <a:ea typeface="Arial"/>
              <a:cs typeface="Arial"/>
              <a:sym typeface="Arial"/>
            </a:endParaRPr>
          </a:p>
        </p:txBody>
      </p:sp>
      <p:sp>
        <p:nvSpPr>
          <p:cNvPr id="497" name="Google Shape;497;p55"/>
          <p:cNvSpPr/>
          <p:nvPr/>
        </p:nvSpPr>
        <p:spPr>
          <a:xfrm>
            <a:off x="3928374" y="1541748"/>
            <a:ext cx="1843800" cy="1877700"/>
          </a:xfrm>
          <a:prstGeom prst="rect">
            <a:avLst/>
          </a:prstGeom>
          <a:solidFill>
            <a:srgbClr val="F2F2F2"/>
          </a:solidFill>
          <a:ln>
            <a:noFill/>
          </a:ln>
        </p:spPr>
        <p:txBody>
          <a:bodyPr anchorCtr="0" anchor="t" bIns="45700" lIns="91425" spcFirstLastPara="1" rIns="91425" wrap="square" tIns="90000">
            <a:noAutofit/>
          </a:bodyPr>
          <a:lstStyle/>
          <a:p>
            <a:pPr indent="0" lvl="0" marL="0" marR="0" rtl="0" algn="l">
              <a:lnSpc>
                <a:spcPct val="114000"/>
              </a:lnSpc>
              <a:spcBef>
                <a:spcPts val="0"/>
              </a:spcBef>
              <a:spcAft>
                <a:spcPts val="0"/>
              </a:spcAft>
              <a:buClr>
                <a:schemeClr val="dk1"/>
              </a:buClr>
              <a:buSzPts val="1100"/>
              <a:buFont typeface="Arial"/>
              <a:buNone/>
            </a:pPr>
            <a:r>
              <a:rPr lang="ja-JP" sz="1100">
                <a:solidFill>
                  <a:schemeClr val="dk1"/>
                </a:solidFill>
                <a:latin typeface="Arial"/>
                <a:ea typeface="Arial"/>
                <a:cs typeface="Arial"/>
                <a:sym typeface="Arial"/>
              </a:rPr>
              <a:t>各家の家族構成・所得金額・使用回数が同じ場合</a:t>
            </a:r>
            <a:endParaRPr sz="1100">
              <a:solidFill>
                <a:schemeClr val="dk1"/>
              </a:solidFill>
              <a:latin typeface="Arial"/>
              <a:ea typeface="Arial"/>
              <a:cs typeface="Arial"/>
              <a:sym typeface="Arial"/>
            </a:endParaRPr>
          </a:p>
          <a:p>
            <a:pPr indent="0" lvl="0" marL="0" marR="0" rtl="0" algn="l">
              <a:lnSpc>
                <a:spcPct val="114000"/>
              </a:lnSpc>
              <a:spcBef>
                <a:spcPts val="0"/>
              </a:spcBef>
              <a:spcAft>
                <a:spcPts val="0"/>
              </a:spcAft>
              <a:buClr>
                <a:schemeClr val="dk1"/>
              </a:buClr>
              <a:buSzPts val="1100"/>
              <a:buFont typeface="Arial"/>
              <a:buNone/>
            </a:pPr>
            <a:r>
              <a:t/>
            </a:r>
            <a:endParaRPr sz="1100">
              <a:solidFill>
                <a:schemeClr val="dk1"/>
              </a:solidFill>
              <a:latin typeface="Arial"/>
              <a:ea typeface="Arial"/>
              <a:cs typeface="Arial"/>
              <a:sym typeface="Arial"/>
            </a:endParaRPr>
          </a:p>
          <a:p>
            <a:pPr indent="-171450" lvl="0" marL="171450" marR="0" rtl="0" algn="l">
              <a:lnSpc>
                <a:spcPct val="114000"/>
              </a:lnSpc>
              <a:spcBef>
                <a:spcPts val="0"/>
              </a:spcBef>
              <a:spcAft>
                <a:spcPts val="0"/>
              </a:spcAft>
              <a:buClr>
                <a:schemeClr val="dk1"/>
              </a:buClr>
              <a:buSzPts val="1100"/>
              <a:buFont typeface="Noto Sans Symbols"/>
              <a:buChar char="●"/>
            </a:pPr>
            <a:r>
              <a:rPr b="1" lang="ja-JP" sz="1100">
                <a:solidFill>
                  <a:schemeClr val="dk1"/>
                </a:solidFill>
                <a:latin typeface="Arial"/>
                <a:ea typeface="Arial"/>
                <a:cs typeface="Arial"/>
                <a:sym typeface="Arial"/>
              </a:rPr>
              <a:t>ヒント</a:t>
            </a:r>
            <a:endParaRPr b="1" sz="1100">
              <a:solidFill>
                <a:schemeClr val="dk1"/>
              </a:solidFill>
              <a:latin typeface="Arial"/>
              <a:ea typeface="Arial"/>
              <a:cs typeface="Arial"/>
              <a:sym typeface="Arial"/>
            </a:endParaRPr>
          </a:p>
          <a:p>
            <a:pPr indent="0" lvl="0" marL="0" marR="0" rtl="0" algn="l">
              <a:lnSpc>
                <a:spcPct val="114000"/>
              </a:lnSpc>
              <a:spcBef>
                <a:spcPts val="0"/>
              </a:spcBef>
              <a:spcAft>
                <a:spcPts val="0"/>
              </a:spcAft>
              <a:buClr>
                <a:schemeClr val="dk1"/>
              </a:buClr>
              <a:buSzPts val="1100"/>
              <a:buFont typeface="Noto Sans Symbols"/>
              <a:buNone/>
            </a:pPr>
            <a:r>
              <a:rPr lang="ja-JP" sz="1100">
                <a:solidFill>
                  <a:schemeClr val="dk1"/>
                </a:solidFill>
                <a:latin typeface="Arial"/>
                <a:ea typeface="Arial"/>
                <a:cs typeface="Arial"/>
                <a:sym typeface="Arial"/>
              </a:rPr>
              <a:t>    ４軒とも同じ条件だから、</a:t>
            </a:r>
            <a:endParaRPr sz="1100">
              <a:solidFill>
                <a:schemeClr val="dk1"/>
              </a:solidFill>
              <a:latin typeface="Arial"/>
              <a:ea typeface="Arial"/>
              <a:cs typeface="Arial"/>
              <a:sym typeface="Arial"/>
            </a:endParaRPr>
          </a:p>
          <a:p>
            <a:pPr indent="0" lvl="0" marL="0" marR="0" rtl="0" algn="l">
              <a:lnSpc>
                <a:spcPct val="114000"/>
              </a:lnSpc>
              <a:spcBef>
                <a:spcPts val="0"/>
              </a:spcBef>
              <a:spcAft>
                <a:spcPts val="0"/>
              </a:spcAft>
              <a:buClr>
                <a:schemeClr val="dk1"/>
              </a:buClr>
              <a:buSzPts val="1100"/>
              <a:buFont typeface="Noto Sans Symbols"/>
              <a:buNone/>
            </a:pPr>
            <a:r>
              <a:rPr lang="ja-JP" sz="1100">
                <a:solidFill>
                  <a:schemeClr val="dk1"/>
                </a:solidFill>
                <a:latin typeface="Arial"/>
                <a:ea typeface="Arial"/>
                <a:cs typeface="Arial"/>
                <a:sym typeface="Arial"/>
              </a:rPr>
              <a:t>    公平に負担すると…</a:t>
            </a:r>
            <a:endParaRPr sz="1100">
              <a:solidFill>
                <a:schemeClr val="dk1"/>
              </a:solidFill>
              <a:latin typeface="Arial"/>
              <a:ea typeface="Arial"/>
              <a:cs typeface="Arial"/>
              <a:sym typeface="Arial"/>
            </a:endParaRPr>
          </a:p>
        </p:txBody>
      </p:sp>
      <p:graphicFrame>
        <p:nvGraphicFramePr>
          <p:cNvPr id="498" name="Google Shape;498;p55"/>
          <p:cNvGraphicFramePr/>
          <p:nvPr/>
        </p:nvGraphicFramePr>
        <p:xfrm>
          <a:off x="3009451" y="3900331"/>
          <a:ext cx="3000000" cy="3000000"/>
        </p:xfrm>
        <a:graphic>
          <a:graphicData uri="http://schemas.openxmlformats.org/drawingml/2006/table">
            <a:tbl>
              <a:tblPr bandRow="1" firstRow="1">
                <a:noFill/>
                <a:tableStyleId>{EDD6E753-2930-40FE-A78C-5DBA94F34718}</a:tableStyleId>
              </a:tblPr>
              <a:tblGrid>
                <a:gridCol w="487750"/>
                <a:gridCol w="487750"/>
                <a:gridCol w="826625"/>
                <a:gridCol w="826625"/>
                <a:gridCol w="1248475"/>
              </a:tblGrid>
              <a:tr h="482200">
                <a:tc>
                  <a:txBody>
                    <a:bodyPr/>
                    <a:lstStyle/>
                    <a:p>
                      <a:pPr indent="0" lvl="0" marL="0" marR="0" rtl="0" algn="ctr">
                        <a:spcBef>
                          <a:spcPts val="0"/>
                        </a:spcBef>
                        <a:spcAft>
                          <a:spcPts val="0"/>
                        </a:spcAft>
                        <a:buNone/>
                      </a:pPr>
                      <a:r>
                        <a:t/>
                      </a:r>
                      <a:endParaRPr b="0" sz="1100" u="none" cap="none" strike="noStrike">
                        <a:solidFill>
                          <a:schemeClr val="lt1"/>
                        </a:solidFill>
                      </a:endParaRPr>
                    </a:p>
                  </a:txBody>
                  <a:tcPr marT="45725" marB="45725" marR="91450" marL="91450" anchor="ctr">
                    <a:lnL cap="flat" cmpd="sng" w="12700">
                      <a:solidFill>
                        <a:schemeClr val="lt1"/>
                      </a:solidFill>
                      <a:prstDash val="solid"/>
                      <a:round/>
                      <a:headEnd len="sm" w="sm" type="none"/>
                      <a:tailEnd len="sm" w="sm" type="none"/>
                    </a:lnL>
                    <a:lnR cap="flat" cmpd="sng" w="12700">
                      <a:solidFill>
                        <a:srgbClr val="005BAD"/>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12700">
                      <a:solidFill>
                        <a:srgbClr val="005BAD"/>
                      </a:solidFill>
                      <a:prstDash val="solid"/>
                      <a:round/>
                      <a:headEnd len="sm" w="sm" type="none"/>
                      <a:tailEnd len="sm" w="sm" type="none"/>
                    </a:lnB>
                    <a:solidFill>
                      <a:srgbClr val="EBFAFF"/>
                    </a:solidFill>
                  </a:tcPr>
                </a:tc>
                <a:tc>
                  <a:txBody>
                    <a:bodyPr/>
                    <a:lstStyle/>
                    <a:p>
                      <a:pPr indent="0" lvl="0" marL="0" marR="0" rtl="0" algn="ctr">
                        <a:spcBef>
                          <a:spcPts val="0"/>
                        </a:spcBef>
                        <a:spcAft>
                          <a:spcPts val="0"/>
                        </a:spcAft>
                        <a:buNone/>
                      </a:pPr>
                      <a:r>
                        <a:rPr b="1" lang="ja-JP" sz="1100" u="none" cap="none" strike="noStrike">
                          <a:solidFill>
                            <a:schemeClr val="lt1"/>
                          </a:solidFill>
                        </a:rPr>
                        <a:t>家族</a:t>
                      </a:r>
                      <a:endParaRPr sz="1500"/>
                    </a:p>
                  </a:txBody>
                  <a:tcPr marT="45725" marB="45725" marR="91450" marL="91450" anchor="ctr">
                    <a:lnL cap="flat" cmpd="sng" w="12700">
                      <a:solidFill>
                        <a:srgbClr val="005BAD"/>
                      </a:solidFill>
                      <a:prstDash val="solid"/>
                      <a:round/>
                      <a:headEnd len="sm" w="sm" type="none"/>
                      <a:tailEnd len="sm" w="sm" type="none"/>
                    </a:lnL>
                    <a:lnR cap="flat" cmpd="sng" w="12700">
                      <a:solidFill>
                        <a:schemeClr val="lt1"/>
                      </a:solidFill>
                      <a:prstDash val="solid"/>
                      <a:round/>
                      <a:headEnd len="sm" w="sm" type="none"/>
                      <a:tailEnd len="sm" w="sm" type="none"/>
                    </a:lnR>
                    <a:lnT cap="flat" cmpd="sng" w="12700">
                      <a:solidFill>
                        <a:srgbClr val="005BAD"/>
                      </a:solidFill>
                      <a:prstDash val="solid"/>
                      <a:round/>
                      <a:headEnd len="sm" w="sm" type="none"/>
                      <a:tailEnd len="sm" w="sm" type="none"/>
                    </a:lnT>
                    <a:lnB cap="flat" cmpd="sng" w="12700">
                      <a:solidFill>
                        <a:srgbClr val="005BAD"/>
                      </a:solidFill>
                      <a:prstDash val="solid"/>
                      <a:round/>
                      <a:headEnd len="sm" w="sm" type="none"/>
                      <a:tailEnd len="sm" w="sm" type="none"/>
                    </a:lnB>
                    <a:solidFill>
                      <a:srgbClr val="005BAD"/>
                    </a:solidFill>
                  </a:tcPr>
                </a:tc>
                <a:tc>
                  <a:txBody>
                    <a:bodyPr/>
                    <a:lstStyle/>
                    <a:p>
                      <a:pPr indent="0" lvl="0" marL="0" marR="0" rtl="0" algn="ctr">
                        <a:spcBef>
                          <a:spcPts val="0"/>
                        </a:spcBef>
                        <a:spcAft>
                          <a:spcPts val="0"/>
                        </a:spcAft>
                        <a:buNone/>
                      </a:pPr>
                      <a:r>
                        <a:rPr b="1" lang="ja-JP" sz="1100" u="none" cap="none" strike="noStrike"/>
                        <a:t>所得金額</a:t>
                      </a:r>
                      <a:endParaRPr b="1" sz="900" u="none" cap="none" strike="noStrike">
                        <a:solidFill>
                          <a:schemeClr val="lt1"/>
                        </a:solidFill>
                        <a:latin typeface="Arial"/>
                        <a:ea typeface="Arial"/>
                        <a:cs typeface="Arial"/>
                        <a:sym typeface="Arial"/>
                      </a:endParaRPr>
                    </a:p>
                  </a:txBody>
                  <a:tcPr marT="45725" marB="45725" marR="91450" marL="91450" anchor="ctr">
                    <a:lnL cap="flat" cmpd="sng" w="12700">
                      <a:solidFill>
                        <a:schemeClr val="lt1"/>
                      </a:solidFill>
                      <a:prstDash val="solid"/>
                      <a:round/>
                      <a:headEnd len="sm" w="sm" type="none"/>
                      <a:tailEnd len="sm" w="sm" type="none"/>
                    </a:lnL>
                    <a:lnR cap="flat" cmpd="sng" w="12700">
                      <a:solidFill>
                        <a:schemeClr val="lt1"/>
                      </a:solidFill>
                      <a:prstDash val="solid"/>
                      <a:round/>
                      <a:headEnd len="sm" w="sm" type="none"/>
                      <a:tailEnd len="sm" w="sm" type="none"/>
                    </a:lnR>
                    <a:lnT cap="flat" cmpd="sng" w="12700">
                      <a:solidFill>
                        <a:srgbClr val="005BAD"/>
                      </a:solidFill>
                      <a:prstDash val="solid"/>
                      <a:round/>
                      <a:headEnd len="sm" w="sm" type="none"/>
                      <a:tailEnd len="sm" w="sm" type="none"/>
                    </a:lnT>
                    <a:lnB cap="flat" cmpd="sng" w="12700">
                      <a:solidFill>
                        <a:srgbClr val="005BAD"/>
                      </a:solidFill>
                      <a:prstDash val="solid"/>
                      <a:round/>
                      <a:headEnd len="sm" w="sm" type="none"/>
                      <a:tailEnd len="sm" w="sm" type="none"/>
                    </a:lnB>
                    <a:solidFill>
                      <a:srgbClr val="005BAD"/>
                    </a:solidFill>
                  </a:tcPr>
                </a:tc>
                <a:tc>
                  <a:txBody>
                    <a:bodyPr/>
                    <a:lstStyle/>
                    <a:p>
                      <a:pPr indent="0" lvl="0" marL="0" marR="0" rtl="0" algn="ctr">
                        <a:spcBef>
                          <a:spcPts val="0"/>
                        </a:spcBef>
                        <a:spcAft>
                          <a:spcPts val="0"/>
                        </a:spcAft>
                        <a:buNone/>
                      </a:pPr>
                      <a:r>
                        <a:rPr b="1" lang="ja-JP" sz="1100" u="none" cap="none" strike="noStrike"/>
                        <a:t>使用回数</a:t>
                      </a:r>
                      <a:endParaRPr sz="1500"/>
                    </a:p>
                  </a:txBody>
                  <a:tcPr marT="45725" marB="45725" marR="91450" marL="91450" anchor="ctr">
                    <a:lnL cap="flat" cmpd="sng" w="12700">
                      <a:solidFill>
                        <a:schemeClr val="lt1"/>
                      </a:solidFill>
                      <a:prstDash val="solid"/>
                      <a:round/>
                      <a:headEnd len="sm" w="sm" type="none"/>
                      <a:tailEnd len="sm" w="sm" type="none"/>
                    </a:lnL>
                    <a:lnR cap="flat" cmpd="sng" w="12700">
                      <a:solidFill>
                        <a:schemeClr val="lt1"/>
                      </a:solidFill>
                      <a:prstDash val="solid"/>
                      <a:round/>
                      <a:headEnd len="sm" w="sm" type="none"/>
                      <a:tailEnd len="sm" w="sm" type="none"/>
                    </a:lnR>
                    <a:lnT cap="flat" cmpd="sng" w="12700">
                      <a:solidFill>
                        <a:srgbClr val="005BAD"/>
                      </a:solidFill>
                      <a:prstDash val="solid"/>
                      <a:round/>
                      <a:headEnd len="sm" w="sm" type="none"/>
                      <a:tailEnd len="sm" w="sm" type="none"/>
                    </a:lnT>
                    <a:lnB cap="flat" cmpd="sng" w="12700">
                      <a:solidFill>
                        <a:srgbClr val="005BAD"/>
                      </a:solidFill>
                      <a:prstDash val="solid"/>
                      <a:round/>
                      <a:headEnd len="sm" w="sm" type="none"/>
                      <a:tailEnd len="sm" w="sm" type="none"/>
                    </a:lnB>
                    <a:solidFill>
                      <a:srgbClr val="005BAD"/>
                    </a:solidFill>
                  </a:tcPr>
                </a:tc>
                <a:tc>
                  <a:txBody>
                    <a:bodyPr/>
                    <a:lstStyle/>
                    <a:p>
                      <a:pPr indent="0" lvl="0" marL="0" marR="0" rtl="0" algn="ctr">
                        <a:spcBef>
                          <a:spcPts val="0"/>
                        </a:spcBef>
                        <a:spcAft>
                          <a:spcPts val="0"/>
                        </a:spcAft>
                        <a:buNone/>
                      </a:pPr>
                      <a:r>
                        <a:rPr b="1" lang="ja-JP" sz="1100" u="none" cap="none" strike="noStrike"/>
                        <a:t>負担金額</a:t>
                      </a:r>
                      <a:endParaRPr sz="1500"/>
                    </a:p>
                  </a:txBody>
                  <a:tcPr marT="45725" marB="45725" marR="91450" marL="91450" anchor="ctr">
                    <a:lnL cap="flat" cmpd="sng" w="12700">
                      <a:solidFill>
                        <a:schemeClr val="lt1"/>
                      </a:solidFill>
                      <a:prstDash val="solid"/>
                      <a:round/>
                      <a:headEnd len="sm" w="sm" type="none"/>
                      <a:tailEnd len="sm" w="sm" type="none"/>
                    </a:lnL>
                    <a:lnR cap="flat" cmpd="sng" w="12700">
                      <a:solidFill>
                        <a:srgbClr val="005BAD"/>
                      </a:solidFill>
                      <a:prstDash val="solid"/>
                      <a:round/>
                      <a:headEnd len="sm" w="sm" type="none"/>
                      <a:tailEnd len="sm" w="sm" type="none"/>
                    </a:lnR>
                    <a:lnT cap="flat" cmpd="sng" w="12700">
                      <a:solidFill>
                        <a:srgbClr val="005BAD"/>
                      </a:solidFill>
                      <a:prstDash val="solid"/>
                      <a:round/>
                      <a:headEnd len="sm" w="sm" type="none"/>
                      <a:tailEnd len="sm" w="sm" type="none"/>
                    </a:lnT>
                    <a:lnB cap="flat" cmpd="sng" w="12700">
                      <a:solidFill>
                        <a:srgbClr val="005BAD"/>
                      </a:solidFill>
                      <a:prstDash val="solid"/>
                      <a:round/>
                      <a:headEnd len="sm" w="sm" type="none"/>
                      <a:tailEnd len="sm" w="sm" type="none"/>
                    </a:lnB>
                    <a:solidFill>
                      <a:srgbClr val="005BAD"/>
                    </a:solidFill>
                  </a:tcPr>
                </a:tc>
              </a:tr>
              <a:tr h="468025">
                <a:tc>
                  <a:txBody>
                    <a:bodyPr/>
                    <a:lstStyle/>
                    <a:p>
                      <a:pPr indent="0" lvl="0" marL="0" marR="0" rtl="0" algn="ctr">
                        <a:spcBef>
                          <a:spcPts val="0"/>
                        </a:spcBef>
                        <a:spcAft>
                          <a:spcPts val="0"/>
                        </a:spcAft>
                        <a:buNone/>
                      </a:pPr>
                      <a:r>
                        <a:rPr b="1" lang="ja-JP" sz="1100" u="none" cap="none" strike="noStrike">
                          <a:latin typeface="Arial"/>
                          <a:ea typeface="Arial"/>
                          <a:cs typeface="Arial"/>
                          <a:sym typeface="Arial"/>
                        </a:rPr>
                        <a:t>Ａ家</a:t>
                      </a:r>
                      <a:endParaRPr sz="1500"/>
                    </a:p>
                  </a:txBody>
                  <a:tcPr marT="45725" marB="45725" marR="91450" marL="91450" anchor="ctr">
                    <a:lnL cap="flat" cmpd="sng" w="12700">
                      <a:solidFill>
                        <a:srgbClr val="005BAD"/>
                      </a:solidFill>
                      <a:prstDash val="solid"/>
                      <a:round/>
                      <a:headEnd len="sm" w="sm" type="none"/>
                      <a:tailEnd len="sm" w="sm" type="none"/>
                    </a:lnL>
                    <a:lnR cap="flat" cmpd="sng" w="12700">
                      <a:solidFill>
                        <a:srgbClr val="005BAD"/>
                      </a:solidFill>
                      <a:prstDash val="solid"/>
                      <a:round/>
                      <a:headEnd len="sm" w="sm" type="none"/>
                      <a:tailEnd len="sm" w="sm" type="none"/>
                    </a:lnR>
                    <a:lnT cap="flat" cmpd="sng" w="12700">
                      <a:solidFill>
                        <a:srgbClr val="005BAD"/>
                      </a:solidFill>
                      <a:prstDash val="solid"/>
                      <a:round/>
                      <a:headEnd len="sm" w="sm" type="none"/>
                      <a:tailEnd len="sm" w="sm" type="none"/>
                    </a:lnT>
                    <a:lnB cap="flat" cmpd="sng" w="12700">
                      <a:solidFill>
                        <a:srgbClr val="005BAD"/>
                      </a:solidFill>
                      <a:prstDash val="solid"/>
                      <a:round/>
                      <a:headEnd len="sm" w="sm" type="none"/>
                      <a:tailEnd len="sm" w="sm" type="none"/>
                    </a:lnB>
                    <a:solidFill>
                      <a:schemeClr val="lt1"/>
                    </a:solidFill>
                  </a:tcPr>
                </a:tc>
                <a:tc>
                  <a:txBody>
                    <a:bodyPr/>
                    <a:lstStyle/>
                    <a:p>
                      <a:pPr indent="0" lvl="0" marL="0" marR="0" rtl="0" algn="ctr">
                        <a:spcBef>
                          <a:spcPts val="0"/>
                        </a:spcBef>
                        <a:spcAft>
                          <a:spcPts val="0"/>
                        </a:spcAft>
                        <a:buNone/>
                      </a:pPr>
                      <a:r>
                        <a:rPr b="1" lang="ja-JP" sz="1100" u="none" cap="none" strike="noStrike">
                          <a:latin typeface="Arial"/>
                          <a:ea typeface="Arial"/>
                          <a:cs typeface="Arial"/>
                          <a:sym typeface="Arial"/>
                        </a:rPr>
                        <a:t>４人</a:t>
                      </a:r>
                      <a:endParaRPr sz="1500"/>
                    </a:p>
                  </a:txBody>
                  <a:tcPr marT="45725" marB="45725" marR="91450" marL="91450" anchor="ctr">
                    <a:lnL cap="flat" cmpd="sng" w="12700">
                      <a:solidFill>
                        <a:srgbClr val="005BAD"/>
                      </a:solidFill>
                      <a:prstDash val="solid"/>
                      <a:round/>
                      <a:headEnd len="sm" w="sm" type="none"/>
                      <a:tailEnd len="sm" w="sm" type="none"/>
                    </a:lnL>
                    <a:lnR cap="flat" cmpd="sng" w="12700">
                      <a:solidFill>
                        <a:srgbClr val="005BAD"/>
                      </a:solidFill>
                      <a:prstDash val="solid"/>
                      <a:round/>
                      <a:headEnd len="sm" w="sm" type="none"/>
                      <a:tailEnd len="sm" w="sm" type="none"/>
                    </a:lnR>
                    <a:lnT cap="flat" cmpd="sng" w="12700">
                      <a:solidFill>
                        <a:srgbClr val="005BAD"/>
                      </a:solidFill>
                      <a:prstDash val="solid"/>
                      <a:round/>
                      <a:headEnd len="sm" w="sm" type="none"/>
                      <a:tailEnd len="sm" w="sm" type="none"/>
                    </a:lnT>
                    <a:lnB cap="flat" cmpd="sng" w="12700">
                      <a:solidFill>
                        <a:srgbClr val="005BAD"/>
                      </a:solidFill>
                      <a:prstDash val="solid"/>
                      <a:round/>
                      <a:headEnd len="sm" w="sm" type="none"/>
                      <a:tailEnd len="sm" w="sm" type="none"/>
                    </a:lnB>
                    <a:solidFill>
                      <a:schemeClr val="lt1"/>
                    </a:solidFill>
                  </a:tcPr>
                </a:tc>
                <a:tc>
                  <a:txBody>
                    <a:bodyPr/>
                    <a:lstStyle/>
                    <a:p>
                      <a:pPr indent="0" lvl="0" marL="0" marR="0" rtl="0" algn="ctr">
                        <a:spcBef>
                          <a:spcPts val="0"/>
                        </a:spcBef>
                        <a:spcAft>
                          <a:spcPts val="0"/>
                        </a:spcAft>
                        <a:buNone/>
                      </a:pPr>
                      <a:r>
                        <a:rPr b="1" lang="ja-JP" sz="1100" u="none" cap="none" strike="noStrike">
                          <a:latin typeface="Arial"/>
                          <a:ea typeface="Arial"/>
                          <a:cs typeface="Arial"/>
                          <a:sym typeface="Arial"/>
                        </a:rPr>
                        <a:t>1,000万円</a:t>
                      </a:r>
                      <a:endParaRPr sz="1500"/>
                    </a:p>
                  </a:txBody>
                  <a:tcPr marT="45725" marB="45725" marR="91450" marL="91450" anchor="ctr">
                    <a:lnL cap="flat" cmpd="sng" w="12700">
                      <a:solidFill>
                        <a:srgbClr val="005BAD"/>
                      </a:solidFill>
                      <a:prstDash val="solid"/>
                      <a:round/>
                      <a:headEnd len="sm" w="sm" type="none"/>
                      <a:tailEnd len="sm" w="sm" type="none"/>
                    </a:lnL>
                    <a:lnR cap="flat" cmpd="sng" w="12700">
                      <a:solidFill>
                        <a:srgbClr val="005BAD"/>
                      </a:solidFill>
                      <a:prstDash val="solid"/>
                      <a:round/>
                      <a:headEnd len="sm" w="sm" type="none"/>
                      <a:tailEnd len="sm" w="sm" type="none"/>
                    </a:lnR>
                    <a:lnT cap="flat" cmpd="sng" w="12700">
                      <a:solidFill>
                        <a:srgbClr val="005BAD"/>
                      </a:solidFill>
                      <a:prstDash val="solid"/>
                      <a:round/>
                      <a:headEnd len="sm" w="sm" type="none"/>
                      <a:tailEnd len="sm" w="sm" type="none"/>
                    </a:lnT>
                    <a:lnB cap="flat" cmpd="sng" w="12700">
                      <a:solidFill>
                        <a:srgbClr val="005BAD"/>
                      </a:solidFill>
                      <a:prstDash val="solid"/>
                      <a:round/>
                      <a:headEnd len="sm" w="sm" type="none"/>
                      <a:tailEnd len="sm" w="sm" type="none"/>
                    </a:lnB>
                    <a:solidFill>
                      <a:schemeClr val="lt1"/>
                    </a:solidFill>
                  </a:tcPr>
                </a:tc>
                <a:tc>
                  <a:txBody>
                    <a:bodyPr/>
                    <a:lstStyle/>
                    <a:p>
                      <a:pPr indent="0" lvl="0" marL="0" marR="0" rtl="0" algn="ctr">
                        <a:spcBef>
                          <a:spcPts val="0"/>
                        </a:spcBef>
                        <a:spcAft>
                          <a:spcPts val="0"/>
                        </a:spcAft>
                        <a:buNone/>
                      </a:pPr>
                      <a:r>
                        <a:rPr b="1" lang="ja-JP" sz="1100" u="none" cap="none" strike="noStrike">
                          <a:latin typeface="Arial"/>
                          <a:ea typeface="Arial"/>
                          <a:cs typeface="Arial"/>
                          <a:sym typeface="Arial"/>
                        </a:rPr>
                        <a:t>月0回</a:t>
                      </a:r>
                      <a:endParaRPr sz="1500"/>
                    </a:p>
                  </a:txBody>
                  <a:tcPr marT="45725" marB="45725" marR="91450" marL="91450" anchor="ctr">
                    <a:lnL cap="flat" cmpd="sng" w="12700">
                      <a:solidFill>
                        <a:srgbClr val="005BAD"/>
                      </a:solidFill>
                      <a:prstDash val="solid"/>
                      <a:round/>
                      <a:headEnd len="sm" w="sm" type="none"/>
                      <a:tailEnd len="sm" w="sm" type="none"/>
                    </a:lnL>
                    <a:lnR cap="flat" cmpd="sng" w="12700">
                      <a:solidFill>
                        <a:srgbClr val="005BAD"/>
                      </a:solidFill>
                      <a:prstDash val="solid"/>
                      <a:round/>
                      <a:headEnd len="sm" w="sm" type="none"/>
                      <a:tailEnd len="sm" w="sm" type="none"/>
                    </a:lnR>
                    <a:lnT cap="flat" cmpd="sng" w="12700">
                      <a:solidFill>
                        <a:srgbClr val="005BAD"/>
                      </a:solidFill>
                      <a:prstDash val="solid"/>
                      <a:round/>
                      <a:headEnd len="sm" w="sm" type="none"/>
                      <a:tailEnd len="sm" w="sm" type="none"/>
                    </a:lnT>
                    <a:lnB cap="flat" cmpd="sng" w="12700">
                      <a:solidFill>
                        <a:srgbClr val="005BAD"/>
                      </a:solidFill>
                      <a:prstDash val="solid"/>
                      <a:round/>
                      <a:headEnd len="sm" w="sm" type="none"/>
                      <a:tailEnd len="sm" w="sm" type="none"/>
                    </a:lnB>
                    <a:solidFill>
                      <a:schemeClr val="lt1"/>
                    </a:solidFill>
                  </a:tcPr>
                </a:tc>
                <a:tc>
                  <a:txBody>
                    <a:bodyPr/>
                    <a:lstStyle/>
                    <a:p>
                      <a:pPr indent="0" lvl="0" marL="0" marR="0" rtl="0" algn="r">
                        <a:spcBef>
                          <a:spcPts val="0"/>
                        </a:spcBef>
                        <a:spcAft>
                          <a:spcPts val="0"/>
                        </a:spcAft>
                        <a:buNone/>
                      </a:pPr>
                      <a:r>
                        <a:rPr b="1" lang="ja-JP" sz="1100" u="none" cap="none" strike="noStrike">
                          <a:latin typeface="Arial"/>
                          <a:ea typeface="Arial"/>
                          <a:cs typeface="Arial"/>
                          <a:sym typeface="Arial"/>
                        </a:rPr>
                        <a:t>万円</a:t>
                      </a:r>
                      <a:endParaRPr sz="1500"/>
                    </a:p>
                  </a:txBody>
                  <a:tcPr marT="45725" marB="45725" marR="91450" marL="91450" anchor="ctr">
                    <a:lnL cap="flat" cmpd="sng" w="12700">
                      <a:solidFill>
                        <a:srgbClr val="005BAD"/>
                      </a:solidFill>
                      <a:prstDash val="solid"/>
                      <a:round/>
                      <a:headEnd len="sm" w="sm" type="none"/>
                      <a:tailEnd len="sm" w="sm" type="none"/>
                    </a:lnL>
                    <a:lnR cap="flat" cmpd="sng" w="12700">
                      <a:solidFill>
                        <a:srgbClr val="005BAD"/>
                      </a:solidFill>
                      <a:prstDash val="solid"/>
                      <a:round/>
                      <a:headEnd len="sm" w="sm" type="none"/>
                      <a:tailEnd len="sm" w="sm" type="none"/>
                    </a:lnR>
                    <a:lnT cap="flat" cmpd="sng" w="12700">
                      <a:solidFill>
                        <a:srgbClr val="005BAD"/>
                      </a:solidFill>
                      <a:prstDash val="solid"/>
                      <a:round/>
                      <a:headEnd len="sm" w="sm" type="none"/>
                      <a:tailEnd len="sm" w="sm" type="none"/>
                    </a:lnT>
                    <a:lnB cap="flat" cmpd="sng" w="12700">
                      <a:solidFill>
                        <a:srgbClr val="005BAD"/>
                      </a:solidFill>
                      <a:prstDash val="solid"/>
                      <a:round/>
                      <a:headEnd len="sm" w="sm" type="none"/>
                      <a:tailEnd len="sm" w="sm" type="none"/>
                    </a:lnB>
                    <a:solidFill>
                      <a:srgbClr val="EBFFFC"/>
                    </a:solidFill>
                  </a:tcPr>
                </a:tc>
              </a:tr>
              <a:tr h="468025">
                <a:tc>
                  <a:txBody>
                    <a:bodyPr/>
                    <a:lstStyle/>
                    <a:p>
                      <a:pPr indent="0" lvl="0" marL="0" marR="0" rtl="0" algn="ctr">
                        <a:spcBef>
                          <a:spcPts val="0"/>
                        </a:spcBef>
                        <a:spcAft>
                          <a:spcPts val="0"/>
                        </a:spcAft>
                        <a:buNone/>
                      </a:pPr>
                      <a:r>
                        <a:rPr b="1" lang="ja-JP" sz="1100" u="none" cap="none" strike="noStrike">
                          <a:latin typeface="Arial"/>
                          <a:ea typeface="Arial"/>
                          <a:cs typeface="Arial"/>
                          <a:sym typeface="Arial"/>
                        </a:rPr>
                        <a:t>Ｂ家</a:t>
                      </a:r>
                      <a:endParaRPr sz="1500"/>
                    </a:p>
                  </a:txBody>
                  <a:tcPr marT="45725" marB="45725" marR="91450" marL="91450" anchor="ctr">
                    <a:lnL cap="flat" cmpd="sng" w="12700">
                      <a:solidFill>
                        <a:srgbClr val="005BAD"/>
                      </a:solidFill>
                      <a:prstDash val="solid"/>
                      <a:round/>
                      <a:headEnd len="sm" w="sm" type="none"/>
                      <a:tailEnd len="sm" w="sm" type="none"/>
                    </a:lnL>
                    <a:lnR cap="flat" cmpd="sng" w="12700">
                      <a:solidFill>
                        <a:srgbClr val="005BAD"/>
                      </a:solidFill>
                      <a:prstDash val="solid"/>
                      <a:round/>
                      <a:headEnd len="sm" w="sm" type="none"/>
                      <a:tailEnd len="sm" w="sm" type="none"/>
                    </a:lnR>
                    <a:lnT cap="flat" cmpd="sng" w="12700">
                      <a:solidFill>
                        <a:srgbClr val="005BAD"/>
                      </a:solidFill>
                      <a:prstDash val="solid"/>
                      <a:round/>
                      <a:headEnd len="sm" w="sm" type="none"/>
                      <a:tailEnd len="sm" w="sm" type="none"/>
                    </a:lnT>
                    <a:lnB cap="flat" cmpd="sng" w="12700">
                      <a:solidFill>
                        <a:srgbClr val="005BAD"/>
                      </a:solidFill>
                      <a:prstDash val="solid"/>
                      <a:round/>
                      <a:headEnd len="sm" w="sm" type="none"/>
                      <a:tailEnd len="sm" w="sm" type="none"/>
                    </a:lnB>
                    <a:solidFill>
                      <a:schemeClr val="lt1"/>
                    </a:solidFill>
                  </a:tcPr>
                </a:tc>
                <a:tc>
                  <a:txBody>
                    <a:bodyPr/>
                    <a:lstStyle/>
                    <a:p>
                      <a:pPr indent="0" lvl="0" marL="0" marR="0" rtl="0" algn="ctr">
                        <a:spcBef>
                          <a:spcPts val="0"/>
                        </a:spcBef>
                        <a:spcAft>
                          <a:spcPts val="0"/>
                        </a:spcAft>
                        <a:buNone/>
                      </a:pPr>
                      <a:r>
                        <a:rPr b="1" lang="ja-JP" sz="1100" u="none" cap="none" strike="noStrike">
                          <a:latin typeface="Arial"/>
                          <a:ea typeface="Arial"/>
                          <a:cs typeface="Arial"/>
                          <a:sym typeface="Arial"/>
                        </a:rPr>
                        <a:t>４人</a:t>
                      </a:r>
                      <a:endParaRPr sz="1500"/>
                    </a:p>
                  </a:txBody>
                  <a:tcPr marT="45725" marB="45725" marR="91450" marL="91450" anchor="ctr">
                    <a:lnL cap="flat" cmpd="sng" w="12700">
                      <a:solidFill>
                        <a:srgbClr val="005BAD"/>
                      </a:solidFill>
                      <a:prstDash val="solid"/>
                      <a:round/>
                      <a:headEnd len="sm" w="sm" type="none"/>
                      <a:tailEnd len="sm" w="sm" type="none"/>
                    </a:lnL>
                    <a:lnR cap="flat" cmpd="sng" w="12700">
                      <a:solidFill>
                        <a:srgbClr val="005BAD"/>
                      </a:solidFill>
                      <a:prstDash val="solid"/>
                      <a:round/>
                      <a:headEnd len="sm" w="sm" type="none"/>
                      <a:tailEnd len="sm" w="sm" type="none"/>
                    </a:lnR>
                    <a:lnT cap="flat" cmpd="sng" w="12700">
                      <a:solidFill>
                        <a:srgbClr val="005BAD"/>
                      </a:solidFill>
                      <a:prstDash val="solid"/>
                      <a:round/>
                      <a:headEnd len="sm" w="sm" type="none"/>
                      <a:tailEnd len="sm" w="sm" type="none"/>
                    </a:lnT>
                    <a:lnB cap="flat" cmpd="sng" w="12700">
                      <a:solidFill>
                        <a:srgbClr val="005BAD"/>
                      </a:solidFill>
                      <a:prstDash val="solid"/>
                      <a:round/>
                      <a:headEnd len="sm" w="sm" type="none"/>
                      <a:tailEnd len="sm" w="sm" type="none"/>
                    </a:lnB>
                    <a:solidFill>
                      <a:schemeClr val="lt1"/>
                    </a:solidFill>
                  </a:tcPr>
                </a:tc>
                <a:tc>
                  <a:txBody>
                    <a:bodyPr/>
                    <a:lstStyle/>
                    <a:p>
                      <a:pPr indent="0" lvl="0" marL="0" marR="0" rtl="0" algn="ctr">
                        <a:spcBef>
                          <a:spcPts val="0"/>
                        </a:spcBef>
                        <a:spcAft>
                          <a:spcPts val="0"/>
                        </a:spcAft>
                        <a:buNone/>
                      </a:pPr>
                      <a:r>
                        <a:rPr b="1" lang="ja-JP" sz="1100" u="none" cap="none" strike="noStrike">
                          <a:latin typeface="Arial"/>
                          <a:ea typeface="Arial"/>
                          <a:cs typeface="Arial"/>
                          <a:sym typeface="Arial"/>
                        </a:rPr>
                        <a:t>600万円</a:t>
                      </a:r>
                      <a:endParaRPr sz="1500"/>
                    </a:p>
                  </a:txBody>
                  <a:tcPr marT="45725" marB="45725" marR="91450" marL="91450" anchor="ctr">
                    <a:lnL cap="flat" cmpd="sng" w="12700">
                      <a:solidFill>
                        <a:srgbClr val="005BAD"/>
                      </a:solidFill>
                      <a:prstDash val="solid"/>
                      <a:round/>
                      <a:headEnd len="sm" w="sm" type="none"/>
                      <a:tailEnd len="sm" w="sm" type="none"/>
                    </a:lnL>
                    <a:lnR cap="flat" cmpd="sng" w="12700">
                      <a:solidFill>
                        <a:srgbClr val="005BAD"/>
                      </a:solidFill>
                      <a:prstDash val="solid"/>
                      <a:round/>
                      <a:headEnd len="sm" w="sm" type="none"/>
                      <a:tailEnd len="sm" w="sm" type="none"/>
                    </a:lnR>
                    <a:lnT cap="flat" cmpd="sng" w="12700">
                      <a:solidFill>
                        <a:srgbClr val="005BAD"/>
                      </a:solidFill>
                      <a:prstDash val="solid"/>
                      <a:round/>
                      <a:headEnd len="sm" w="sm" type="none"/>
                      <a:tailEnd len="sm" w="sm" type="none"/>
                    </a:lnT>
                    <a:lnB cap="flat" cmpd="sng" w="12700">
                      <a:solidFill>
                        <a:srgbClr val="005BAD"/>
                      </a:solidFill>
                      <a:prstDash val="solid"/>
                      <a:round/>
                      <a:headEnd len="sm" w="sm" type="none"/>
                      <a:tailEnd len="sm" w="sm" type="none"/>
                    </a:lnB>
                    <a:solidFill>
                      <a:schemeClr val="lt1"/>
                    </a:solidFill>
                  </a:tcPr>
                </a:tc>
                <a:tc>
                  <a:txBody>
                    <a:bodyPr/>
                    <a:lstStyle/>
                    <a:p>
                      <a:pPr indent="0" lvl="0" marL="0" marR="0" rtl="0" algn="ctr">
                        <a:spcBef>
                          <a:spcPts val="0"/>
                        </a:spcBef>
                        <a:spcAft>
                          <a:spcPts val="0"/>
                        </a:spcAft>
                        <a:buNone/>
                      </a:pPr>
                      <a:r>
                        <a:rPr b="1" lang="ja-JP" sz="1100" u="none" cap="none" strike="noStrike">
                          <a:latin typeface="Arial"/>
                          <a:ea typeface="Arial"/>
                          <a:cs typeface="Arial"/>
                          <a:sym typeface="Arial"/>
                        </a:rPr>
                        <a:t>月10回</a:t>
                      </a:r>
                      <a:endParaRPr sz="1500"/>
                    </a:p>
                  </a:txBody>
                  <a:tcPr marT="45725" marB="45725" marR="91450" marL="91450" anchor="ctr">
                    <a:lnL cap="flat" cmpd="sng" w="12700">
                      <a:solidFill>
                        <a:srgbClr val="005BAD"/>
                      </a:solidFill>
                      <a:prstDash val="solid"/>
                      <a:round/>
                      <a:headEnd len="sm" w="sm" type="none"/>
                      <a:tailEnd len="sm" w="sm" type="none"/>
                    </a:lnL>
                    <a:lnR cap="flat" cmpd="sng" w="12700">
                      <a:solidFill>
                        <a:srgbClr val="005BAD"/>
                      </a:solidFill>
                      <a:prstDash val="solid"/>
                      <a:round/>
                      <a:headEnd len="sm" w="sm" type="none"/>
                      <a:tailEnd len="sm" w="sm" type="none"/>
                    </a:lnR>
                    <a:lnT cap="flat" cmpd="sng" w="12700">
                      <a:solidFill>
                        <a:srgbClr val="005BAD"/>
                      </a:solidFill>
                      <a:prstDash val="solid"/>
                      <a:round/>
                      <a:headEnd len="sm" w="sm" type="none"/>
                      <a:tailEnd len="sm" w="sm" type="none"/>
                    </a:lnT>
                    <a:lnB cap="flat" cmpd="sng" w="12700">
                      <a:solidFill>
                        <a:srgbClr val="005BAD"/>
                      </a:solidFill>
                      <a:prstDash val="solid"/>
                      <a:round/>
                      <a:headEnd len="sm" w="sm" type="none"/>
                      <a:tailEnd len="sm" w="sm" type="none"/>
                    </a:lnB>
                    <a:solidFill>
                      <a:schemeClr val="lt1"/>
                    </a:solidFill>
                  </a:tcPr>
                </a:tc>
                <a:tc>
                  <a:txBody>
                    <a:bodyPr/>
                    <a:lstStyle/>
                    <a:p>
                      <a:pPr indent="0" lvl="0" marL="0" marR="0" rtl="0" algn="r">
                        <a:spcBef>
                          <a:spcPts val="0"/>
                        </a:spcBef>
                        <a:spcAft>
                          <a:spcPts val="0"/>
                        </a:spcAft>
                        <a:buNone/>
                      </a:pPr>
                      <a:r>
                        <a:rPr b="1" lang="ja-JP" sz="1100" u="none" cap="none" strike="noStrike">
                          <a:latin typeface="Arial"/>
                          <a:ea typeface="Arial"/>
                          <a:cs typeface="Arial"/>
                          <a:sym typeface="Arial"/>
                        </a:rPr>
                        <a:t>万円</a:t>
                      </a:r>
                      <a:endParaRPr sz="1500"/>
                    </a:p>
                  </a:txBody>
                  <a:tcPr marT="45725" marB="45725" marR="91450" marL="91450" anchor="ctr">
                    <a:lnL cap="flat" cmpd="sng" w="12700">
                      <a:solidFill>
                        <a:srgbClr val="005BAD"/>
                      </a:solidFill>
                      <a:prstDash val="solid"/>
                      <a:round/>
                      <a:headEnd len="sm" w="sm" type="none"/>
                      <a:tailEnd len="sm" w="sm" type="none"/>
                    </a:lnL>
                    <a:lnR cap="flat" cmpd="sng" w="12700">
                      <a:solidFill>
                        <a:srgbClr val="005BAD"/>
                      </a:solidFill>
                      <a:prstDash val="solid"/>
                      <a:round/>
                      <a:headEnd len="sm" w="sm" type="none"/>
                      <a:tailEnd len="sm" w="sm" type="none"/>
                    </a:lnR>
                    <a:lnT cap="flat" cmpd="sng" w="12700">
                      <a:solidFill>
                        <a:srgbClr val="005BAD"/>
                      </a:solidFill>
                      <a:prstDash val="solid"/>
                      <a:round/>
                      <a:headEnd len="sm" w="sm" type="none"/>
                      <a:tailEnd len="sm" w="sm" type="none"/>
                    </a:lnT>
                    <a:lnB cap="flat" cmpd="sng" w="12700">
                      <a:solidFill>
                        <a:srgbClr val="005BAD"/>
                      </a:solidFill>
                      <a:prstDash val="solid"/>
                      <a:round/>
                      <a:headEnd len="sm" w="sm" type="none"/>
                      <a:tailEnd len="sm" w="sm" type="none"/>
                    </a:lnB>
                    <a:solidFill>
                      <a:srgbClr val="EBFFFC"/>
                    </a:solidFill>
                  </a:tcPr>
                </a:tc>
              </a:tr>
              <a:tr h="468025">
                <a:tc>
                  <a:txBody>
                    <a:bodyPr/>
                    <a:lstStyle/>
                    <a:p>
                      <a:pPr indent="0" lvl="0" marL="0" marR="0" rtl="0" algn="ctr">
                        <a:spcBef>
                          <a:spcPts val="0"/>
                        </a:spcBef>
                        <a:spcAft>
                          <a:spcPts val="0"/>
                        </a:spcAft>
                        <a:buNone/>
                      </a:pPr>
                      <a:r>
                        <a:rPr b="1" lang="ja-JP" sz="1100" u="none" cap="none" strike="noStrike">
                          <a:latin typeface="Arial"/>
                          <a:ea typeface="Arial"/>
                          <a:cs typeface="Arial"/>
                          <a:sym typeface="Arial"/>
                        </a:rPr>
                        <a:t>Ｃ家</a:t>
                      </a:r>
                      <a:endParaRPr sz="1500"/>
                    </a:p>
                  </a:txBody>
                  <a:tcPr marT="45725" marB="45725" marR="91450" marL="91450" anchor="ctr">
                    <a:lnL cap="flat" cmpd="sng" w="12700">
                      <a:solidFill>
                        <a:srgbClr val="005BAD"/>
                      </a:solidFill>
                      <a:prstDash val="solid"/>
                      <a:round/>
                      <a:headEnd len="sm" w="sm" type="none"/>
                      <a:tailEnd len="sm" w="sm" type="none"/>
                    </a:lnL>
                    <a:lnR cap="flat" cmpd="sng" w="12700">
                      <a:solidFill>
                        <a:srgbClr val="005BAD"/>
                      </a:solidFill>
                      <a:prstDash val="solid"/>
                      <a:round/>
                      <a:headEnd len="sm" w="sm" type="none"/>
                      <a:tailEnd len="sm" w="sm" type="none"/>
                    </a:lnR>
                    <a:lnT cap="flat" cmpd="sng" w="12700">
                      <a:solidFill>
                        <a:srgbClr val="005BAD"/>
                      </a:solidFill>
                      <a:prstDash val="solid"/>
                      <a:round/>
                      <a:headEnd len="sm" w="sm" type="none"/>
                      <a:tailEnd len="sm" w="sm" type="none"/>
                    </a:lnT>
                    <a:lnB cap="flat" cmpd="sng" w="12700">
                      <a:solidFill>
                        <a:srgbClr val="005BAD"/>
                      </a:solidFill>
                      <a:prstDash val="solid"/>
                      <a:round/>
                      <a:headEnd len="sm" w="sm" type="none"/>
                      <a:tailEnd len="sm" w="sm" type="none"/>
                    </a:lnB>
                    <a:solidFill>
                      <a:schemeClr val="lt1"/>
                    </a:solidFill>
                  </a:tcPr>
                </a:tc>
                <a:tc>
                  <a:txBody>
                    <a:bodyPr/>
                    <a:lstStyle/>
                    <a:p>
                      <a:pPr indent="0" lvl="0" marL="0" marR="0" rtl="0" algn="ctr">
                        <a:spcBef>
                          <a:spcPts val="0"/>
                        </a:spcBef>
                        <a:spcAft>
                          <a:spcPts val="0"/>
                        </a:spcAft>
                        <a:buNone/>
                      </a:pPr>
                      <a:r>
                        <a:rPr b="1" lang="ja-JP" sz="1100" u="none" cap="none" strike="noStrike">
                          <a:latin typeface="Arial"/>
                          <a:ea typeface="Arial"/>
                          <a:cs typeface="Arial"/>
                          <a:sym typeface="Arial"/>
                        </a:rPr>
                        <a:t>４人</a:t>
                      </a:r>
                      <a:endParaRPr sz="1500"/>
                    </a:p>
                  </a:txBody>
                  <a:tcPr marT="45725" marB="45725" marR="91450" marL="91450" anchor="ctr">
                    <a:lnL cap="flat" cmpd="sng" w="12700">
                      <a:solidFill>
                        <a:srgbClr val="005BAD"/>
                      </a:solidFill>
                      <a:prstDash val="solid"/>
                      <a:round/>
                      <a:headEnd len="sm" w="sm" type="none"/>
                      <a:tailEnd len="sm" w="sm" type="none"/>
                    </a:lnL>
                    <a:lnR cap="flat" cmpd="sng" w="12700">
                      <a:solidFill>
                        <a:srgbClr val="005BAD"/>
                      </a:solidFill>
                      <a:prstDash val="solid"/>
                      <a:round/>
                      <a:headEnd len="sm" w="sm" type="none"/>
                      <a:tailEnd len="sm" w="sm" type="none"/>
                    </a:lnR>
                    <a:lnT cap="flat" cmpd="sng" w="12700">
                      <a:solidFill>
                        <a:srgbClr val="005BAD"/>
                      </a:solidFill>
                      <a:prstDash val="solid"/>
                      <a:round/>
                      <a:headEnd len="sm" w="sm" type="none"/>
                      <a:tailEnd len="sm" w="sm" type="none"/>
                    </a:lnT>
                    <a:lnB cap="flat" cmpd="sng" w="12700">
                      <a:solidFill>
                        <a:srgbClr val="005BAD"/>
                      </a:solidFill>
                      <a:prstDash val="solid"/>
                      <a:round/>
                      <a:headEnd len="sm" w="sm" type="none"/>
                      <a:tailEnd len="sm" w="sm" type="none"/>
                    </a:lnB>
                    <a:solidFill>
                      <a:schemeClr val="lt1"/>
                    </a:solidFill>
                  </a:tcPr>
                </a:tc>
                <a:tc>
                  <a:txBody>
                    <a:bodyPr/>
                    <a:lstStyle/>
                    <a:p>
                      <a:pPr indent="0" lvl="0" marL="0" marR="0" rtl="0" algn="ctr">
                        <a:spcBef>
                          <a:spcPts val="0"/>
                        </a:spcBef>
                        <a:spcAft>
                          <a:spcPts val="0"/>
                        </a:spcAft>
                        <a:buNone/>
                      </a:pPr>
                      <a:r>
                        <a:rPr b="1" lang="ja-JP" sz="1100" u="none" cap="none" strike="noStrike">
                          <a:latin typeface="Arial"/>
                          <a:ea typeface="Arial"/>
                          <a:cs typeface="Arial"/>
                          <a:sym typeface="Arial"/>
                        </a:rPr>
                        <a:t>300万円</a:t>
                      </a:r>
                      <a:endParaRPr sz="1500"/>
                    </a:p>
                  </a:txBody>
                  <a:tcPr marT="45725" marB="45725" marR="91450" marL="91450" anchor="ctr">
                    <a:lnL cap="flat" cmpd="sng" w="12700">
                      <a:solidFill>
                        <a:srgbClr val="005BAD"/>
                      </a:solidFill>
                      <a:prstDash val="solid"/>
                      <a:round/>
                      <a:headEnd len="sm" w="sm" type="none"/>
                      <a:tailEnd len="sm" w="sm" type="none"/>
                    </a:lnL>
                    <a:lnR cap="flat" cmpd="sng" w="12700">
                      <a:solidFill>
                        <a:srgbClr val="005BAD"/>
                      </a:solidFill>
                      <a:prstDash val="solid"/>
                      <a:round/>
                      <a:headEnd len="sm" w="sm" type="none"/>
                      <a:tailEnd len="sm" w="sm" type="none"/>
                    </a:lnR>
                    <a:lnT cap="flat" cmpd="sng" w="12700">
                      <a:solidFill>
                        <a:srgbClr val="005BAD"/>
                      </a:solidFill>
                      <a:prstDash val="solid"/>
                      <a:round/>
                      <a:headEnd len="sm" w="sm" type="none"/>
                      <a:tailEnd len="sm" w="sm" type="none"/>
                    </a:lnT>
                    <a:lnB cap="flat" cmpd="sng" w="12700">
                      <a:solidFill>
                        <a:srgbClr val="005BAD"/>
                      </a:solidFill>
                      <a:prstDash val="solid"/>
                      <a:round/>
                      <a:headEnd len="sm" w="sm" type="none"/>
                      <a:tailEnd len="sm" w="sm" type="none"/>
                    </a:lnB>
                    <a:solidFill>
                      <a:schemeClr val="lt1"/>
                    </a:solidFill>
                  </a:tcPr>
                </a:tc>
                <a:tc>
                  <a:txBody>
                    <a:bodyPr/>
                    <a:lstStyle/>
                    <a:p>
                      <a:pPr indent="0" lvl="0" marL="0" marR="0" rtl="0" algn="ctr">
                        <a:spcBef>
                          <a:spcPts val="0"/>
                        </a:spcBef>
                        <a:spcAft>
                          <a:spcPts val="0"/>
                        </a:spcAft>
                        <a:buNone/>
                      </a:pPr>
                      <a:r>
                        <a:rPr b="1" lang="ja-JP" sz="1100" u="none" cap="none" strike="noStrike">
                          <a:latin typeface="Arial"/>
                          <a:ea typeface="Arial"/>
                          <a:cs typeface="Arial"/>
                          <a:sym typeface="Arial"/>
                        </a:rPr>
                        <a:t>月10回</a:t>
                      </a:r>
                      <a:endParaRPr sz="1500"/>
                    </a:p>
                  </a:txBody>
                  <a:tcPr marT="45725" marB="45725" marR="91450" marL="91450" anchor="ctr">
                    <a:lnL cap="flat" cmpd="sng" w="12700">
                      <a:solidFill>
                        <a:srgbClr val="005BAD"/>
                      </a:solidFill>
                      <a:prstDash val="solid"/>
                      <a:round/>
                      <a:headEnd len="sm" w="sm" type="none"/>
                      <a:tailEnd len="sm" w="sm" type="none"/>
                    </a:lnL>
                    <a:lnR cap="flat" cmpd="sng" w="12700">
                      <a:solidFill>
                        <a:srgbClr val="005BAD"/>
                      </a:solidFill>
                      <a:prstDash val="solid"/>
                      <a:round/>
                      <a:headEnd len="sm" w="sm" type="none"/>
                      <a:tailEnd len="sm" w="sm" type="none"/>
                    </a:lnR>
                    <a:lnT cap="flat" cmpd="sng" w="12700">
                      <a:solidFill>
                        <a:srgbClr val="005BAD"/>
                      </a:solidFill>
                      <a:prstDash val="solid"/>
                      <a:round/>
                      <a:headEnd len="sm" w="sm" type="none"/>
                      <a:tailEnd len="sm" w="sm" type="none"/>
                    </a:lnT>
                    <a:lnB cap="flat" cmpd="sng" w="12700">
                      <a:solidFill>
                        <a:srgbClr val="005BAD"/>
                      </a:solidFill>
                      <a:prstDash val="solid"/>
                      <a:round/>
                      <a:headEnd len="sm" w="sm" type="none"/>
                      <a:tailEnd len="sm" w="sm" type="none"/>
                    </a:lnB>
                    <a:solidFill>
                      <a:schemeClr val="lt1"/>
                    </a:solidFill>
                  </a:tcPr>
                </a:tc>
                <a:tc>
                  <a:txBody>
                    <a:bodyPr/>
                    <a:lstStyle/>
                    <a:p>
                      <a:pPr indent="0" lvl="0" marL="0" marR="0" rtl="0" algn="r">
                        <a:spcBef>
                          <a:spcPts val="0"/>
                        </a:spcBef>
                        <a:spcAft>
                          <a:spcPts val="0"/>
                        </a:spcAft>
                        <a:buNone/>
                      </a:pPr>
                      <a:r>
                        <a:rPr b="1" lang="ja-JP" sz="1100" u="none" cap="none" strike="noStrike">
                          <a:latin typeface="Arial"/>
                          <a:ea typeface="Arial"/>
                          <a:cs typeface="Arial"/>
                          <a:sym typeface="Arial"/>
                        </a:rPr>
                        <a:t>万円</a:t>
                      </a:r>
                      <a:endParaRPr sz="1500"/>
                    </a:p>
                  </a:txBody>
                  <a:tcPr marT="45725" marB="45725" marR="91450" marL="91450" anchor="ctr">
                    <a:lnL cap="flat" cmpd="sng" w="12700">
                      <a:solidFill>
                        <a:srgbClr val="005BAD"/>
                      </a:solidFill>
                      <a:prstDash val="solid"/>
                      <a:round/>
                      <a:headEnd len="sm" w="sm" type="none"/>
                      <a:tailEnd len="sm" w="sm" type="none"/>
                    </a:lnL>
                    <a:lnR cap="flat" cmpd="sng" w="12700">
                      <a:solidFill>
                        <a:srgbClr val="005BAD"/>
                      </a:solidFill>
                      <a:prstDash val="solid"/>
                      <a:round/>
                      <a:headEnd len="sm" w="sm" type="none"/>
                      <a:tailEnd len="sm" w="sm" type="none"/>
                    </a:lnR>
                    <a:lnT cap="flat" cmpd="sng" w="12700">
                      <a:solidFill>
                        <a:srgbClr val="005BAD"/>
                      </a:solidFill>
                      <a:prstDash val="solid"/>
                      <a:round/>
                      <a:headEnd len="sm" w="sm" type="none"/>
                      <a:tailEnd len="sm" w="sm" type="none"/>
                    </a:lnT>
                    <a:lnB cap="flat" cmpd="sng" w="12700">
                      <a:solidFill>
                        <a:srgbClr val="005BAD"/>
                      </a:solidFill>
                      <a:prstDash val="solid"/>
                      <a:round/>
                      <a:headEnd len="sm" w="sm" type="none"/>
                      <a:tailEnd len="sm" w="sm" type="none"/>
                    </a:lnB>
                    <a:solidFill>
                      <a:srgbClr val="EBFFFC"/>
                    </a:solidFill>
                  </a:tcPr>
                </a:tc>
              </a:tr>
              <a:tr h="468025">
                <a:tc>
                  <a:txBody>
                    <a:bodyPr/>
                    <a:lstStyle/>
                    <a:p>
                      <a:pPr indent="0" lvl="0" marL="0" marR="0" rtl="0" algn="ctr">
                        <a:spcBef>
                          <a:spcPts val="0"/>
                        </a:spcBef>
                        <a:spcAft>
                          <a:spcPts val="0"/>
                        </a:spcAft>
                        <a:buNone/>
                      </a:pPr>
                      <a:r>
                        <a:rPr b="1" lang="ja-JP" sz="1100" u="none" cap="none" strike="noStrike">
                          <a:latin typeface="Arial"/>
                          <a:ea typeface="Arial"/>
                          <a:cs typeface="Arial"/>
                          <a:sym typeface="Arial"/>
                        </a:rPr>
                        <a:t>Ｄ家</a:t>
                      </a:r>
                      <a:endParaRPr sz="1500"/>
                    </a:p>
                  </a:txBody>
                  <a:tcPr marT="45725" marB="45725" marR="91450" marL="91450" anchor="ctr">
                    <a:lnL cap="flat" cmpd="sng" w="12700">
                      <a:solidFill>
                        <a:srgbClr val="005BAD"/>
                      </a:solidFill>
                      <a:prstDash val="solid"/>
                      <a:round/>
                      <a:headEnd len="sm" w="sm" type="none"/>
                      <a:tailEnd len="sm" w="sm" type="none"/>
                    </a:lnL>
                    <a:lnR cap="flat" cmpd="sng" w="12700">
                      <a:solidFill>
                        <a:srgbClr val="005BAD"/>
                      </a:solidFill>
                      <a:prstDash val="solid"/>
                      <a:round/>
                      <a:headEnd len="sm" w="sm" type="none"/>
                      <a:tailEnd len="sm" w="sm" type="none"/>
                    </a:lnR>
                    <a:lnT cap="flat" cmpd="sng" w="12700">
                      <a:solidFill>
                        <a:srgbClr val="005BAD"/>
                      </a:solidFill>
                      <a:prstDash val="solid"/>
                      <a:round/>
                      <a:headEnd len="sm" w="sm" type="none"/>
                      <a:tailEnd len="sm" w="sm" type="none"/>
                    </a:lnT>
                    <a:lnB cap="flat" cmpd="sng" w="12700">
                      <a:solidFill>
                        <a:srgbClr val="005BAD"/>
                      </a:solidFill>
                      <a:prstDash val="solid"/>
                      <a:round/>
                      <a:headEnd len="sm" w="sm" type="none"/>
                      <a:tailEnd len="sm" w="sm" type="none"/>
                    </a:lnB>
                    <a:solidFill>
                      <a:schemeClr val="lt1"/>
                    </a:solidFill>
                  </a:tcPr>
                </a:tc>
                <a:tc>
                  <a:txBody>
                    <a:bodyPr/>
                    <a:lstStyle/>
                    <a:p>
                      <a:pPr indent="0" lvl="0" marL="0" marR="0" rtl="0" algn="ctr">
                        <a:spcBef>
                          <a:spcPts val="0"/>
                        </a:spcBef>
                        <a:spcAft>
                          <a:spcPts val="0"/>
                        </a:spcAft>
                        <a:buNone/>
                      </a:pPr>
                      <a:r>
                        <a:rPr b="1" lang="ja-JP" sz="1100" u="none" cap="none" strike="noStrike">
                          <a:latin typeface="Arial"/>
                          <a:ea typeface="Arial"/>
                          <a:cs typeface="Arial"/>
                          <a:sym typeface="Arial"/>
                        </a:rPr>
                        <a:t>４人</a:t>
                      </a:r>
                      <a:endParaRPr sz="1500"/>
                    </a:p>
                  </a:txBody>
                  <a:tcPr marT="45725" marB="45725" marR="91450" marL="91450" anchor="ctr">
                    <a:lnL cap="flat" cmpd="sng" w="12700">
                      <a:solidFill>
                        <a:srgbClr val="005BAD"/>
                      </a:solidFill>
                      <a:prstDash val="solid"/>
                      <a:round/>
                      <a:headEnd len="sm" w="sm" type="none"/>
                      <a:tailEnd len="sm" w="sm" type="none"/>
                    </a:lnL>
                    <a:lnR cap="flat" cmpd="sng" w="12700">
                      <a:solidFill>
                        <a:srgbClr val="005BAD"/>
                      </a:solidFill>
                      <a:prstDash val="solid"/>
                      <a:round/>
                      <a:headEnd len="sm" w="sm" type="none"/>
                      <a:tailEnd len="sm" w="sm" type="none"/>
                    </a:lnR>
                    <a:lnT cap="flat" cmpd="sng" w="12700">
                      <a:solidFill>
                        <a:srgbClr val="005BAD"/>
                      </a:solidFill>
                      <a:prstDash val="solid"/>
                      <a:round/>
                      <a:headEnd len="sm" w="sm" type="none"/>
                      <a:tailEnd len="sm" w="sm" type="none"/>
                    </a:lnT>
                    <a:lnB cap="flat" cmpd="sng" w="12700">
                      <a:solidFill>
                        <a:srgbClr val="005BAD"/>
                      </a:solidFill>
                      <a:prstDash val="solid"/>
                      <a:round/>
                      <a:headEnd len="sm" w="sm" type="none"/>
                      <a:tailEnd len="sm" w="sm" type="none"/>
                    </a:lnB>
                    <a:solidFill>
                      <a:schemeClr val="lt1"/>
                    </a:solidFill>
                  </a:tcPr>
                </a:tc>
                <a:tc>
                  <a:txBody>
                    <a:bodyPr/>
                    <a:lstStyle/>
                    <a:p>
                      <a:pPr indent="0" lvl="0" marL="0" marR="0" rtl="0" algn="ctr">
                        <a:spcBef>
                          <a:spcPts val="0"/>
                        </a:spcBef>
                        <a:spcAft>
                          <a:spcPts val="0"/>
                        </a:spcAft>
                        <a:buNone/>
                      </a:pPr>
                      <a:r>
                        <a:rPr b="1" lang="ja-JP" sz="1100" u="none" cap="none" strike="noStrike">
                          <a:latin typeface="Arial"/>
                          <a:ea typeface="Arial"/>
                          <a:cs typeface="Arial"/>
                          <a:sym typeface="Arial"/>
                        </a:rPr>
                        <a:t>100万円</a:t>
                      </a:r>
                      <a:endParaRPr sz="1500"/>
                    </a:p>
                  </a:txBody>
                  <a:tcPr marT="45725" marB="45725" marR="91450" marL="91450" anchor="ctr">
                    <a:lnL cap="flat" cmpd="sng" w="12700">
                      <a:solidFill>
                        <a:srgbClr val="005BAD"/>
                      </a:solidFill>
                      <a:prstDash val="solid"/>
                      <a:round/>
                      <a:headEnd len="sm" w="sm" type="none"/>
                      <a:tailEnd len="sm" w="sm" type="none"/>
                    </a:lnL>
                    <a:lnR cap="flat" cmpd="sng" w="12700">
                      <a:solidFill>
                        <a:srgbClr val="005BAD"/>
                      </a:solidFill>
                      <a:prstDash val="solid"/>
                      <a:round/>
                      <a:headEnd len="sm" w="sm" type="none"/>
                      <a:tailEnd len="sm" w="sm" type="none"/>
                    </a:lnR>
                    <a:lnT cap="flat" cmpd="sng" w="12700">
                      <a:solidFill>
                        <a:srgbClr val="005BAD"/>
                      </a:solidFill>
                      <a:prstDash val="solid"/>
                      <a:round/>
                      <a:headEnd len="sm" w="sm" type="none"/>
                      <a:tailEnd len="sm" w="sm" type="none"/>
                    </a:lnT>
                    <a:lnB cap="flat" cmpd="sng" w="12700">
                      <a:solidFill>
                        <a:srgbClr val="005BAD"/>
                      </a:solidFill>
                      <a:prstDash val="solid"/>
                      <a:round/>
                      <a:headEnd len="sm" w="sm" type="none"/>
                      <a:tailEnd len="sm" w="sm" type="none"/>
                    </a:lnB>
                    <a:solidFill>
                      <a:schemeClr val="lt1"/>
                    </a:solidFill>
                  </a:tcPr>
                </a:tc>
                <a:tc>
                  <a:txBody>
                    <a:bodyPr/>
                    <a:lstStyle/>
                    <a:p>
                      <a:pPr indent="0" lvl="0" marL="0" marR="0" rtl="0" algn="ctr">
                        <a:spcBef>
                          <a:spcPts val="0"/>
                        </a:spcBef>
                        <a:spcAft>
                          <a:spcPts val="0"/>
                        </a:spcAft>
                        <a:buNone/>
                      </a:pPr>
                      <a:r>
                        <a:rPr b="1" lang="ja-JP" sz="1100" u="none" cap="none" strike="noStrike">
                          <a:latin typeface="Arial"/>
                          <a:ea typeface="Arial"/>
                          <a:cs typeface="Arial"/>
                          <a:sym typeface="Arial"/>
                        </a:rPr>
                        <a:t>月20回</a:t>
                      </a:r>
                      <a:endParaRPr sz="1500"/>
                    </a:p>
                  </a:txBody>
                  <a:tcPr marT="45725" marB="45725" marR="91450" marL="91450" anchor="ctr">
                    <a:lnL cap="flat" cmpd="sng" w="12700">
                      <a:solidFill>
                        <a:srgbClr val="005BAD"/>
                      </a:solidFill>
                      <a:prstDash val="solid"/>
                      <a:round/>
                      <a:headEnd len="sm" w="sm" type="none"/>
                      <a:tailEnd len="sm" w="sm" type="none"/>
                    </a:lnL>
                    <a:lnR cap="flat" cmpd="sng" w="12700">
                      <a:solidFill>
                        <a:srgbClr val="005BAD"/>
                      </a:solidFill>
                      <a:prstDash val="solid"/>
                      <a:round/>
                      <a:headEnd len="sm" w="sm" type="none"/>
                      <a:tailEnd len="sm" w="sm" type="none"/>
                    </a:lnR>
                    <a:lnT cap="flat" cmpd="sng" w="12700">
                      <a:solidFill>
                        <a:srgbClr val="005BAD"/>
                      </a:solidFill>
                      <a:prstDash val="solid"/>
                      <a:round/>
                      <a:headEnd len="sm" w="sm" type="none"/>
                      <a:tailEnd len="sm" w="sm" type="none"/>
                    </a:lnT>
                    <a:lnB cap="flat" cmpd="sng" w="12700">
                      <a:solidFill>
                        <a:srgbClr val="005BAD"/>
                      </a:solidFill>
                      <a:prstDash val="solid"/>
                      <a:round/>
                      <a:headEnd len="sm" w="sm" type="none"/>
                      <a:tailEnd len="sm" w="sm" type="none"/>
                    </a:lnB>
                    <a:solidFill>
                      <a:schemeClr val="lt1"/>
                    </a:solidFill>
                  </a:tcPr>
                </a:tc>
                <a:tc>
                  <a:txBody>
                    <a:bodyPr/>
                    <a:lstStyle/>
                    <a:p>
                      <a:pPr indent="0" lvl="0" marL="0" marR="0" rtl="0" algn="r">
                        <a:spcBef>
                          <a:spcPts val="0"/>
                        </a:spcBef>
                        <a:spcAft>
                          <a:spcPts val="0"/>
                        </a:spcAft>
                        <a:buNone/>
                      </a:pPr>
                      <a:r>
                        <a:rPr b="1" lang="ja-JP" sz="1100" u="none" cap="none" strike="noStrike">
                          <a:latin typeface="Arial"/>
                          <a:ea typeface="Arial"/>
                          <a:cs typeface="Arial"/>
                          <a:sym typeface="Arial"/>
                        </a:rPr>
                        <a:t>万円</a:t>
                      </a:r>
                      <a:endParaRPr sz="1500"/>
                    </a:p>
                  </a:txBody>
                  <a:tcPr marT="45725" marB="45725" marR="91450" marL="91450" anchor="ctr">
                    <a:lnL cap="flat" cmpd="sng" w="12700">
                      <a:solidFill>
                        <a:srgbClr val="005BAD"/>
                      </a:solidFill>
                      <a:prstDash val="solid"/>
                      <a:round/>
                      <a:headEnd len="sm" w="sm" type="none"/>
                      <a:tailEnd len="sm" w="sm" type="none"/>
                    </a:lnL>
                    <a:lnR cap="flat" cmpd="sng" w="12700">
                      <a:solidFill>
                        <a:srgbClr val="005BAD"/>
                      </a:solidFill>
                      <a:prstDash val="solid"/>
                      <a:round/>
                      <a:headEnd len="sm" w="sm" type="none"/>
                      <a:tailEnd len="sm" w="sm" type="none"/>
                    </a:lnR>
                    <a:lnT cap="flat" cmpd="sng" w="12700">
                      <a:solidFill>
                        <a:srgbClr val="005BAD"/>
                      </a:solidFill>
                      <a:prstDash val="solid"/>
                      <a:round/>
                      <a:headEnd len="sm" w="sm" type="none"/>
                      <a:tailEnd len="sm" w="sm" type="none"/>
                    </a:lnT>
                    <a:lnB cap="flat" cmpd="sng" w="12700">
                      <a:solidFill>
                        <a:srgbClr val="005BAD"/>
                      </a:solidFill>
                      <a:prstDash val="solid"/>
                      <a:round/>
                      <a:headEnd len="sm" w="sm" type="none"/>
                      <a:tailEnd len="sm" w="sm" type="none"/>
                    </a:lnB>
                    <a:solidFill>
                      <a:srgbClr val="EBFFFC"/>
                    </a:solidFill>
                  </a:tcPr>
                </a:tc>
              </a:tr>
              <a:tr h="468025">
                <a:tc gridSpan="4">
                  <a:txBody>
                    <a:bodyPr/>
                    <a:lstStyle/>
                    <a:p>
                      <a:pPr indent="0" lvl="0" marL="0" marR="0" rtl="0" algn="ctr">
                        <a:spcBef>
                          <a:spcPts val="0"/>
                        </a:spcBef>
                        <a:spcAft>
                          <a:spcPts val="0"/>
                        </a:spcAft>
                        <a:buNone/>
                      </a:pPr>
                      <a:r>
                        <a:rPr b="1" lang="ja-JP" sz="1100" u="none" cap="none" strike="noStrike">
                          <a:latin typeface="Arial"/>
                          <a:ea typeface="Arial"/>
                          <a:cs typeface="Arial"/>
                          <a:sym typeface="Arial"/>
                        </a:rPr>
                        <a:t>合計</a:t>
                      </a:r>
                      <a:endParaRPr sz="1500"/>
                    </a:p>
                  </a:txBody>
                  <a:tcPr marT="45725" marB="45725" marR="91450" marL="91450" anchor="ctr">
                    <a:lnL cap="flat" cmpd="sng" w="12700">
                      <a:solidFill>
                        <a:srgbClr val="005BAD"/>
                      </a:solidFill>
                      <a:prstDash val="solid"/>
                      <a:round/>
                      <a:headEnd len="sm" w="sm" type="none"/>
                      <a:tailEnd len="sm" w="sm" type="none"/>
                    </a:lnL>
                    <a:lnR cap="flat" cmpd="sng" w="12700">
                      <a:solidFill>
                        <a:srgbClr val="005BAD"/>
                      </a:solidFill>
                      <a:prstDash val="solid"/>
                      <a:round/>
                      <a:headEnd len="sm" w="sm" type="none"/>
                      <a:tailEnd len="sm" w="sm" type="none"/>
                    </a:lnR>
                    <a:lnT cap="flat" cmpd="sng" w="12700">
                      <a:solidFill>
                        <a:srgbClr val="005BAD"/>
                      </a:solidFill>
                      <a:prstDash val="solid"/>
                      <a:round/>
                      <a:headEnd len="sm" w="sm" type="none"/>
                      <a:tailEnd len="sm" w="sm" type="none"/>
                    </a:lnT>
                    <a:lnB cap="flat" cmpd="sng" w="12700">
                      <a:solidFill>
                        <a:srgbClr val="005BAD"/>
                      </a:solidFill>
                      <a:prstDash val="solid"/>
                      <a:round/>
                      <a:headEnd len="sm" w="sm" type="none"/>
                      <a:tailEnd len="sm" w="sm" type="none"/>
                    </a:lnB>
                    <a:solidFill>
                      <a:srgbClr val="CEEEFE"/>
                    </a:solidFill>
                  </a:tcPr>
                </a:tc>
                <a:tc hMerge="1"/>
                <a:tc hMerge="1"/>
                <a:tc hMerge="1"/>
                <a:tc>
                  <a:txBody>
                    <a:bodyPr/>
                    <a:lstStyle/>
                    <a:p>
                      <a:pPr indent="0" lvl="0" marL="0" marR="0" rtl="0" algn="r">
                        <a:spcBef>
                          <a:spcPts val="0"/>
                        </a:spcBef>
                        <a:spcAft>
                          <a:spcPts val="0"/>
                        </a:spcAft>
                        <a:buNone/>
                      </a:pPr>
                      <a:r>
                        <a:rPr b="1" lang="ja-JP" sz="1100" u="none" cap="none" strike="noStrike">
                          <a:latin typeface="Arial"/>
                          <a:ea typeface="Arial"/>
                          <a:cs typeface="Arial"/>
                          <a:sym typeface="Arial"/>
                        </a:rPr>
                        <a:t>400万円</a:t>
                      </a:r>
                      <a:endParaRPr sz="1500"/>
                    </a:p>
                  </a:txBody>
                  <a:tcPr marT="45725" marB="45725" marR="91450" marL="91450" anchor="ctr">
                    <a:lnL cap="flat" cmpd="sng" w="12700">
                      <a:solidFill>
                        <a:srgbClr val="005BAD"/>
                      </a:solidFill>
                      <a:prstDash val="solid"/>
                      <a:round/>
                      <a:headEnd len="sm" w="sm" type="none"/>
                      <a:tailEnd len="sm" w="sm" type="none"/>
                    </a:lnL>
                    <a:lnR cap="flat" cmpd="sng" w="12700">
                      <a:solidFill>
                        <a:srgbClr val="005BAD"/>
                      </a:solidFill>
                      <a:prstDash val="solid"/>
                      <a:round/>
                      <a:headEnd len="sm" w="sm" type="none"/>
                      <a:tailEnd len="sm" w="sm" type="none"/>
                    </a:lnR>
                    <a:lnT cap="flat" cmpd="sng" w="12700">
                      <a:solidFill>
                        <a:srgbClr val="005BAD"/>
                      </a:solidFill>
                      <a:prstDash val="solid"/>
                      <a:round/>
                      <a:headEnd len="sm" w="sm" type="none"/>
                      <a:tailEnd len="sm" w="sm" type="none"/>
                    </a:lnT>
                    <a:lnB cap="flat" cmpd="sng" w="12700">
                      <a:solidFill>
                        <a:srgbClr val="005BAD"/>
                      </a:solidFill>
                      <a:prstDash val="solid"/>
                      <a:round/>
                      <a:headEnd len="sm" w="sm" type="none"/>
                      <a:tailEnd len="sm" w="sm" type="none"/>
                    </a:lnB>
                    <a:solidFill>
                      <a:srgbClr val="CEEEFE"/>
                    </a:solidFill>
                  </a:tcPr>
                </a:tc>
              </a:tr>
            </a:tbl>
          </a:graphicData>
        </a:graphic>
      </p:graphicFrame>
      <p:sp>
        <p:nvSpPr>
          <p:cNvPr id="499" name="Google Shape;499;p55"/>
          <p:cNvSpPr/>
          <p:nvPr/>
        </p:nvSpPr>
        <p:spPr>
          <a:xfrm>
            <a:off x="323642" y="5376928"/>
            <a:ext cx="3455400" cy="621300"/>
          </a:xfrm>
          <a:prstGeom prst="rect">
            <a:avLst/>
          </a:prstGeom>
          <a:noFill/>
          <a:ln>
            <a:noFill/>
          </a:ln>
        </p:spPr>
        <p:txBody>
          <a:bodyPr anchorCtr="0" anchor="ctr" bIns="45700" lIns="91425" spcFirstLastPara="1" rIns="91425" wrap="square" tIns="45700">
            <a:noAutofit/>
          </a:bodyPr>
          <a:lstStyle/>
          <a:p>
            <a:pPr indent="-171450" lvl="0" marL="171450" marR="0" rtl="0" algn="l">
              <a:lnSpc>
                <a:spcPct val="114000"/>
              </a:lnSpc>
              <a:spcBef>
                <a:spcPts val="0"/>
              </a:spcBef>
              <a:spcAft>
                <a:spcPts val="0"/>
              </a:spcAft>
              <a:buClr>
                <a:srgbClr val="005BAD"/>
              </a:buClr>
              <a:buSzPts val="1400"/>
              <a:buFont typeface="Noto Sans Symbols"/>
              <a:buChar char="●"/>
            </a:pPr>
            <a:r>
              <a:rPr lang="ja-JP" sz="1400">
                <a:solidFill>
                  <a:srgbClr val="005BAD"/>
                </a:solidFill>
                <a:latin typeface="Arial"/>
                <a:ea typeface="Arial"/>
                <a:cs typeface="Arial"/>
                <a:sym typeface="Arial"/>
              </a:rPr>
              <a:t>ヒント</a:t>
            </a:r>
            <a:endParaRPr/>
          </a:p>
          <a:p>
            <a:pPr indent="0" lvl="0" marL="0" marR="0" rtl="0" algn="l">
              <a:lnSpc>
                <a:spcPct val="114000"/>
              </a:lnSpc>
              <a:spcBef>
                <a:spcPts val="0"/>
              </a:spcBef>
              <a:spcAft>
                <a:spcPts val="0"/>
              </a:spcAft>
              <a:buClr>
                <a:schemeClr val="dk1"/>
              </a:buClr>
              <a:buSzPts val="1200"/>
              <a:buFont typeface="Noto Sans Symbols"/>
              <a:buNone/>
            </a:pPr>
            <a:r>
              <a:rPr lang="ja-JP" sz="1200">
                <a:solidFill>
                  <a:schemeClr val="dk1"/>
                </a:solidFill>
                <a:latin typeface="Arial"/>
                <a:ea typeface="Arial"/>
                <a:cs typeface="Arial"/>
                <a:sym typeface="Arial"/>
              </a:rPr>
              <a:t>  </a:t>
            </a:r>
            <a:r>
              <a:rPr lang="ja-JP" sz="1200">
                <a:solidFill>
                  <a:schemeClr val="dk1"/>
                </a:solidFill>
                <a:latin typeface="Arial"/>
                <a:ea typeface="Arial"/>
                <a:cs typeface="Arial"/>
                <a:sym typeface="Arial"/>
              </a:rPr>
              <a:t> </a:t>
            </a:r>
            <a:r>
              <a:rPr lang="ja-JP" sz="1200">
                <a:solidFill>
                  <a:schemeClr val="dk1"/>
                </a:solidFill>
                <a:latin typeface="Arial"/>
                <a:ea typeface="Arial"/>
                <a:cs typeface="Arial"/>
                <a:sym typeface="Arial"/>
              </a:rPr>
              <a:t>いくつかの負担方法を組み合わせる</a:t>
            </a:r>
            <a:endParaRPr sz="1200">
              <a:solidFill>
                <a:schemeClr val="dk1"/>
              </a:solidFill>
              <a:latin typeface="Arial"/>
              <a:ea typeface="Arial"/>
              <a:cs typeface="Arial"/>
              <a:sym typeface="Arial"/>
            </a:endParaRPr>
          </a:p>
          <a:p>
            <a:pPr indent="0" lvl="0" marL="0" marR="0" rtl="0" algn="l">
              <a:lnSpc>
                <a:spcPct val="114000"/>
              </a:lnSpc>
              <a:spcBef>
                <a:spcPts val="0"/>
              </a:spcBef>
              <a:spcAft>
                <a:spcPts val="0"/>
              </a:spcAft>
              <a:buClr>
                <a:schemeClr val="dk1"/>
              </a:buClr>
              <a:buSzPts val="1200"/>
              <a:buFont typeface="Noto Sans Symbols"/>
              <a:buNone/>
            </a:pPr>
            <a:r>
              <a:rPr lang="ja-JP" sz="1200">
                <a:solidFill>
                  <a:schemeClr val="dk1"/>
                </a:solidFill>
                <a:latin typeface="Arial"/>
                <a:ea typeface="Arial"/>
                <a:cs typeface="Arial"/>
                <a:sym typeface="Arial"/>
              </a:rPr>
              <a:t>   方法も考えてみよう！</a:t>
            </a:r>
            <a:endParaRPr/>
          </a:p>
        </p:txBody>
      </p:sp>
      <p:sp>
        <p:nvSpPr>
          <p:cNvPr id="500" name="Google Shape;500;p55"/>
          <p:cNvSpPr txBox="1"/>
          <p:nvPr>
            <p:ph idx="1" type="body"/>
          </p:nvPr>
        </p:nvSpPr>
        <p:spPr>
          <a:xfrm>
            <a:off x="5660000" y="4520800"/>
            <a:ext cx="866100" cy="184800"/>
          </a:xfrm>
          <a:prstGeom prst="rect">
            <a:avLst/>
          </a:prstGeom>
          <a:noFill/>
          <a:ln>
            <a:noFill/>
          </a:ln>
        </p:spPr>
        <p:txBody>
          <a:bodyPr anchorCtr="0" anchor="ctr" bIns="45700" lIns="36000" spcFirstLastPara="1" rIns="36000" wrap="square" tIns="45700">
            <a:noAutofit/>
          </a:bodyPr>
          <a:lstStyle>
            <a:lvl1pPr indent="-228600" lvl="0" marL="457200" marR="0" algn="r">
              <a:lnSpc>
                <a:spcPct val="90000"/>
              </a:lnSpc>
              <a:spcBef>
                <a:spcPts val="1000"/>
              </a:spcBef>
              <a:spcAft>
                <a:spcPts val="0"/>
              </a:spcAft>
              <a:buClr>
                <a:schemeClr val="dk1"/>
              </a:buClr>
              <a:buSzPts val="1200"/>
              <a:buFont typeface="Arial"/>
              <a:buNone/>
              <a:defRPr b="0" i="0" sz="1200" u="none" cap="none" strike="noStrike">
                <a:solidFill>
                  <a:schemeClr val="dk1"/>
                </a:solidFill>
                <a:latin typeface="Arial"/>
                <a:ea typeface="Arial"/>
                <a:cs typeface="Arial"/>
                <a:sym typeface="Arial"/>
              </a:defRPr>
            </a:lvl1pPr>
            <a:lvl2pPr indent="-292100" lvl="1" marL="914400" marR="0" algn="l">
              <a:lnSpc>
                <a:spcPct val="90000"/>
              </a:lnSpc>
              <a:spcBef>
                <a:spcPts val="500"/>
              </a:spcBef>
              <a:spcAft>
                <a:spcPts val="0"/>
              </a:spcAft>
              <a:buClr>
                <a:schemeClr val="dk1"/>
              </a:buClr>
              <a:buSzPts val="1000"/>
              <a:buFont typeface="Arial"/>
              <a:buChar char="•"/>
              <a:defRPr b="0" i="0" sz="1000" u="none" cap="none" strike="noStrike">
                <a:solidFill>
                  <a:schemeClr val="dk1"/>
                </a:solidFill>
                <a:latin typeface="Arial"/>
                <a:ea typeface="Arial"/>
                <a:cs typeface="Arial"/>
                <a:sym typeface="Arial"/>
              </a:defRPr>
            </a:lvl2pPr>
            <a:lvl3pPr indent="-292100" lvl="2" marL="1371600" marR="0" algn="l">
              <a:lnSpc>
                <a:spcPct val="90000"/>
              </a:lnSpc>
              <a:spcBef>
                <a:spcPts val="500"/>
              </a:spcBef>
              <a:spcAft>
                <a:spcPts val="0"/>
              </a:spcAft>
              <a:buClr>
                <a:schemeClr val="dk1"/>
              </a:buClr>
              <a:buSzPts val="1000"/>
              <a:buFont typeface="Arial"/>
              <a:buChar char="•"/>
              <a:defRPr b="0" i="0" sz="1000" u="none" cap="none" strike="noStrike">
                <a:solidFill>
                  <a:schemeClr val="dk1"/>
                </a:solidFill>
                <a:latin typeface="Arial"/>
                <a:ea typeface="Arial"/>
                <a:cs typeface="Arial"/>
                <a:sym typeface="Arial"/>
              </a:defRPr>
            </a:lvl3pPr>
            <a:lvl4pPr indent="-292100" lvl="3" marL="1828800" marR="0" algn="l">
              <a:lnSpc>
                <a:spcPct val="90000"/>
              </a:lnSpc>
              <a:spcBef>
                <a:spcPts val="500"/>
              </a:spcBef>
              <a:spcAft>
                <a:spcPts val="0"/>
              </a:spcAft>
              <a:buClr>
                <a:schemeClr val="dk1"/>
              </a:buClr>
              <a:buSzPts val="1000"/>
              <a:buFont typeface="Arial"/>
              <a:buChar char="•"/>
              <a:defRPr b="0" i="0" sz="1000" u="none" cap="none" strike="noStrike">
                <a:solidFill>
                  <a:schemeClr val="dk1"/>
                </a:solidFill>
                <a:latin typeface="Arial"/>
                <a:ea typeface="Arial"/>
                <a:cs typeface="Arial"/>
                <a:sym typeface="Arial"/>
              </a:defRPr>
            </a:lvl4pPr>
            <a:lvl5pPr indent="-292100" lvl="4" marL="2286000" marR="0" algn="l">
              <a:lnSpc>
                <a:spcPct val="90000"/>
              </a:lnSpc>
              <a:spcBef>
                <a:spcPts val="500"/>
              </a:spcBef>
              <a:spcAft>
                <a:spcPts val="0"/>
              </a:spcAft>
              <a:buClr>
                <a:schemeClr val="dk1"/>
              </a:buClr>
              <a:buSzPts val="1000"/>
              <a:buFont typeface="Arial"/>
              <a:buChar char="•"/>
              <a:defRPr b="0" i="0" sz="1000" u="none" cap="none" strike="noStrike">
                <a:solidFill>
                  <a:schemeClr val="dk1"/>
                </a:solidFill>
                <a:latin typeface="Arial"/>
                <a:ea typeface="Arial"/>
                <a:cs typeface="Arial"/>
                <a:sym typeface="Arial"/>
              </a:defRPr>
            </a:lvl5pPr>
            <a:lvl6pPr indent="-342900" lvl="5" marL="27432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6pPr>
            <a:lvl7pPr indent="-342900" lvl="6" marL="32004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7pPr>
            <a:lvl8pPr indent="-342900" lvl="7" marL="36576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8pPr>
            <a:lvl9pPr indent="-342900" lvl="8" marL="41148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9pPr>
          </a:lstStyle>
          <a:p/>
        </p:txBody>
      </p:sp>
      <p:sp>
        <p:nvSpPr>
          <p:cNvPr id="501" name="Google Shape;501;p55"/>
          <p:cNvSpPr txBox="1"/>
          <p:nvPr>
            <p:ph idx="2" type="body"/>
          </p:nvPr>
        </p:nvSpPr>
        <p:spPr>
          <a:xfrm>
            <a:off x="5660000" y="5001751"/>
            <a:ext cx="866100" cy="184800"/>
          </a:xfrm>
          <a:prstGeom prst="rect">
            <a:avLst/>
          </a:prstGeom>
          <a:noFill/>
          <a:ln>
            <a:noFill/>
          </a:ln>
        </p:spPr>
        <p:txBody>
          <a:bodyPr anchorCtr="0" anchor="ctr" bIns="45700" lIns="36000" spcFirstLastPara="1" rIns="36000" wrap="square" tIns="45700">
            <a:noAutofit/>
          </a:bodyPr>
          <a:lstStyle>
            <a:lvl1pPr indent="-228600" lvl="0" marL="457200" marR="0" algn="r">
              <a:lnSpc>
                <a:spcPct val="90000"/>
              </a:lnSpc>
              <a:spcBef>
                <a:spcPts val="1000"/>
              </a:spcBef>
              <a:spcAft>
                <a:spcPts val="0"/>
              </a:spcAft>
              <a:buClr>
                <a:schemeClr val="dk1"/>
              </a:buClr>
              <a:buSzPts val="1200"/>
              <a:buFont typeface="Arial"/>
              <a:buNone/>
              <a:defRPr b="0" i="0" sz="1200" u="none" cap="none" strike="noStrike">
                <a:solidFill>
                  <a:schemeClr val="dk1"/>
                </a:solidFill>
                <a:latin typeface="Arial"/>
                <a:ea typeface="Arial"/>
                <a:cs typeface="Arial"/>
                <a:sym typeface="Arial"/>
              </a:defRPr>
            </a:lvl1pPr>
            <a:lvl2pPr indent="-292100" lvl="1" marL="914400" marR="0" algn="l">
              <a:lnSpc>
                <a:spcPct val="90000"/>
              </a:lnSpc>
              <a:spcBef>
                <a:spcPts val="500"/>
              </a:spcBef>
              <a:spcAft>
                <a:spcPts val="0"/>
              </a:spcAft>
              <a:buClr>
                <a:schemeClr val="dk1"/>
              </a:buClr>
              <a:buSzPts val="1000"/>
              <a:buFont typeface="Arial"/>
              <a:buChar char="•"/>
              <a:defRPr b="0" i="0" sz="1000" u="none" cap="none" strike="noStrike">
                <a:solidFill>
                  <a:schemeClr val="dk1"/>
                </a:solidFill>
                <a:latin typeface="Arial"/>
                <a:ea typeface="Arial"/>
                <a:cs typeface="Arial"/>
                <a:sym typeface="Arial"/>
              </a:defRPr>
            </a:lvl2pPr>
            <a:lvl3pPr indent="-292100" lvl="2" marL="1371600" marR="0" algn="l">
              <a:lnSpc>
                <a:spcPct val="90000"/>
              </a:lnSpc>
              <a:spcBef>
                <a:spcPts val="500"/>
              </a:spcBef>
              <a:spcAft>
                <a:spcPts val="0"/>
              </a:spcAft>
              <a:buClr>
                <a:schemeClr val="dk1"/>
              </a:buClr>
              <a:buSzPts val="1000"/>
              <a:buFont typeface="Arial"/>
              <a:buChar char="•"/>
              <a:defRPr b="0" i="0" sz="1000" u="none" cap="none" strike="noStrike">
                <a:solidFill>
                  <a:schemeClr val="dk1"/>
                </a:solidFill>
                <a:latin typeface="Arial"/>
                <a:ea typeface="Arial"/>
                <a:cs typeface="Arial"/>
                <a:sym typeface="Arial"/>
              </a:defRPr>
            </a:lvl3pPr>
            <a:lvl4pPr indent="-292100" lvl="3" marL="1828800" marR="0" algn="l">
              <a:lnSpc>
                <a:spcPct val="90000"/>
              </a:lnSpc>
              <a:spcBef>
                <a:spcPts val="500"/>
              </a:spcBef>
              <a:spcAft>
                <a:spcPts val="0"/>
              </a:spcAft>
              <a:buClr>
                <a:schemeClr val="dk1"/>
              </a:buClr>
              <a:buSzPts val="1000"/>
              <a:buFont typeface="Arial"/>
              <a:buChar char="•"/>
              <a:defRPr b="0" i="0" sz="1000" u="none" cap="none" strike="noStrike">
                <a:solidFill>
                  <a:schemeClr val="dk1"/>
                </a:solidFill>
                <a:latin typeface="Arial"/>
                <a:ea typeface="Arial"/>
                <a:cs typeface="Arial"/>
                <a:sym typeface="Arial"/>
              </a:defRPr>
            </a:lvl4pPr>
            <a:lvl5pPr indent="-292100" lvl="4" marL="2286000" marR="0" algn="l">
              <a:lnSpc>
                <a:spcPct val="90000"/>
              </a:lnSpc>
              <a:spcBef>
                <a:spcPts val="500"/>
              </a:spcBef>
              <a:spcAft>
                <a:spcPts val="0"/>
              </a:spcAft>
              <a:buClr>
                <a:schemeClr val="dk1"/>
              </a:buClr>
              <a:buSzPts val="1000"/>
              <a:buFont typeface="Arial"/>
              <a:buChar char="•"/>
              <a:defRPr b="0" i="0" sz="1000" u="none" cap="none" strike="noStrike">
                <a:solidFill>
                  <a:schemeClr val="dk1"/>
                </a:solidFill>
                <a:latin typeface="Arial"/>
                <a:ea typeface="Arial"/>
                <a:cs typeface="Arial"/>
                <a:sym typeface="Arial"/>
              </a:defRPr>
            </a:lvl5pPr>
            <a:lvl6pPr indent="-342900" lvl="5" marL="27432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6pPr>
            <a:lvl7pPr indent="-342900" lvl="6" marL="32004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7pPr>
            <a:lvl8pPr indent="-342900" lvl="7" marL="36576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8pPr>
            <a:lvl9pPr indent="-342900" lvl="8" marL="41148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9pPr>
          </a:lstStyle>
          <a:p/>
        </p:txBody>
      </p:sp>
      <p:sp>
        <p:nvSpPr>
          <p:cNvPr id="502" name="Google Shape;502;p55"/>
          <p:cNvSpPr txBox="1"/>
          <p:nvPr>
            <p:ph idx="3" type="body"/>
          </p:nvPr>
        </p:nvSpPr>
        <p:spPr>
          <a:xfrm>
            <a:off x="5660000" y="5466527"/>
            <a:ext cx="866100" cy="184800"/>
          </a:xfrm>
          <a:prstGeom prst="rect">
            <a:avLst/>
          </a:prstGeom>
          <a:noFill/>
          <a:ln>
            <a:noFill/>
          </a:ln>
        </p:spPr>
        <p:txBody>
          <a:bodyPr anchorCtr="0" anchor="ctr" bIns="45700" lIns="36000" spcFirstLastPara="1" rIns="36000" wrap="square" tIns="45700">
            <a:noAutofit/>
          </a:bodyPr>
          <a:lstStyle>
            <a:lvl1pPr indent="-228600" lvl="0" marL="457200" marR="0" algn="r">
              <a:lnSpc>
                <a:spcPct val="90000"/>
              </a:lnSpc>
              <a:spcBef>
                <a:spcPts val="1000"/>
              </a:spcBef>
              <a:spcAft>
                <a:spcPts val="0"/>
              </a:spcAft>
              <a:buClr>
                <a:schemeClr val="dk1"/>
              </a:buClr>
              <a:buSzPts val="1200"/>
              <a:buFont typeface="Arial"/>
              <a:buNone/>
              <a:defRPr b="0" i="0" sz="1200" u="none" cap="none" strike="noStrike">
                <a:solidFill>
                  <a:schemeClr val="dk1"/>
                </a:solidFill>
                <a:latin typeface="Arial"/>
                <a:ea typeface="Arial"/>
                <a:cs typeface="Arial"/>
                <a:sym typeface="Arial"/>
              </a:defRPr>
            </a:lvl1pPr>
            <a:lvl2pPr indent="-292100" lvl="1" marL="914400" marR="0" algn="l">
              <a:lnSpc>
                <a:spcPct val="90000"/>
              </a:lnSpc>
              <a:spcBef>
                <a:spcPts val="500"/>
              </a:spcBef>
              <a:spcAft>
                <a:spcPts val="0"/>
              </a:spcAft>
              <a:buClr>
                <a:schemeClr val="dk1"/>
              </a:buClr>
              <a:buSzPts val="1000"/>
              <a:buFont typeface="Arial"/>
              <a:buChar char="•"/>
              <a:defRPr b="0" i="0" sz="1000" u="none" cap="none" strike="noStrike">
                <a:solidFill>
                  <a:schemeClr val="dk1"/>
                </a:solidFill>
                <a:latin typeface="Arial"/>
                <a:ea typeface="Arial"/>
                <a:cs typeface="Arial"/>
                <a:sym typeface="Arial"/>
              </a:defRPr>
            </a:lvl2pPr>
            <a:lvl3pPr indent="-292100" lvl="2" marL="1371600" marR="0" algn="l">
              <a:lnSpc>
                <a:spcPct val="90000"/>
              </a:lnSpc>
              <a:spcBef>
                <a:spcPts val="500"/>
              </a:spcBef>
              <a:spcAft>
                <a:spcPts val="0"/>
              </a:spcAft>
              <a:buClr>
                <a:schemeClr val="dk1"/>
              </a:buClr>
              <a:buSzPts val="1000"/>
              <a:buFont typeface="Arial"/>
              <a:buChar char="•"/>
              <a:defRPr b="0" i="0" sz="1000" u="none" cap="none" strike="noStrike">
                <a:solidFill>
                  <a:schemeClr val="dk1"/>
                </a:solidFill>
                <a:latin typeface="Arial"/>
                <a:ea typeface="Arial"/>
                <a:cs typeface="Arial"/>
                <a:sym typeface="Arial"/>
              </a:defRPr>
            </a:lvl3pPr>
            <a:lvl4pPr indent="-292100" lvl="3" marL="1828800" marR="0" algn="l">
              <a:lnSpc>
                <a:spcPct val="90000"/>
              </a:lnSpc>
              <a:spcBef>
                <a:spcPts val="500"/>
              </a:spcBef>
              <a:spcAft>
                <a:spcPts val="0"/>
              </a:spcAft>
              <a:buClr>
                <a:schemeClr val="dk1"/>
              </a:buClr>
              <a:buSzPts val="1000"/>
              <a:buFont typeface="Arial"/>
              <a:buChar char="•"/>
              <a:defRPr b="0" i="0" sz="1000" u="none" cap="none" strike="noStrike">
                <a:solidFill>
                  <a:schemeClr val="dk1"/>
                </a:solidFill>
                <a:latin typeface="Arial"/>
                <a:ea typeface="Arial"/>
                <a:cs typeface="Arial"/>
                <a:sym typeface="Arial"/>
              </a:defRPr>
            </a:lvl4pPr>
            <a:lvl5pPr indent="-292100" lvl="4" marL="2286000" marR="0" algn="l">
              <a:lnSpc>
                <a:spcPct val="90000"/>
              </a:lnSpc>
              <a:spcBef>
                <a:spcPts val="500"/>
              </a:spcBef>
              <a:spcAft>
                <a:spcPts val="0"/>
              </a:spcAft>
              <a:buClr>
                <a:schemeClr val="dk1"/>
              </a:buClr>
              <a:buSzPts val="1000"/>
              <a:buFont typeface="Arial"/>
              <a:buChar char="•"/>
              <a:defRPr b="0" i="0" sz="1000" u="none" cap="none" strike="noStrike">
                <a:solidFill>
                  <a:schemeClr val="dk1"/>
                </a:solidFill>
                <a:latin typeface="Arial"/>
                <a:ea typeface="Arial"/>
                <a:cs typeface="Arial"/>
                <a:sym typeface="Arial"/>
              </a:defRPr>
            </a:lvl5pPr>
            <a:lvl6pPr indent="-342900" lvl="5" marL="27432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6pPr>
            <a:lvl7pPr indent="-342900" lvl="6" marL="32004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7pPr>
            <a:lvl8pPr indent="-342900" lvl="7" marL="36576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8pPr>
            <a:lvl9pPr indent="-342900" lvl="8" marL="41148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9pPr>
          </a:lstStyle>
          <a:p/>
        </p:txBody>
      </p:sp>
      <p:sp>
        <p:nvSpPr>
          <p:cNvPr id="503" name="Google Shape;503;p55"/>
          <p:cNvSpPr txBox="1"/>
          <p:nvPr>
            <p:ph idx="4" type="body"/>
          </p:nvPr>
        </p:nvSpPr>
        <p:spPr>
          <a:xfrm>
            <a:off x="5660000" y="5936498"/>
            <a:ext cx="866100" cy="184800"/>
          </a:xfrm>
          <a:prstGeom prst="rect">
            <a:avLst/>
          </a:prstGeom>
          <a:noFill/>
          <a:ln>
            <a:noFill/>
          </a:ln>
        </p:spPr>
        <p:txBody>
          <a:bodyPr anchorCtr="0" anchor="ctr" bIns="45700" lIns="36000" spcFirstLastPara="1" rIns="36000" wrap="square" tIns="45700">
            <a:noAutofit/>
          </a:bodyPr>
          <a:lstStyle>
            <a:lvl1pPr indent="-228600" lvl="0" marL="457200" marR="0" algn="r">
              <a:lnSpc>
                <a:spcPct val="90000"/>
              </a:lnSpc>
              <a:spcBef>
                <a:spcPts val="1000"/>
              </a:spcBef>
              <a:spcAft>
                <a:spcPts val="0"/>
              </a:spcAft>
              <a:buClr>
                <a:schemeClr val="dk1"/>
              </a:buClr>
              <a:buSzPts val="1200"/>
              <a:buFont typeface="Arial"/>
              <a:buNone/>
              <a:defRPr b="0" i="0" sz="1200" u="none" cap="none" strike="noStrike">
                <a:solidFill>
                  <a:schemeClr val="dk1"/>
                </a:solidFill>
                <a:latin typeface="Arial"/>
                <a:ea typeface="Arial"/>
                <a:cs typeface="Arial"/>
                <a:sym typeface="Arial"/>
              </a:defRPr>
            </a:lvl1pPr>
            <a:lvl2pPr indent="-292100" lvl="1" marL="914400" marR="0" algn="l">
              <a:lnSpc>
                <a:spcPct val="90000"/>
              </a:lnSpc>
              <a:spcBef>
                <a:spcPts val="500"/>
              </a:spcBef>
              <a:spcAft>
                <a:spcPts val="0"/>
              </a:spcAft>
              <a:buClr>
                <a:schemeClr val="dk1"/>
              </a:buClr>
              <a:buSzPts val="1000"/>
              <a:buFont typeface="Arial"/>
              <a:buChar char="•"/>
              <a:defRPr b="0" i="0" sz="1000" u="none" cap="none" strike="noStrike">
                <a:solidFill>
                  <a:schemeClr val="dk1"/>
                </a:solidFill>
                <a:latin typeface="Arial"/>
                <a:ea typeface="Arial"/>
                <a:cs typeface="Arial"/>
                <a:sym typeface="Arial"/>
              </a:defRPr>
            </a:lvl2pPr>
            <a:lvl3pPr indent="-292100" lvl="2" marL="1371600" marR="0" algn="l">
              <a:lnSpc>
                <a:spcPct val="90000"/>
              </a:lnSpc>
              <a:spcBef>
                <a:spcPts val="500"/>
              </a:spcBef>
              <a:spcAft>
                <a:spcPts val="0"/>
              </a:spcAft>
              <a:buClr>
                <a:schemeClr val="dk1"/>
              </a:buClr>
              <a:buSzPts val="1000"/>
              <a:buFont typeface="Arial"/>
              <a:buChar char="•"/>
              <a:defRPr b="0" i="0" sz="1000" u="none" cap="none" strike="noStrike">
                <a:solidFill>
                  <a:schemeClr val="dk1"/>
                </a:solidFill>
                <a:latin typeface="Arial"/>
                <a:ea typeface="Arial"/>
                <a:cs typeface="Arial"/>
                <a:sym typeface="Arial"/>
              </a:defRPr>
            </a:lvl3pPr>
            <a:lvl4pPr indent="-292100" lvl="3" marL="1828800" marR="0" algn="l">
              <a:lnSpc>
                <a:spcPct val="90000"/>
              </a:lnSpc>
              <a:spcBef>
                <a:spcPts val="500"/>
              </a:spcBef>
              <a:spcAft>
                <a:spcPts val="0"/>
              </a:spcAft>
              <a:buClr>
                <a:schemeClr val="dk1"/>
              </a:buClr>
              <a:buSzPts val="1000"/>
              <a:buFont typeface="Arial"/>
              <a:buChar char="•"/>
              <a:defRPr b="0" i="0" sz="1000" u="none" cap="none" strike="noStrike">
                <a:solidFill>
                  <a:schemeClr val="dk1"/>
                </a:solidFill>
                <a:latin typeface="Arial"/>
                <a:ea typeface="Arial"/>
                <a:cs typeface="Arial"/>
                <a:sym typeface="Arial"/>
              </a:defRPr>
            </a:lvl4pPr>
            <a:lvl5pPr indent="-292100" lvl="4" marL="2286000" marR="0" algn="l">
              <a:lnSpc>
                <a:spcPct val="90000"/>
              </a:lnSpc>
              <a:spcBef>
                <a:spcPts val="500"/>
              </a:spcBef>
              <a:spcAft>
                <a:spcPts val="0"/>
              </a:spcAft>
              <a:buClr>
                <a:schemeClr val="dk1"/>
              </a:buClr>
              <a:buSzPts val="1000"/>
              <a:buFont typeface="Arial"/>
              <a:buChar char="•"/>
              <a:defRPr b="0" i="0" sz="1000" u="none" cap="none" strike="noStrike">
                <a:solidFill>
                  <a:schemeClr val="dk1"/>
                </a:solidFill>
                <a:latin typeface="Arial"/>
                <a:ea typeface="Arial"/>
                <a:cs typeface="Arial"/>
                <a:sym typeface="Arial"/>
              </a:defRPr>
            </a:lvl5pPr>
            <a:lvl6pPr indent="-342900" lvl="5" marL="27432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6pPr>
            <a:lvl7pPr indent="-342900" lvl="6" marL="32004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7pPr>
            <a:lvl8pPr indent="-342900" lvl="7" marL="36576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8pPr>
            <a:lvl9pPr indent="-342900" lvl="8" marL="41148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9pPr>
          </a:lstStyle>
          <a:p/>
        </p:txBody>
      </p:sp>
      <p:sp>
        <p:nvSpPr>
          <p:cNvPr id="504" name="Google Shape;504;p55"/>
          <p:cNvSpPr/>
          <p:nvPr/>
        </p:nvSpPr>
        <p:spPr>
          <a:xfrm>
            <a:off x="323642" y="4022517"/>
            <a:ext cx="3667500" cy="518400"/>
          </a:xfrm>
          <a:prstGeom prst="rect">
            <a:avLst/>
          </a:prstGeom>
          <a:noFill/>
          <a:ln>
            <a:noFill/>
          </a:ln>
        </p:spPr>
        <p:txBody>
          <a:bodyPr anchorCtr="0" anchor="ctr" bIns="45700" lIns="91425" spcFirstLastPara="1" rIns="91425" wrap="square" tIns="45700">
            <a:noAutofit/>
          </a:bodyPr>
          <a:lstStyle/>
          <a:p>
            <a:pPr indent="0" lvl="0" marL="0" marR="0" rtl="0" algn="l">
              <a:lnSpc>
                <a:spcPct val="114000"/>
              </a:lnSpc>
              <a:spcBef>
                <a:spcPts val="0"/>
              </a:spcBef>
              <a:spcAft>
                <a:spcPts val="0"/>
              </a:spcAft>
              <a:buClr>
                <a:srgbClr val="005BAD"/>
              </a:buClr>
              <a:buSzPts val="1600"/>
              <a:buFont typeface="Arial"/>
              <a:buNone/>
            </a:pPr>
            <a:r>
              <a:rPr lang="ja-JP" sz="1600">
                <a:solidFill>
                  <a:srgbClr val="005BAD"/>
                </a:solidFill>
                <a:latin typeface="Arial"/>
                <a:ea typeface="Arial"/>
                <a:cs typeface="Arial"/>
                <a:sym typeface="Arial"/>
              </a:rPr>
              <a:t>各家の所得金額</a:t>
            </a:r>
            <a:r>
              <a:rPr lang="ja-JP" sz="1400">
                <a:solidFill>
                  <a:srgbClr val="005BAD"/>
                </a:solidFill>
                <a:latin typeface="Arial"/>
                <a:ea typeface="Arial"/>
                <a:cs typeface="Arial"/>
                <a:sym typeface="Arial"/>
              </a:rPr>
              <a:t>（もうけ）</a:t>
            </a:r>
            <a:r>
              <a:rPr lang="ja-JP" sz="1600">
                <a:solidFill>
                  <a:srgbClr val="005BAD"/>
                </a:solidFill>
                <a:latin typeface="Arial"/>
                <a:ea typeface="Arial"/>
                <a:cs typeface="Arial"/>
                <a:sym typeface="Arial"/>
              </a:rPr>
              <a:t>と</a:t>
            </a:r>
            <a:endParaRPr sz="1600">
              <a:solidFill>
                <a:srgbClr val="005BAD"/>
              </a:solidFill>
              <a:latin typeface="Arial"/>
              <a:ea typeface="Arial"/>
              <a:cs typeface="Arial"/>
              <a:sym typeface="Arial"/>
            </a:endParaRPr>
          </a:p>
          <a:p>
            <a:pPr indent="0" lvl="0" marL="0" marR="0" rtl="0" algn="l">
              <a:lnSpc>
                <a:spcPct val="114000"/>
              </a:lnSpc>
              <a:spcBef>
                <a:spcPts val="0"/>
              </a:spcBef>
              <a:spcAft>
                <a:spcPts val="0"/>
              </a:spcAft>
              <a:buClr>
                <a:srgbClr val="005BAD"/>
              </a:buClr>
              <a:buSzPts val="1600"/>
              <a:buFont typeface="Arial"/>
              <a:buNone/>
            </a:pPr>
            <a:r>
              <a:rPr lang="ja-JP" sz="1600">
                <a:solidFill>
                  <a:srgbClr val="005BAD"/>
                </a:solidFill>
                <a:latin typeface="Arial"/>
                <a:ea typeface="Arial"/>
                <a:cs typeface="Arial"/>
                <a:sym typeface="Arial"/>
              </a:rPr>
              <a:t>橋の使用回数が異なる場合</a:t>
            </a:r>
            <a:endParaRPr/>
          </a:p>
        </p:txBody>
      </p:sp>
      <p:sp>
        <p:nvSpPr>
          <p:cNvPr id="505" name="Google Shape;505;p55"/>
          <p:cNvSpPr/>
          <p:nvPr/>
        </p:nvSpPr>
        <p:spPr>
          <a:xfrm>
            <a:off x="3928374" y="1257115"/>
            <a:ext cx="1332600" cy="226800"/>
          </a:xfrm>
          <a:prstGeom prst="rect">
            <a:avLst/>
          </a:prstGeom>
          <a:noFill/>
          <a:ln cap="flat" cmpd="sng" w="19050">
            <a:solidFill>
              <a:srgbClr val="262626"/>
            </a:solidFill>
            <a:prstDash val="solid"/>
            <a:round/>
            <a:headEnd len="sm" w="sm" type="none"/>
            <a:tailEnd len="sm" w="sm" type="none"/>
          </a:ln>
        </p:spPr>
        <p:txBody>
          <a:bodyPr anchorCtr="0" anchor="ctr" bIns="36000" lIns="72000" spcFirstLastPara="1" rIns="72000" wrap="square" tIns="36000">
            <a:noAutofit/>
          </a:bodyPr>
          <a:lstStyle/>
          <a:p>
            <a:pPr indent="0" lvl="0" marL="0" marR="0" rtl="0" algn="ctr">
              <a:lnSpc>
                <a:spcPct val="100000"/>
              </a:lnSpc>
              <a:spcBef>
                <a:spcPts val="0"/>
              </a:spcBef>
              <a:spcAft>
                <a:spcPts val="0"/>
              </a:spcAft>
              <a:buClr>
                <a:schemeClr val="dk1"/>
              </a:buClr>
              <a:buSzPts val="1300"/>
              <a:buFont typeface="Arial"/>
              <a:buNone/>
            </a:pPr>
            <a:r>
              <a:rPr b="0" i="0" lang="ja-JP" sz="1300" u="none" cap="none" strike="noStrike">
                <a:solidFill>
                  <a:schemeClr val="dk1"/>
                </a:solidFill>
                <a:latin typeface="Arial"/>
                <a:ea typeface="Arial"/>
                <a:cs typeface="Arial"/>
                <a:sym typeface="Arial"/>
              </a:rPr>
              <a:t>パターン１</a:t>
            </a:r>
            <a:r>
              <a:rPr b="0" i="0" lang="ja-JP" sz="1200" u="none" cap="none" strike="noStrike">
                <a:solidFill>
                  <a:schemeClr val="dk1"/>
                </a:solidFill>
                <a:latin typeface="Arial"/>
                <a:ea typeface="Arial"/>
                <a:cs typeface="Arial"/>
                <a:sym typeface="Arial"/>
              </a:rPr>
              <a:t>（参考）</a:t>
            </a:r>
            <a:endParaRPr b="0" i="0" sz="1300" u="none" cap="none" strike="noStrike">
              <a:solidFill>
                <a:schemeClr val="dk1"/>
              </a:solidFill>
              <a:latin typeface="Arial"/>
              <a:ea typeface="Arial"/>
              <a:cs typeface="Arial"/>
              <a:sym typeface="Arial"/>
            </a:endParaRPr>
          </a:p>
        </p:txBody>
      </p:sp>
      <p:sp>
        <p:nvSpPr>
          <p:cNvPr id="506" name="Google Shape;506;p55"/>
          <p:cNvSpPr/>
          <p:nvPr/>
        </p:nvSpPr>
        <p:spPr>
          <a:xfrm>
            <a:off x="323642" y="4576465"/>
            <a:ext cx="3455400" cy="621300"/>
          </a:xfrm>
          <a:prstGeom prst="rect">
            <a:avLst/>
          </a:prstGeom>
          <a:noFill/>
          <a:ln>
            <a:noFill/>
          </a:ln>
        </p:spPr>
        <p:txBody>
          <a:bodyPr anchorCtr="0" anchor="ctr" bIns="45700" lIns="91425" spcFirstLastPara="1" rIns="91425" wrap="square" tIns="45700">
            <a:noAutofit/>
          </a:bodyPr>
          <a:lstStyle/>
          <a:p>
            <a:pPr indent="0" lvl="0" marL="0" marR="0" rtl="0" algn="l">
              <a:lnSpc>
                <a:spcPct val="114000"/>
              </a:lnSpc>
              <a:spcBef>
                <a:spcPts val="0"/>
              </a:spcBef>
              <a:spcAft>
                <a:spcPts val="0"/>
              </a:spcAft>
              <a:buClr>
                <a:srgbClr val="005BAD"/>
              </a:buClr>
              <a:buSzPts val="1050"/>
              <a:buFont typeface="Noto Sans Symbols"/>
              <a:buNone/>
            </a:pPr>
            <a:r>
              <a:rPr lang="ja-JP" sz="1050">
                <a:solidFill>
                  <a:srgbClr val="005BAD"/>
                </a:solidFill>
                <a:latin typeface="Arial"/>
                <a:ea typeface="Arial"/>
                <a:cs typeface="Arial"/>
                <a:sym typeface="Arial"/>
              </a:rPr>
              <a:t>※グループの意見を集約し、「負担金額」を</a:t>
            </a:r>
            <a:endParaRPr sz="1050">
              <a:solidFill>
                <a:srgbClr val="005BAD"/>
              </a:solidFill>
              <a:latin typeface="Arial"/>
              <a:ea typeface="Arial"/>
              <a:cs typeface="Arial"/>
              <a:sym typeface="Arial"/>
            </a:endParaRPr>
          </a:p>
          <a:p>
            <a:pPr indent="0" lvl="0" marL="0" marR="0" rtl="0" algn="l">
              <a:lnSpc>
                <a:spcPct val="114000"/>
              </a:lnSpc>
              <a:spcBef>
                <a:spcPts val="0"/>
              </a:spcBef>
              <a:spcAft>
                <a:spcPts val="0"/>
              </a:spcAft>
              <a:buClr>
                <a:srgbClr val="005BAD"/>
              </a:buClr>
              <a:buSzPts val="1050"/>
              <a:buFont typeface="Noto Sans Symbols"/>
              <a:buNone/>
            </a:pPr>
            <a:r>
              <a:rPr lang="ja-JP" sz="1050">
                <a:solidFill>
                  <a:srgbClr val="005BAD"/>
                </a:solidFill>
                <a:latin typeface="Arial"/>
                <a:ea typeface="Arial"/>
                <a:cs typeface="Arial"/>
                <a:sym typeface="Arial"/>
              </a:rPr>
              <a:t>   記入しましょう！</a:t>
            </a:r>
            <a:endParaRPr/>
          </a:p>
        </p:txBody>
      </p:sp>
      <p:sp>
        <p:nvSpPr>
          <p:cNvPr id="507" name="Google Shape;507;p55"/>
          <p:cNvSpPr/>
          <p:nvPr/>
        </p:nvSpPr>
        <p:spPr>
          <a:xfrm>
            <a:off x="6940632" y="3944289"/>
            <a:ext cx="1879500" cy="621300"/>
          </a:xfrm>
          <a:prstGeom prst="rect">
            <a:avLst/>
          </a:prstGeom>
          <a:noFill/>
          <a:ln>
            <a:noFill/>
          </a:ln>
        </p:spPr>
        <p:txBody>
          <a:bodyPr anchorCtr="0" anchor="ctr" bIns="45700" lIns="91425" spcFirstLastPara="1" rIns="91425" wrap="square" tIns="45700">
            <a:noAutofit/>
          </a:bodyPr>
          <a:lstStyle/>
          <a:p>
            <a:pPr indent="0" lvl="0" marL="0" marR="0" rtl="0" algn="l">
              <a:lnSpc>
                <a:spcPct val="114000"/>
              </a:lnSpc>
              <a:spcBef>
                <a:spcPts val="0"/>
              </a:spcBef>
              <a:spcAft>
                <a:spcPts val="0"/>
              </a:spcAft>
              <a:buClr>
                <a:srgbClr val="005BAD"/>
              </a:buClr>
              <a:buSzPts val="900"/>
              <a:buFont typeface="Noto Sans Symbols"/>
              <a:buNone/>
            </a:pPr>
            <a:r>
              <a:rPr lang="ja-JP" sz="900">
                <a:solidFill>
                  <a:srgbClr val="005BAD"/>
                </a:solidFill>
                <a:latin typeface="Arial"/>
                <a:ea typeface="Arial"/>
                <a:cs typeface="Arial"/>
                <a:sym typeface="Arial"/>
              </a:rPr>
              <a:t>※グループでは、どの要素をどれくらい重要視しますか？下の図のどの辺りに位置するか★を動かしてみましょう！</a:t>
            </a:r>
            <a:endParaRPr/>
          </a:p>
        </p:txBody>
      </p:sp>
      <p:grpSp>
        <p:nvGrpSpPr>
          <p:cNvPr id="508" name="Google Shape;508;p55"/>
          <p:cNvGrpSpPr/>
          <p:nvPr/>
        </p:nvGrpSpPr>
        <p:grpSpPr>
          <a:xfrm>
            <a:off x="7088512" y="4832765"/>
            <a:ext cx="1529700" cy="1529700"/>
            <a:chOff x="7088512" y="4886555"/>
            <a:chExt cx="1529700" cy="1529700"/>
          </a:xfrm>
        </p:grpSpPr>
        <p:sp>
          <p:nvSpPr>
            <p:cNvPr id="509" name="Google Shape;509;p55"/>
            <p:cNvSpPr/>
            <p:nvPr/>
          </p:nvSpPr>
          <p:spPr>
            <a:xfrm>
              <a:off x="7660654" y="5458697"/>
              <a:ext cx="385500" cy="385500"/>
            </a:xfrm>
            <a:prstGeom prst="ellipse">
              <a:avLst/>
            </a:prstGeom>
            <a:noFill/>
            <a:ln cap="flat" cmpd="sng" w="9525">
              <a:solidFill>
                <a:srgbClr val="005BAD"/>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2400"/>
                <a:buFont typeface="Arial"/>
                <a:buNone/>
              </a:pPr>
              <a:r>
                <a:t/>
              </a:r>
              <a:endParaRPr b="0" i="0" sz="2400" u="none" cap="none" strike="noStrike">
                <a:solidFill>
                  <a:schemeClr val="dk1"/>
                </a:solidFill>
                <a:latin typeface="Arial"/>
                <a:ea typeface="Arial"/>
                <a:cs typeface="Arial"/>
                <a:sym typeface="Arial"/>
              </a:endParaRPr>
            </a:p>
          </p:txBody>
        </p:sp>
        <p:sp>
          <p:nvSpPr>
            <p:cNvPr id="510" name="Google Shape;510;p55"/>
            <p:cNvSpPr/>
            <p:nvPr/>
          </p:nvSpPr>
          <p:spPr>
            <a:xfrm>
              <a:off x="7355624" y="5153667"/>
              <a:ext cx="995700" cy="995700"/>
            </a:xfrm>
            <a:prstGeom prst="ellipse">
              <a:avLst/>
            </a:prstGeom>
            <a:noFill/>
            <a:ln cap="flat" cmpd="sng" w="9525">
              <a:solidFill>
                <a:srgbClr val="005BAD"/>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2400"/>
                <a:buFont typeface="Arial"/>
                <a:buNone/>
              </a:pPr>
              <a:r>
                <a:t/>
              </a:r>
              <a:endParaRPr b="0" i="0" sz="2400" u="none" cap="none" strike="noStrike">
                <a:solidFill>
                  <a:schemeClr val="dk1"/>
                </a:solidFill>
                <a:latin typeface="Arial"/>
                <a:ea typeface="Arial"/>
                <a:cs typeface="Arial"/>
                <a:sym typeface="Arial"/>
              </a:endParaRPr>
            </a:p>
          </p:txBody>
        </p:sp>
        <p:sp>
          <p:nvSpPr>
            <p:cNvPr id="511" name="Google Shape;511;p55"/>
            <p:cNvSpPr/>
            <p:nvPr/>
          </p:nvSpPr>
          <p:spPr>
            <a:xfrm>
              <a:off x="7088512" y="4886555"/>
              <a:ext cx="1529700" cy="1529700"/>
            </a:xfrm>
            <a:prstGeom prst="ellipse">
              <a:avLst/>
            </a:prstGeom>
            <a:noFill/>
            <a:ln cap="flat" cmpd="sng" w="9525">
              <a:solidFill>
                <a:srgbClr val="005BAD"/>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2400"/>
                <a:buFont typeface="Arial"/>
                <a:buNone/>
              </a:pPr>
              <a:r>
                <a:t/>
              </a:r>
              <a:endParaRPr b="0" i="0" sz="2400" u="none" cap="none" strike="noStrike">
                <a:solidFill>
                  <a:schemeClr val="dk1"/>
                </a:solidFill>
                <a:latin typeface="Arial"/>
                <a:ea typeface="Arial"/>
                <a:cs typeface="Arial"/>
                <a:sym typeface="Arial"/>
              </a:endParaRPr>
            </a:p>
          </p:txBody>
        </p:sp>
      </p:grpSp>
      <p:sp>
        <p:nvSpPr>
          <p:cNvPr id="512" name="Google Shape;512;p55"/>
          <p:cNvSpPr/>
          <p:nvPr/>
        </p:nvSpPr>
        <p:spPr>
          <a:xfrm flipH="1" rot="2627637">
            <a:off x="8042328" y="4872393"/>
            <a:ext cx="213339" cy="869533"/>
          </a:xfrm>
          <a:custGeom>
            <a:rect b="b" l="l" r="r" t="t"/>
            <a:pathLst>
              <a:path extrusionOk="0" h="2826162" w="635031">
                <a:moveTo>
                  <a:pt x="477774" y="549783"/>
                </a:moveTo>
                <a:lnTo>
                  <a:pt x="635032" y="549783"/>
                </a:lnTo>
                <a:lnTo>
                  <a:pt x="317468" y="0"/>
                </a:lnTo>
                <a:lnTo>
                  <a:pt x="0" y="549783"/>
                </a:lnTo>
                <a:lnTo>
                  <a:pt x="157163" y="549783"/>
                </a:lnTo>
                <a:lnTo>
                  <a:pt x="317468" y="2826163"/>
                </a:lnTo>
                <a:lnTo>
                  <a:pt x="477774" y="549783"/>
                </a:lnTo>
                <a:close/>
              </a:path>
            </a:pathLst>
          </a:custGeom>
          <a:gradFill>
            <a:gsLst>
              <a:gs pos="0">
                <a:srgbClr val="005BAD"/>
              </a:gs>
              <a:gs pos="100000">
                <a:srgbClr val="005BAD">
                  <a:alpha val="0"/>
                </a:srgbClr>
              </a:gs>
            </a:gsLst>
            <a:lin ang="5400012" scaled="0"/>
          </a:gra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513" name="Google Shape;513;p55"/>
          <p:cNvSpPr/>
          <p:nvPr/>
        </p:nvSpPr>
        <p:spPr>
          <a:xfrm>
            <a:off x="6932817" y="4690493"/>
            <a:ext cx="663000" cy="139500"/>
          </a:xfrm>
          <a:prstGeom prst="rect">
            <a:avLst/>
          </a:prstGeom>
          <a:noFill/>
          <a:ln cap="flat" cmpd="sng" w="9525">
            <a:solidFill>
              <a:srgbClr val="005BAD"/>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14000"/>
              </a:lnSpc>
              <a:spcBef>
                <a:spcPts val="0"/>
              </a:spcBef>
              <a:spcAft>
                <a:spcPts val="0"/>
              </a:spcAft>
              <a:buClr>
                <a:srgbClr val="005BAD"/>
              </a:buClr>
              <a:buSzPts val="900"/>
              <a:buFont typeface="Noto Sans Symbols"/>
              <a:buNone/>
            </a:pPr>
            <a:r>
              <a:rPr lang="ja-JP" sz="900">
                <a:solidFill>
                  <a:srgbClr val="005BAD"/>
                </a:solidFill>
                <a:latin typeface="Arial"/>
                <a:ea typeface="Arial"/>
                <a:cs typeface="Arial"/>
                <a:sym typeface="Arial"/>
              </a:rPr>
              <a:t>所得金額</a:t>
            </a:r>
            <a:endParaRPr/>
          </a:p>
        </p:txBody>
      </p:sp>
      <p:sp>
        <p:nvSpPr>
          <p:cNvPr id="514" name="Google Shape;514;p55"/>
          <p:cNvSpPr/>
          <p:nvPr/>
        </p:nvSpPr>
        <p:spPr>
          <a:xfrm>
            <a:off x="8117381" y="4690493"/>
            <a:ext cx="663000" cy="139500"/>
          </a:xfrm>
          <a:prstGeom prst="rect">
            <a:avLst/>
          </a:prstGeom>
          <a:noFill/>
          <a:ln cap="flat" cmpd="sng" w="9525">
            <a:solidFill>
              <a:srgbClr val="005BAD"/>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14000"/>
              </a:lnSpc>
              <a:spcBef>
                <a:spcPts val="0"/>
              </a:spcBef>
              <a:spcAft>
                <a:spcPts val="0"/>
              </a:spcAft>
              <a:buClr>
                <a:srgbClr val="005BAD"/>
              </a:buClr>
              <a:buSzPts val="900"/>
              <a:buFont typeface="Noto Sans Symbols"/>
              <a:buNone/>
            </a:pPr>
            <a:r>
              <a:rPr lang="ja-JP" sz="900">
                <a:solidFill>
                  <a:srgbClr val="005BAD"/>
                </a:solidFill>
                <a:latin typeface="Arial"/>
                <a:ea typeface="Arial"/>
                <a:cs typeface="Arial"/>
                <a:sym typeface="Arial"/>
              </a:rPr>
              <a:t>使用回数</a:t>
            </a:r>
            <a:endParaRPr/>
          </a:p>
        </p:txBody>
      </p:sp>
      <p:sp>
        <p:nvSpPr>
          <p:cNvPr id="515" name="Google Shape;515;p55"/>
          <p:cNvSpPr/>
          <p:nvPr/>
        </p:nvSpPr>
        <p:spPr>
          <a:xfrm>
            <a:off x="7410353" y="6532801"/>
            <a:ext cx="886200" cy="139500"/>
          </a:xfrm>
          <a:prstGeom prst="rect">
            <a:avLst/>
          </a:prstGeom>
          <a:noFill/>
          <a:ln cap="flat" cmpd="sng" w="9525">
            <a:solidFill>
              <a:srgbClr val="005BAD"/>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14000"/>
              </a:lnSpc>
              <a:spcBef>
                <a:spcPts val="0"/>
              </a:spcBef>
              <a:spcAft>
                <a:spcPts val="0"/>
              </a:spcAft>
              <a:buClr>
                <a:srgbClr val="005BAD"/>
              </a:buClr>
              <a:buSzPts val="900"/>
              <a:buFont typeface="Noto Sans Symbols"/>
              <a:buNone/>
            </a:pPr>
            <a:r>
              <a:rPr lang="ja-JP" sz="900">
                <a:solidFill>
                  <a:srgbClr val="005BAD"/>
                </a:solidFill>
                <a:latin typeface="Arial"/>
                <a:ea typeface="Arial"/>
                <a:cs typeface="Arial"/>
                <a:sym typeface="Arial"/>
              </a:rPr>
              <a:t>その他の要素</a:t>
            </a:r>
            <a:endParaRPr/>
          </a:p>
        </p:txBody>
      </p:sp>
      <p:sp>
        <p:nvSpPr>
          <p:cNvPr id="516" name="Google Shape;516;p55"/>
          <p:cNvSpPr/>
          <p:nvPr/>
        </p:nvSpPr>
        <p:spPr>
          <a:xfrm rot="-2591476">
            <a:off x="7454554" y="4862587"/>
            <a:ext cx="213398" cy="869533"/>
          </a:xfrm>
          <a:custGeom>
            <a:rect b="b" l="l" r="r" t="t"/>
            <a:pathLst>
              <a:path extrusionOk="0" h="2826162" w="635031">
                <a:moveTo>
                  <a:pt x="477774" y="549783"/>
                </a:moveTo>
                <a:lnTo>
                  <a:pt x="635032" y="549783"/>
                </a:lnTo>
                <a:lnTo>
                  <a:pt x="317468" y="0"/>
                </a:lnTo>
                <a:lnTo>
                  <a:pt x="0" y="549783"/>
                </a:lnTo>
                <a:lnTo>
                  <a:pt x="157163" y="549783"/>
                </a:lnTo>
                <a:lnTo>
                  <a:pt x="317468" y="2826163"/>
                </a:lnTo>
                <a:lnTo>
                  <a:pt x="477774" y="549783"/>
                </a:lnTo>
                <a:close/>
              </a:path>
            </a:pathLst>
          </a:custGeom>
          <a:gradFill>
            <a:gsLst>
              <a:gs pos="0">
                <a:srgbClr val="005BAD"/>
              </a:gs>
              <a:gs pos="100000">
                <a:srgbClr val="005BAD">
                  <a:alpha val="0"/>
                </a:srgbClr>
              </a:gs>
            </a:gsLst>
            <a:lin ang="5400012" scaled="0"/>
          </a:gra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517" name="Google Shape;517;p55"/>
          <p:cNvSpPr/>
          <p:nvPr/>
        </p:nvSpPr>
        <p:spPr>
          <a:xfrm rot="10800000">
            <a:off x="7747405" y="5570197"/>
            <a:ext cx="212735" cy="869045"/>
          </a:xfrm>
          <a:custGeom>
            <a:rect b="b" l="l" r="r" t="t"/>
            <a:pathLst>
              <a:path extrusionOk="0" h="2826162" w="635031">
                <a:moveTo>
                  <a:pt x="477774" y="549783"/>
                </a:moveTo>
                <a:lnTo>
                  <a:pt x="635032" y="549783"/>
                </a:lnTo>
                <a:lnTo>
                  <a:pt x="317468" y="0"/>
                </a:lnTo>
                <a:lnTo>
                  <a:pt x="0" y="549783"/>
                </a:lnTo>
                <a:lnTo>
                  <a:pt x="157163" y="549783"/>
                </a:lnTo>
                <a:lnTo>
                  <a:pt x="317468" y="2826163"/>
                </a:lnTo>
                <a:lnTo>
                  <a:pt x="477774" y="549783"/>
                </a:lnTo>
                <a:close/>
              </a:path>
            </a:pathLst>
          </a:custGeom>
          <a:gradFill>
            <a:gsLst>
              <a:gs pos="0">
                <a:srgbClr val="005BAD"/>
              </a:gs>
              <a:gs pos="100000">
                <a:srgbClr val="005BAD">
                  <a:alpha val="0"/>
                </a:srgbClr>
              </a:gs>
            </a:gsLst>
            <a:lin ang="5400012" scaled="0"/>
          </a:gra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518" name="Google Shape;518;p55"/>
          <p:cNvSpPr/>
          <p:nvPr/>
        </p:nvSpPr>
        <p:spPr>
          <a:xfrm>
            <a:off x="7797217" y="5541470"/>
            <a:ext cx="112500" cy="112500"/>
          </a:xfrm>
          <a:prstGeom prst="ellipse">
            <a:avLst/>
          </a:prstGeom>
          <a:solidFill>
            <a:srgbClr val="005BAD">
              <a:alpha val="69800"/>
            </a:srgbClr>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2400"/>
              <a:buFont typeface="Arial"/>
              <a:buNone/>
            </a:pPr>
            <a:r>
              <a:t/>
            </a:r>
            <a:endParaRPr b="0" i="0" sz="2400" u="none" cap="none" strike="noStrike">
              <a:solidFill>
                <a:srgbClr val="FFC000"/>
              </a:solidFill>
              <a:latin typeface="Arial"/>
              <a:ea typeface="Arial"/>
              <a:cs typeface="Arial"/>
              <a:sym typeface="Arial"/>
            </a:endParaRPr>
          </a:p>
        </p:txBody>
      </p:sp>
      <p:graphicFrame>
        <p:nvGraphicFramePr>
          <p:cNvPr id="519" name="Google Shape;519;p55"/>
          <p:cNvGraphicFramePr/>
          <p:nvPr/>
        </p:nvGraphicFramePr>
        <p:xfrm>
          <a:off x="5772274" y="1541747"/>
          <a:ext cx="3000000" cy="3000000"/>
        </p:xfrm>
        <a:graphic>
          <a:graphicData uri="http://schemas.openxmlformats.org/drawingml/2006/table">
            <a:tbl>
              <a:tblPr bandRow="1" firstRow="1">
                <a:noFill/>
                <a:tableStyleId>{EDD6E753-2930-40FE-A78C-5DBA94F34718}</a:tableStyleId>
              </a:tblPr>
              <a:tblGrid>
                <a:gridCol w="506775"/>
                <a:gridCol w="482700"/>
                <a:gridCol w="654250"/>
                <a:gridCol w="687375"/>
                <a:gridCol w="716975"/>
              </a:tblGrid>
              <a:tr h="361700">
                <a:tc>
                  <a:txBody>
                    <a:bodyPr/>
                    <a:lstStyle/>
                    <a:p>
                      <a:pPr indent="0" lvl="0" marL="0" marR="0" rtl="0" algn="ctr">
                        <a:spcBef>
                          <a:spcPts val="0"/>
                        </a:spcBef>
                        <a:spcAft>
                          <a:spcPts val="0"/>
                        </a:spcAft>
                        <a:buNone/>
                      </a:pPr>
                      <a:r>
                        <a:t/>
                      </a:r>
                      <a:endParaRPr b="0" sz="900" u="none" cap="none" strike="noStrike">
                        <a:solidFill>
                          <a:schemeClr val="lt1"/>
                        </a:solidFill>
                      </a:endParaRPr>
                    </a:p>
                  </a:txBody>
                  <a:tcPr marT="45725" marB="45725" marR="91450" marL="91450" anchor="ctr">
                    <a:lnL cap="flat" cmpd="sng" w="9525">
                      <a:solidFill>
                        <a:srgbClr val="000000">
                          <a:alpha val="0"/>
                        </a:srgbClr>
                      </a:solidFill>
                      <a:prstDash val="solid"/>
                      <a:round/>
                      <a:headEnd len="sm" w="sm" type="none"/>
                      <a:tailEnd len="sm" w="sm" type="none"/>
                    </a:lnL>
                    <a:lnR cap="flat" cmpd="sng" w="12700">
                      <a:solidFill>
                        <a:schemeClr val="dk1"/>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12700">
                      <a:solidFill>
                        <a:schemeClr val="dk1"/>
                      </a:solidFill>
                      <a:prstDash val="solid"/>
                      <a:round/>
                      <a:headEnd len="sm" w="sm" type="none"/>
                      <a:tailEnd len="sm" w="sm" type="none"/>
                    </a:lnB>
                    <a:solidFill>
                      <a:srgbClr val="F2F2F2"/>
                    </a:solidFill>
                  </a:tcPr>
                </a:tc>
                <a:tc>
                  <a:txBody>
                    <a:bodyPr/>
                    <a:lstStyle/>
                    <a:p>
                      <a:pPr indent="0" lvl="0" marL="0" marR="0" rtl="0" algn="ctr">
                        <a:spcBef>
                          <a:spcPts val="0"/>
                        </a:spcBef>
                        <a:spcAft>
                          <a:spcPts val="0"/>
                        </a:spcAft>
                        <a:buNone/>
                      </a:pPr>
                      <a:r>
                        <a:rPr b="1" lang="ja-JP" sz="900" u="none" cap="none" strike="noStrike">
                          <a:solidFill>
                            <a:schemeClr val="lt1"/>
                          </a:solidFill>
                        </a:rPr>
                        <a:t>家族</a:t>
                      </a:r>
                      <a:endParaRPr sz="1500"/>
                    </a:p>
                  </a:txBody>
                  <a:tcPr marT="45725" marB="45725" marR="91450" marL="91450" anchor="ctr">
                    <a:lnL cap="flat" cmpd="sng" w="12700">
                      <a:solidFill>
                        <a:schemeClr val="dk1"/>
                      </a:solidFill>
                      <a:prstDash val="solid"/>
                      <a:round/>
                      <a:headEnd len="sm" w="sm" type="none"/>
                      <a:tailEnd len="sm" w="sm" type="none"/>
                    </a:lnL>
                    <a:lnR cap="flat" cmpd="sng" w="12700">
                      <a:solidFill>
                        <a:schemeClr val="lt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7F7F7F"/>
                    </a:solidFill>
                  </a:tcPr>
                </a:tc>
                <a:tc>
                  <a:txBody>
                    <a:bodyPr/>
                    <a:lstStyle/>
                    <a:p>
                      <a:pPr indent="0" lvl="0" marL="0" marR="0" rtl="0" algn="ctr">
                        <a:spcBef>
                          <a:spcPts val="0"/>
                        </a:spcBef>
                        <a:spcAft>
                          <a:spcPts val="0"/>
                        </a:spcAft>
                        <a:buNone/>
                      </a:pPr>
                      <a:r>
                        <a:rPr lang="ja-JP" sz="900" u="none" cap="none" strike="noStrike"/>
                        <a:t>所得金額</a:t>
                      </a:r>
                      <a:endParaRPr b="0" sz="700" u="none" cap="none" strike="noStrike">
                        <a:solidFill>
                          <a:schemeClr val="lt1"/>
                        </a:solidFill>
                        <a:latin typeface="Arial"/>
                        <a:ea typeface="Arial"/>
                        <a:cs typeface="Arial"/>
                        <a:sym typeface="Arial"/>
                      </a:endParaRPr>
                    </a:p>
                  </a:txBody>
                  <a:tcPr marT="45725" marB="45725" marR="91450" marL="91450" anchor="ctr">
                    <a:lnL cap="flat" cmpd="sng" w="12700">
                      <a:solidFill>
                        <a:schemeClr val="lt1"/>
                      </a:solidFill>
                      <a:prstDash val="solid"/>
                      <a:round/>
                      <a:headEnd len="sm" w="sm" type="none"/>
                      <a:tailEnd len="sm" w="sm" type="none"/>
                    </a:lnL>
                    <a:lnR cap="flat" cmpd="sng" w="12700">
                      <a:solidFill>
                        <a:schemeClr val="lt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7F7F7F"/>
                    </a:solidFill>
                  </a:tcPr>
                </a:tc>
                <a:tc>
                  <a:txBody>
                    <a:bodyPr/>
                    <a:lstStyle/>
                    <a:p>
                      <a:pPr indent="0" lvl="0" marL="0" marR="0" rtl="0" algn="ctr">
                        <a:spcBef>
                          <a:spcPts val="0"/>
                        </a:spcBef>
                        <a:spcAft>
                          <a:spcPts val="0"/>
                        </a:spcAft>
                        <a:buNone/>
                      </a:pPr>
                      <a:r>
                        <a:rPr lang="ja-JP" sz="900" u="none" cap="none" strike="noStrike"/>
                        <a:t>使用回数</a:t>
                      </a:r>
                      <a:endParaRPr sz="1500"/>
                    </a:p>
                  </a:txBody>
                  <a:tcPr marT="45725" marB="45725" marR="91450" marL="91450" anchor="ctr">
                    <a:lnL cap="flat" cmpd="sng" w="12700">
                      <a:solidFill>
                        <a:schemeClr val="lt1"/>
                      </a:solidFill>
                      <a:prstDash val="solid"/>
                      <a:round/>
                      <a:headEnd len="sm" w="sm" type="none"/>
                      <a:tailEnd len="sm" w="sm" type="none"/>
                    </a:lnL>
                    <a:lnR cap="flat" cmpd="sng" w="12700">
                      <a:solidFill>
                        <a:schemeClr val="lt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7F7F7F"/>
                    </a:solidFill>
                  </a:tcPr>
                </a:tc>
                <a:tc>
                  <a:txBody>
                    <a:bodyPr/>
                    <a:lstStyle/>
                    <a:p>
                      <a:pPr indent="0" lvl="0" marL="0" marR="0" rtl="0" algn="ctr">
                        <a:spcBef>
                          <a:spcPts val="0"/>
                        </a:spcBef>
                        <a:spcAft>
                          <a:spcPts val="0"/>
                        </a:spcAft>
                        <a:buNone/>
                      </a:pPr>
                      <a:r>
                        <a:rPr lang="ja-JP" sz="900" u="none" cap="none" strike="noStrike"/>
                        <a:t>負担金額</a:t>
                      </a:r>
                      <a:endParaRPr sz="1500"/>
                    </a:p>
                  </a:txBody>
                  <a:tcPr marT="45725" marB="45725" marR="91450" marL="91450" anchor="ctr">
                    <a:lnL cap="flat" cmpd="sng" w="12700">
                      <a:solidFill>
                        <a:schemeClr val="lt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7F7F7F"/>
                    </a:solidFill>
                  </a:tcPr>
                </a:tc>
              </a:tr>
              <a:tr h="288000">
                <a:tc>
                  <a:txBody>
                    <a:bodyPr/>
                    <a:lstStyle/>
                    <a:p>
                      <a:pPr indent="0" lvl="0" marL="0" marR="0" rtl="0" algn="ctr">
                        <a:spcBef>
                          <a:spcPts val="0"/>
                        </a:spcBef>
                        <a:spcAft>
                          <a:spcPts val="0"/>
                        </a:spcAft>
                        <a:buNone/>
                      </a:pPr>
                      <a:r>
                        <a:rPr b="1" lang="ja-JP" sz="900" u="none" cap="none" strike="noStrike">
                          <a:latin typeface="Arial"/>
                          <a:ea typeface="Arial"/>
                          <a:cs typeface="Arial"/>
                          <a:sym typeface="Arial"/>
                        </a:rPr>
                        <a:t>Ａ家</a:t>
                      </a:r>
                      <a:endParaRPr sz="1500"/>
                    </a:p>
                  </a:txBody>
                  <a:tcPr marT="45725" marB="45725" marR="91450" marL="91450" anchor="ctr">
                    <a:lnL cap="flat" cmpd="sng" w="12700">
                      <a:solidFill>
                        <a:schemeClr val="dk1"/>
                      </a:solidFill>
                      <a:prstDash val="solid"/>
                      <a:round/>
                      <a:headEnd len="sm" w="sm" type="none"/>
                      <a:tailEnd len="sm" w="sm" type="none"/>
                    </a:lnL>
                    <a:lnR cap="flat" cmpd="sng" w="9525">
                      <a:solidFill>
                        <a:schemeClr val="dk1"/>
                      </a:solidFill>
                      <a:prstDash val="dash"/>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ctr">
                        <a:spcBef>
                          <a:spcPts val="0"/>
                        </a:spcBef>
                        <a:spcAft>
                          <a:spcPts val="0"/>
                        </a:spcAft>
                        <a:buNone/>
                      </a:pPr>
                      <a:r>
                        <a:rPr b="1" lang="ja-JP" sz="900" u="none" cap="none" strike="noStrike">
                          <a:latin typeface="Arial"/>
                          <a:ea typeface="Arial"/>
                          <a:cs typeface="Arial"/>
                          <a:sym typeface="Arial"/>
                        </a:rPr>
                        <a:t>４人</a:t>
                      </a:r>
                      <a:endParaRPr sz="1500"/>
                    </a:p>
                  </a:txBody>
                  <a:tcPr marT="45725" marB="45725" marR="91450" marL="91450" anchor="ctr">
                    <a:lnL cap="flat" cmpd="sng" w="9525">
                      <a:solidFill>
                        <a:schemeClr val="dk1"/>
                      </a:solidFill>
                      <a:prstDash val="dash"/>
                      <a:round/>
                      <a:headEnd len="sm" w="sm" type="none"/>
                      <a:tailEnd len="sm" w="sm" type="none"/>
                    </a:lnL>
                    <a:lnR cap="flat" cmpd="sng" w="9525">
                      <a:solidFill>
                        <a:schemeClr val="dk1"/>
                      </a:solidFill>
                      <a:prstDash val="dash"/>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ctr">
                        <a:spcBef>
                          <a:spcPts val="0"/>
                        </a:spcBef>
                        <a:spcAft>
                          <a:spcPts val="0"/>
                        </a:spcAft>
                        <a:buNone/>
                      </a:pPr>
                      <a:r>
                        <a:rPr b="1" lang="ja-JP" sz="900" u="none" cap="none" strike="noStrike">
                          <a:latin typeface="Arial"/>
                          <a:ea typeface="Arial"/>
                          <a:cs typeface="Arial"/>
                          <a:sym typeface="Arial"/>
                        </a:rPr>
                        <a:t>500万円</a:t>
                      </a:r>
                      <a:endParaRPr sz="1500"/>
                    </a:p>
                  </a:txBody>
                  <a:tcPr marT="45725" marB="45725" marR="91450" marL="91450" anchor="ctr">
                    <a:lnL cap="flat" cmpd="sng" w="9525">
                      <a:solidFill>
                        <a:schemeClr val="dk1"/>
                      </a:solidFill>
                      <a:prstDash val="dash"/>
                      <a:round/>
                      <a:headEnd len="sm" w="sm" type="none"/>
                      <a:tailEnd len="sm" w="sm" type="none"/>
                    </a:lnL>
                    <a:lnR cap="flat" cmpd="sng" w="9525">
                      <a:solidFill>
                        <a:schemeClr val="dk1"/>
                      </a:solidFill>
                      <a:prstDash val="dash"/>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ctr">
                        <a:spcBef>
                          <a:spcPts val="0"/>
                        </a:spcBef>
                        <a:spcAft>
                          <a:spcPts val="0"/>
                        </a:spcAft>
                        <a:buNone/>
                      </a:pPr>
                      <a:r>
                        <a:rPr b="1" lang="ja-JP" sz="900" u="none" cap="none" strike="noStrike">
                          <a:latin typeface="Arial"/>
                          <a:ea typeface="Arial"/>
                          <a:cs typeface="Arial"/>
                          <a:sym typeface="Arial"/>
                        </a:rPr>
                        <a:t>月10回</a:t>
                      </a:r>
                      <a:endParaRPr sz="1500"/>
                    </a:p>
                  </a:txBody>
                  <a:tcPr marT="45725" marB="45725" marR="91450" marL="91450" anchor="ctr">
                    <a:lnL cap="flat" cmpd="sng" w="9525">
                      <a:solidFill>
                        <a:schemeClr val="dk1"/>
                      </a:solidFill>
                      <a:prstDash val="dash"/>
                      <a:round/>
                      <a:headEnd len="sm" w="sm" type="none"/>
                      <a:tailEnd len="sm" w="sm" type="none"/>
                    </a:lnL>
                    <a:lnR cap="flat" cmpd="sng" w="9525">
                      <a:solidFill>
                        <a:schemeClr val="dk1"/>
                      </a:solidFill>
                      <a:prstDash val="dash"/>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ctr">
                        <a:spcBef>
                          <a:spcPts val="0"/>
                        </a:spcBef>
                        <a:spcAft>
                          <a:spcPts val="0"/>
                        </a:spcAft>
                        <a:buNone/>
                      </a:pPr>
                      <a:r>
                        <a:rPr b="1" lang="ja-JP" sz="900" u="none" cap="none" strike="noStrike">
                          <a:latin typeface="Arial"/>
                          <a:ea typeface="Arial"/>
                          <a:cs typeface="Arial"/>
                          <a:sym typeface="Arial"/>
                        </a:rPr>
                        <a:t>100万円</a:t>
                      </a:r>
                      <a:endParaRPr sz="1500"/>
                    </a:p>
                  </a:txBody>
                  <a:tcPr marT="45725" marB="45725" marR="91450" marL="91450" anchor="ctr">
                    <a:lnL cap="flat" cmpd="sng" w="9525">
                      <a:solidFill>
                        <a:schemeClr val="dk1"/>
                      </a:solidFill>
                      <a:prstDash val="dash"/>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r>
              <a:tr h="288000">
                <a:tc>
                  <a:txBody>
                    <a:bodyPr/>
                    <a:lstStyle/>
                    <a:p>
                      <a:pPr indent="0" lvl="0" marL="0" marR="0" rtl="0" algn="ctr">
                        <a:spcBef>
                          <a:spcPts val="0"/>
                        </a:spcBef>
                        <a:spcAft>
                          <a:spcPts val="0"/>
                        </a:spcAft>
                        <a:buNone/>
                      </a:pPr>
                      <a:r>
                        <a:rPr b="1" lang="ja-JP" sz="900" u="none" cap="none" strike="noStrike">
                          <a:latin typeface="Arial"/>
                          <a:ea typeface="Arial"/>
                          <a:cs typeface="Arial"/>
                          <a:sym typeface="Arial"/>
                        </a:rPr>
                        <a:t>Ｂ家</a:t>
                      </a:r>
                      <a:endParaRPr sz="1500"/>
                    </a:p>
                  </a:txBody>
                  <a:tcPr marT="45725" marB="45725" marR="91450" marL="91450" anchor="ctr">
                    <a:lnL cap="flat" cmpd="sng" w="12700">
                      <a:solidFill>
                        <a:schemeClr val="dk1"/>
                      </a:solidFill>
                      <a:prstDash val="solid"/>
                      <a:round/>
                      <a:headEnd len="sm" w="sm" type="none"/>
                      <a:tailEnd len="sm" w="sm" type="none"/>
                    </a:lnL>
                    <a:lnR cap="flat" cmpd="sng" w="9525">
                      <a:solidFill>
                        <a:schemeClr val="dk1"/>
                      </a:solidFill>
                      <a:prstDash val="dash"/>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ctr">
                        <a:spcBef>
                          <a:spcPts val="0"/>
                        </a:spcBef>
                        <a:spcAft>
                          <a:spcPts val="0"/>
                        </a:spcAft>
                        <a:buNone/>
                      </a:pPr>
                      <a:r>
                        <a:rPr b="1" lang="ja-JP" sz="900" u="none" cap="none" strike="noStrike">
                          <a:latin typeface="Arial"/>
                          <a:ea typeface="Arial"/>
                          <a:cs typeface="Arial"/>
                          <a:sym typeface="Arial"/>
                        </a:rPr>
                        <a:t>４人</a:t>
                      </a:r>
                      <a:endParaRPr sz="1500"/>
                    </a:p>
                  </a:txBody>
                  <a:tcPr marT="45725" marB="45725" marR="91450" marL="91450" anchor="ctr">
                    <a:lnL cap="flat" cmpd="sng" w="9525">
                      <a:solidFill>
                        <a:schemeClr val="dk1"/>
                      </a:solidFill>
                      <a:prstDash val="dash"/>
                      <a:round/>
                      <a:headEnd len="sm" w="sm" type="none"/>
                      <a:tailEnd len="sm" w="sm" type="none"/>
                    </a:lnL>
                    <a:lnR cap="flat" cmpd="sng" w="9525">
                      <a:solidFill>
                        <a:schemeClr val="dk1"/>
                      </a:solidFill>
                      <a:prstDash val="dash"/>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ctr">
                        <a:spcBef>
                          <a:spcPts val="0"/>
                        </a:spcBef>
                        <a:spcAft>
                          <a:spcPts val="0"/>
                        </a:spcAft>
                        <a:buNone/>
                      </a:pPr>
                      <a:r>
                        <a:rPr b="1" lang="ja-JP" sz="900" u="none" cap="none" strike="noStrike">
                          <a:latin typeface="Arial"/>
                          <a:ea typeface="Arial"/>
                          <a:cs typeface="Arial"/>
                          <a:sym typeface="Arial"/>
                        </a:rPr>
                        <a:t>500万円</a:t>
                      </a:r>
                      <a:endParaRPr sz="1500"/>
                    </a:p>
                  </a:txBody>
                  <a:tcPr marT="45725" marB="45725" marR="91450" marL="91450" anchor="ctr">
                    <a:lnL cap="flat" cmpd="sng" w="9525">
                      <a:solidFill>
                        <a:schemeClr val="dk1"/>
                      </a:solidFill>
                      <a:prstDash val="dash"/>
                      <a:round/>
                      <a:headEnd len="sm" w="sm" type="none"/>
                      <a:tailEnd len="sm" w="sm" type="none"/>
                    </a:lnL>
                    <a:lnR cap="flat" cmpd="sng" w="9525">
                      <a:solidFill>
                        <a:schemeClr val="dk1"/>
                      </a:solidFill>
                      <a:prstDash val="dash"/>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ctr">
                        <a:spcBef>
                          <a:spcPts val="0"/>
                        </a:spcBef>
                        <a:spcAft>
                          <a:spcPts val="0"/>
                        </a:spcAft>
                        <a:buNone/>
                      </a:pPr>
                      <a:r>
                        <a:rPr b="1" lang="ja-JP" sz="900" u="none" cap="none" strike="noStrike">
                          <a:latin typeface="Arial"/>
                          <a:ea typeface="Arial"/>
                          <a:cs typeface="Arial"/>
                          <a:sym typeface="Arial"/>
                        </a:rPr>
                        <a:t>月10回</a:t>
                      </a:r>
                      <a:endParaRPr sz="1500"/>
                    </a:p>
                  </a:txBody>
                  <a:tcPr marT="45725" marB="45725" marR="91450" marL="91450" anchor="ctr">
                    <a:lnL cap="flat" cmpd="sng" w="9525">
                      <a:solidFill>
                        <a:schemeClr val="dk1"/>
                      </a:solidFill>
                      <a:prstDash val="dash"/>
                      <a:round/>
                      <a:headEnd len="sm" w="sm" type="none"/>
                      <a:tailEnd len="sm" w="sm" type="none"/>
                    </a:lnL>
                    <a:lnR cap="flat" cmpd="sng" w="9525">
                      <a:solidFill>
                        <a:schemeClr val="dk1"/>
                      </a:solidFill>
                      <a:prstDash val="dash"/>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ctr">
                        <a:spcBef>
                          <a:spcPts val="0"/>
                        </a:spcBef>
                        <a:spcAft>
                          <a:spcPts val="0"/>
                        </a:spcAft>
                        <a:buNone/>
                      </a:pPr>
                      <a:r>
                        <a:rPr b="1" lang="ja-JP" sz="900" u="none" cap="none" strike="noStrike">
                          <a:latin typeface="Arial"/>
                          <a:ea typeface="Arial"/>
                          <a:cs typeface="Arial"/>
                          <a:sym typeface="Arial"/>
                        </a:rPr>
                        <a:t>100万円</a:t>
                      </a:r>
                      <a:endParaRPr sz="1500"/>
                    </a:p>
                  </a:txBody>
                  <a:tcPr marT="45725" marB="45725" marR="91450" marL="91450" anchor="ctr">
                    <a:lnL cap="flat" cmpd="sng" w="9525">
                      <a:solidFill>
                        <a:schemeClr val="dk1"/>
                      </a:solidFill>
                      <a:prstDash val="dash"/>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r>
              <a:tr h="288000">
                <a:tc>
                  <a:txBody>
                    <a:bodyPr/>
                    <a:lstStyle/>
                    <a:p>
                      <a:pPr indent="0" lvl="0" marL="0" marR="0" rtl="0" algn="ctr">
                        <a:spcBef>
                          <a:spcPts val="0"/>
                        </a:spcBef>
                        <a:spcAft>
                          <a:spcPts val="0"/>
                        </a:spcAft>
                        <a:buNone/>
                      </a:pPr>
                      <a:r>
                        <a:rPr b="1" lang="ja-JP" sz="900" u="none" cap="none" strike="noStrike">
                          <a:latin typeface="Arial"/>
                          <a:ea typeface="Arial"/>
                          <a:cs typeface="Arial"/>
                          <a:sym typeface="Arial"/>
                        </a:rPr>
                        <a:t>Ｃ家</a:t>
                      </a:r>
                      <a:endParaRPr sz="1500"/>
                    </a:p>
                  </a:txBody>
                  <a:tcPr marT="45725" marB="45725" marR="91450" marL="91450" anchor="ctr">
                    <a:lnL cap="flat" cmpd="sng" w="12700">
                      <a:solidFill>
                        <a:schemeClr val="dk1"/>
                      </a:solidFill>
                      <a:prstDash val="solid"/>
                      <a:round/>
                      <a:headEnd len="sm" w="sm" type="none"/>
                      <a:tailEnd len="sm" w="sm" type="none"/>
                    </a:lnL>
                    <a:lnR cap="flat" cmpd="sng" w="9525">
                      <a:solidFill>
                        <a:schemeClr val="dk1"/>
                      </a:solidFill>
                      <a:prstDash val="dash"/>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ctr">
                        <a:spcBef>
                          <a:spcPts val="0"/>
                        </a:spcBef>
                        <a:spcAft>
                          <a:spcPts val="0"/>
                        </a:spcAft>
                        <a:buNone/>
                      </a:pPr>
                      <a:r>
                        <a:rPr b="1" lang="ja-JP" sz="900" u="none" cap="none" strike="noStrike">
                          <a:latin typeface="Arial"/>
                          <a:ea typeface="Arial"/>
                          <a:cs typeface="Arial"/>
                          <a:sym typeface="Arial"/>
                        </a:rPr>
                        <a:t>４人</a:t>
                      </a:r>
                      <a:endParaRPr sz="1500"/>
                    </a:p>
                  </a:txBody>
                  <a:tcPr marT="45725" marB="45725" marR="91450" marL="91450" anchor="ctr">
                    <a:lnL cap="flat" cmpd="sng" w="9525">
                      <a:solidFill>
                        <a:schemeClr val="dk1"/>
                      </a:solidFill>
                      <a:prstDash val="dash"/>
                      <a:round/>
                      <a:headEnd len="sm" w="sm" type="none"/>
                      <a:tailEnd len="sm" w="sm" type="none"/>
                    </a:lnL>
                    <a:lnR cap="flat" cmpd="sng" w="9525">
                      <a:solidFill>
                        <a:schemeClr val="dk1"/>
                      </a:solidFill>
                      <a:prstDash val="dash"/>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ctr">
                        <a:spcBef>
                          <a:spcPts val="0"/>
                        </a:spcBef>
                        <a:spcAft>
                          <a:spcPts val="0"/>
                        </a:spcAft>
                        <a:buNone/>
                      </a:pPr>
                      <a:r>
                        <a:rPr b="1" lang="ja-JP" sz="900" u="none" cap="none" strike="noStrike">
                          <a:latin typeface="Arial"/>
                          <a:ea typeface="Arial"/>
                          <a:cs typeface="Arial"/>
                          <a:sym typeface="Arial"/>
                        </a:rPr>
                        <a:t>500万円</a:t>
                      </a:r>
                      <a:endParaRPr sz="1500"/>
                    </a:p>
                  </a:txBody>
                  <a:tcPr marT="45725" marB="45725" marR="91450" marL="91450" anchor="ctr">
                    <a:lnL cap="flat" cmpd="sng" w="9525">
                      <a:solidFill>
                        <a:schemeClr val="dk1"/>
                      </a:solidFill>
                      <a:prstDash val="dash"/>
                      <a:round/>
                      <a:headEnd len="sm" w="sm" type="none"/>
                      <a:tailEnd len="sm" w="sm" type="none"/>
                    </a:lnL>
                    <a:lnR cap="flat" cmpd="sng" w="9525">
                      <a:solidFill>
                        <a:schemeClr val="dk1"/>
                      </a:solidFill>
                      <a:prstDash val="dash"/>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ctr">
                        <a:spcBef>
                          <a:spcPts val="0"/>
                        </a:spcBef>
                        <a:spcAft>
                          <a:spcPts val="0"/>
                        </a:spcAft>
                        <a:buNone/>
                      </a:pPr>
                      <a:r>
                        <a:rPr b="1" lang="ja-JP" sz="900" u="none" cap="none" strike="noStrike">
                          <a:latin typeface="Arial"/>
                          <a:ea typeface="Arial"/>
                          <a:cs typeface="Arial"/>
                          <a:sym typeface="Arial"/>
                        </a:rPr>
                        <a:t>月10回</a:t>
                      </a:r>
                      <a:endParaRPr sz="1500"/>
                    </a:p>
                  </a:txBody>
                  <a:tcPr marT="45725" marB="45725" marR="91450" marL="91450" anchor="ctr">
                    <a:lnL cap="flat" cmpd="sng" w="9525">
                      <a:solidFill>
                        <a:schemeClr val="dk1"/>
                      </a:solidFill>
                      <a:prstDash val="dash"/>
                      <a:round/>
                      <a:headEnd len="sm" w="sm" type="none"/>
                      <a:tailEnd len="sm" w="sm" type="none"/>
                    </a:lnL>
                    <a:lnR cap="flat" cmpd="sng" w="9525">
                      <a:solidFill>
                        <a:schemeClr val="dk1"/>
                      </a:solidFill>
                      <a:prstDash val="dash"/>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ctr">
                        <a:spcBef>
                          <a:spcPts val="0"/>
                        </a:spcBef>
                        <a:spcAft>
                          <a:spcPts val="0"/>
                        </a:spcAft>
                        <a:buNone/>
                      </a:pPr>
                      <a:r>
                        <a:rPr b="1" lang="ja-JP" sz="900" u="none" cap="none" strike="noStrike">
                          <a:latin typeface="Arial"/>
                          <a:ea typeface="Arial"/>
                          <a:cs typeface="Arial"/>
                          <a:sym typeface="Arial"/>
                        </a:rPr>
                        <a:t>100万円</a:t>
                      </a:r>
                      <a:endParaRPr sz="1500"/>
                    </a:p>
                  </a:txBody>
                  <a:tcPr marT="45725" marB="45725" marR="91450" marL="91450" anchor="ctr">
                    <a:lnL cap="flat" cmpd="sng" w="9525">
                      <a:solidFill>
                        <a:schemeClr val="dk1"/>
                      </a:solidFill>
                      <a:prstDash val="dash"/>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r>
              <a:tr h="288000">
                <a:tc>
                  <a:txBody>
                    <a:bodyPr/>
                    <a:lstStyle/>
                    <a:p>
                      <a:pPr indent="0" lvl="0" marL="0" marR="0" rtl="0" algn="ctr">
                        <a:spcBef>
                          <a:spcPts val="0"/>
                        </a:spcBef>
                        <a:spcAft>
                          <a:spcPts val="0"/>
                        </a:spcAft>
                        <a:buNone/>
                      </a:pPr>
                      <a:r>
                        <a:rPr b="1" lang="ja-JP" sz="900" u="none" cap="none" strike="noStrike">
                          <a:latin typeface="Arial"/>
                          <a:ea typeface="Arial"/>
                          <a:cs typeface="Arial"/>
                          <a:sym typeface="Arial"/>
                        </a:rPr>
                        <a:t>Ｄ家</a:t>
                      </a:r>
                      <a:endParaRPr sz="1500"/>
                    </a:p>
                  </a:txBody>
                  <a:tcPr marT="45725" marB="45725" marR="91450" marL="91450" anchor="ctr">
                    <a:lnL cap="flat" cmpd="sng" w="12700">
                      <a:solidFill>
                        <a:schemeClr val="dk1"/>
                      </a:solidFill>
                      <a:prstDash val="solid"/>
                      <a:round/>
                      <a:headEnd len="sm" w="sm" type="none"/>
                      <a:tailEnd len="sm" w="sm" type="none"/>
                    </a:lnL>
                    <a:lnR cap="flat" cmpd="sng" w="9525">
                      <a:solidFill>
                        <a:schemeClr val="dk1"/>
                      </a:solidFill>
                      <a:prstDash val="dash"/>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ctr">
                        <a:spcBef>
                          <a:spcPts val="0"/>
                        </a:spcBef>
                        <a:spcAft>
                          <a:spcPts val="0"/>
                        </a:spcAft>
                        <a:buNone/>
                      </a:pPr>
                      <a:r>
                        <a:rPr b="1" lang="ja-JP" sz="900" u="none" cap="none" strike="noStrike">
                          <a:latin typeface="Arial"/>
                          <a:ea typeface="Arial"/>
                          <a:cs typeface="Arial"/>
                          <a:sym typeface="Arial"/>
                        </a:rPr>
                        <a:t>４人</a:t>
                      </a:r>
                      <a:endParaRPr sz="1500"/>
                    </a:p>
                  </a:txBody>
                  <a:tcPr marT="45725" marB="45725" marR="91450" marL="91450" anchor="ctr">
                    <a:lnL cap="flat" cmpd="sng" w="9525">
                      <a:solidFill>
                        <a:schemeClr val="dk1"/>
                      </a:solidFill>
                      <a:prstDash val="dash"/>
                      <a:round/>
                      <a:headEnd len="sm" w="sm" type="none"/>
                      <a:tailEnd len="sm" w="sm" type="none"/>
                    </a:lnL>
                    <a:lnR cap="flat" cmpd="sng" w="9525">
                      <a:solidFill>
                        <a:schemeClr val="dk1"/>
                      </a:solidFill>
                      <a:prstDash val="dash"/>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ctr">
                        <a:spcBef>
                          <a:spcPts val="0"/>
                        </a:spcBef>
                        <a:spcAft>
                          <a:spcPts val="0"/>
                        </a:spcAft>
                        <a:buNone/>
                      </a:pPr>
                      <a:r>
                        <a:rPr b="1" lang="ja-JP" sz="900" u="none" cap="none" strike="noStrike">
                          <a:latin typeface="Arial"/>
                          <a:ea typeface="Arial"/>
                          <a:cs typeface="Arial"/>
                          <a:sym typeface="Arial"/>
                        </a:rPr>
                        <a:t>500万円</a:t>
                      </a:r>
                      <a:endParaRPr sz="1500"/>
                    </a:p>
                  </a:txBody>
                  <a:tcPr marT="45725" marB="45725" marR="91450" marL="91450" anchor="ctr">
                    <a:lnL cap="flat" cmpd="sng" w="9525">
                      <a:solidFill>
                        <a:schemeClr val="dk1"/>
                      </a:solidFill>
                      <a:prstDash val="dash"/>
                      <a:round/>
                      <a:headEnd len="sm" w="sm" type="none"/>
                      <a:tailEnd len="sm" w="sm" type="none"/>
                    </a:lnL>
                    <a:lnR cap="flat" cmpd="sng" w="9525">
                      <a:solidFill>
                        <a:schemeClr val="dk1"/>
                      </a:solidFill>
                      <a:prstDash val="dash"/>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ctr">
                        <a:spcBef>
                          <a:spcPts val="0"/>
                        </a:spcBef>
                        <a:spcAft>
                          <a:spcPts val="0"/>
                        </a:spcAft>
                        <a:buNone/>
                      </a:pPr>
                      <a:r>
                        <a:rPr b="1" lang="ja-JP" sz="900" u="none" cap="none" strike="noStrike">
                          <a:latin typeface="Arial"/>
                          <a:ea typeface="Arial"/>
                          <a:cs typeface="Arial"/>
                          <a:sym typeface="Arial"/>
                        </a:rPr>
                        <a:t>月10回</a:t>
                      </a:r>
                      <a:endParaRPr sz="1500"/>
                    </a:p>
                  </a:txBody>
                  <a:tcPr marT="45725" marB="45725" marR="91450" marL="91450" anchor="ctr">
                    <a:lnL cap="flat" cmpd="sng" w="9525">
                      <a:solidFill>
                        <a:schemeClr val="dk1"/>
                      </a:solidFill>
                      <a:prstDash val="dash"/>
                      <a:round/>
                      <a:headEnd len="sm" w="sm" type="none"/>
                      <a:tailEnd len="sm" w="sm" type="none"/>
                    </a:lnL>
                    <a:lnR cap="flat" cmpd="sng" w="9525">
                      <a:solidFill>
                        <a:schemeClr val="dk1"/>
                      </a:solidFill>
                      <a:prstDash val="dash"/>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ctr">
                        <a:spcBef>
                          <a:spcPts val="0"/>
                        </a:spcBef>
                        <a:spcAft>
                          <a:spcPts val="0"/>
                        </a:spcAft>
                        <a:buNone/>
                      </a:pPr>
                      <a:r>
                        <a:rPr b="1" lang="ja-JP" sz="900" u="none" cap="none" strike="noStrike">
                          <a:latin typeface="Arial"/>
                          <a:ea typeface="Arial"/>
                          <a:cs typeface="Arial"/>
                          <a:sym typeface="Arial"/>
                        </a:rPr>
                        <a:t>100万円</a:t>
                      </a:r>
                      <a:endParaRPr sz="1500"/>
                    </a:p>
                  </a:txBody>
                  <a:tcPr marT="45725" marB="45725" marR="91450" marL="91450" anchor="ctr">
                    <a:lnL cap="flat" cmpd="sng" w="9525">
                      <a:solidFill>
                        <a:schemeClr val="dk1"/>
                      </a:solidFill>
                      <a:prstDash val="dash"/>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r>
              <a:tr h="114300">
                <a:tc gridSpan="4">
                  <a:txBody>
                    <a:bodyPr/>
                    <a:lstStyle/>
                    <a:p>
                      <a:pPr indent="0" lvl="0" marL="0" marR="0" rtl="0" algn="ctr">
                        <a:spcBef>
                          <a:spcPts val="0"/>
                        </a:spcBef>
                        <a:spcAft>
                          <a:spcPts val="0"/>
                        </a:spcAft>
                        <a:buNone/>
                      </a:pPr>
                      <a:r>
                        <a:rPr b="1" lang="ja-JP" sz="900" u="none" cap="none" strike="noStrike">
                          <a:latin typeface="Arial"/>
                          <a:ea typeface="Arial"/>
                          <a:cs typeface="Arial"/>
                          <a:sym typeface="Arial"/>
                        </a:rPr>
                        <a:t>合計</a:t>
                      </a:r>
                      <a:endParaRPr sz="1500"/>
                    </a:p>
                  </a:txBody>
                  <a:tcPr marT="45725" marB="45725" marR="91450" marL="91450" anchor="ctr">
                    <a:lnL cap="flat" cmpd="sng" w="12700">
                      <a:solidFill>
                        <a:schemeClr val="dk1"/>
                      </a:solidFill>
                      <a:prstDash val="solid"/>
                      <a:round/>
                      <a:headEnd len="sm" w="sm" type="none"/>
                      <a:tailEnd len="sm" w="sm" type="none"/>
                    </a:lnL>
                    <a:lnR cap="flat" cmpd="sng" w="9525">
                      <a:solidFill>
                        <a:schemeClr val="dk1"/>
                      </a:solidFill>
                      <a:prstDash val="dash"/>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hMerge="1"/>
                <a:tc hMerge="1"/>
                <a:tc hMerge="1"/>
                <a:tc>
                  <a:txBody>
                    <a:bodyPr/>
                    <a:lstStyle/>
                    <a:p>
                      <a:pPr indent="0" lvl="0" marL="0" marR="0" rtl="0" algn="ctr">
                        <a:spcBef>
                          <a:spcPts val="0"/>
                        </a:spcBef>
                        <a:spcAft>
                          <a:spcPts val="0"/>
                        </a:spcAft>
                        <a:buNone/>
                      </a:pPr>
                      <a:r>
                        <a:rPr b="1" lang="ja-JP" sz="900" u="none" cap="none" strike="noStrike">
                          <a:latin typeface="Arial"/>
                          <a:ea typeface="Arial"/>
                          <a:cs typeface="Arial"/>
                          <a:sym typeface="Arial"/>
                        </a:rPr>
                        <a:t>400万円</a:t>
                      </a:r>
                      <a:endParaRPr sz="1500"/>
                    </a:p>
                  </a:txBody>
                  <a:tcPr marT="45725" marB="45725" marR="91450" marL="91450" anchor="ctr">
                    <a:lnL cap="flat" cmpd="sng" w="9525">
                      <a:solidFill>
                        <a:schemeClr val="dk1"/>
                      </a:solidFill>
                      <a:prstDash val="dash"/>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r>
            </a:tbl>
          </a:graphicData>
        </a:graphic>
      </p:graphicFrame>
    </p:spTree>
  </p:cSld>
  <p:clrMapOvr>
    <a:masterClrMapping/>
  </p:clrMapOvr>
  <p:extLst>
    <p:ext uri="{DCECCB84-F9BA-43D5-87BE-67443E8EF086}">
      <p15:sldGuideLst>
        <p15:guide id="1" orient="horz">
          <p15:clr>
            <a:srgbClr val="FBAE40"/>
          </p15:clr>
        </p15:guide>
        <p15:guide id="2" pos="5760">
          <p15:clr>
            <a:srgbClr val="FBAE40"/>
          </p15:clr>
        </p15:guide>
      </p15:sldGuideLst>
    </p:ext>
  </p:extLst>
</p:sldLayout>
</file>

<file path=ppt/slideLayouts/slideLayout4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白紙">
  <p:cSld name="1_白紙">
    <p:bg>
      <p:bgPr>
        <a:blipFill>
          <a:blip r:embed="rId2">
            <a:alphaModFix/>
          </a:blip>
          <a:stretch>
            <a:fillRect/>
          </a:stretch>
        </a:blipFill>
      </p:bgPr>
    </p:bg>
    <p:spTree>
      <p:nvGrpSpPr>
        <p:cNvPr id="520" name="Shape 520"/>
        <p:cNvGrpSpPr/>
        <p:nvPr/>
      </p:nvGrpSpPr>
      <p:grpSpPr>
        <a:xfrm>
          <a:off x="0" y="0"/>
          <a:ext cx="0" cy="0"/>
          <a:chOff x="0" y="0"/>
          <a:chExt cx="0" cy="0"/>
        </a:xfrm>
      </p:grpSpPr>
    </p:spTree>
  </p:cSld>
  <p:clrMapOvr>
    <a:masterClrMapping/>
  </p:clrMapOvr>
  <p:extLst>
    <p:ext uri="{DCECCB84-F9BA-43D5-87BE-67443E8EF086}">
      <p15:sldGuideLst>
        <p15:guide id="1" orient="horz">
          <p15:clr>
            <a:srgbClr val="FBAE40"/>
          </p15:clr>
        </p15:guide>
        <p15:guide id="2" pos="5760">
          <p15:clr>
            <a:srgbClr val="FBAE40"/>
          </p15:clr>
        </p15:guide>
      </p15:sldGuideLst>
    </p:ext>
  </p:extLst>
</p:sldLayout>
</file>

<file path=ppt/slideLayouts/slideLayout4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タイトル スライド">
  <p:cSld name="タイトル スライド">
    <p:spTree>
      <p:nvGrpSpPr>
        <p:cNvPr id="522" name="Shape 522"/>
        <p:cNvGrpSpPr/>
        <p:nvPr/>
      </p:nvGrpSpPr>
      <p:grpSpPr>
        <a:xfrm>
          <a:off x="0" y="0"/>
          <a:ext cx="0" cy="0"/>
          <a:chOff x="0" y="0"/>
          <a:chExt cx="0" cy="0"/>
        </a:xfrm>
      </p:grpSpPr>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5_白紙">
  <p:cSld name="5_白紙">
    <p:spTree>
      <p:nvGrpSpPr>
        <p:cNvPr id="40" name="Shape 40"/>
        <p:cNvGrpSpPr/>
        <p:nvPr/>
      </p:nvGrpSpPr>
      <p:grpSpPr>
        <a:xfrm>
          <a:off x="0" y="0"/>
          <a:ext cx="0" cy="0"/>
          <a:chOff x="0" y="0"/>
          <a:chExt cx="0" cy="0"/>
        </a:xfrm>
      </p:grpSpPr>
      <p:sp>
        <p:nvSpPr>
          <p:cNvPr id="41" name="Google Shape;41;p6"/>
          <p:cNvSpPr/>
          <p:nvPr/>
        </p:nvSpPr>
        <p:spPr>
          <a:xfrm>
            <a:off x="5772274" y="1541748"/>
            <a:ext cx="3047876" cy="1877632"/>
          </a:xfrm>
          <a:prstGeom prst="rect">
            <a:avLst/>
          </a:prstGeom>
          <a:solidFill>
            <a:srgbClr val="F2F2F2"/>
          </a:solidFill>
          <a:ln>
            <a:noFill/>
          </a:ln>
        </p:spPr>
        <p:txBody>
          <a:bodyPr anchorCtr="0" anchor="t" bIns="45700" lIns="91425" spcFirstLastPara="1" rIns="91425" wrap="square" tIns="90000">
            <a:noAutofit/>
          </a:bodyPr>
          <a:lstStyle/>
          <a:p>
            <a:pPr indent="0" lvl="0" marL="0" marR="0" rtl="0" algn="l">
              <a:lnSpc>
                <a:spcPct val="114000"/>
              </a:lnSpc>
              <a:spcBef>
                <a:spcPts val="0"/>
              </a:spcBef>
              <a:spcAft>
                <a:spcPts val="0"/>
              </a:spcAft>
              <a:buClr>
                <a:schemeClr val="dk1"/>
              </a:buClr>
              <a:buSzPts val="1100"/>
              <a:buFont typeface="Arial"/>
              <a:buNone/>
            </a:pPr>
            <a:r>
              <a:t/>
            </a:r>
            <a:endParaRPr sz="1100">
              <a:solidFill>
                <a:schemeClr val="dk1"/>
              </a:solidFill>
              <a:latin typeface="Arial"/>
              <a:ea typeface="Arial"/>
              <a:cs typeface="Arial"/>
              <a:sym typeface="Arial"/>
            </a:endParaRPr>
          </a:p>
        </p:txBody>
      </p:sp>
      <p:sp>
        <p:nvSpPr>
          <p:cNvPr id="42" name="Google Shape;42;p6"/>
          <p:cNvSpPr/>
          <p:nvPr/>
        </p:nvSpPr>
        <p:spPr>
          <a:xfrm>
            <a:off x="-1" y="705417"/>
            <a:ext cx="9144001" cy="58673"/>
          </a:xfrm>
          <a:prstGeom prst="rect">
            <a:avLst/>
          </a:prstGeom>
          <a:solidFill>
            <a:srgbClr val="005BAD"/>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2400"/>
              <a:buFont typeface="Arial"/>
              <a:buNone/>
            </a:pPr>
            <a:r>
              <a:t/>
            </a:r>
            <a:endParaRPr b="0" i="0" sz="2400" u="none" cap="none" strike="noStrike">
              <a:solidFill>
                <a:srgbClr val="000000"/>
              </a:solidFill>
              <a:latin typeface="Arial"/>
              <a:ea typeface="Arial"/>
              <a:cs typeface="Arial"/>
              <a:sym typeface="Arial"/>
            </a:endParaRPr>
          </a:p>
        </p:txBody>
      </p:sp>
      <p:sp>
        <p:nvSpPr>
          <p:cNvPr id="43" name="Google Shape;43;p6"/>
          <p:cNvSpPr txBox="1"/>
          <p:nvPr>
            <p:ph idx="12" type="sldNum"/>
          </p:nvPr>
        </p:nvSpPr>
        <p:spPr>
          <a:xfrm>
            <a:off x="8769893" y="6443281"/>
            <a:ext cx="374107" cy="298426"/>
          </a:xfrm>
          <a:prstGeom prst="rect">
            <a:avLst/>
          </a:prstGeom>
          <a:noFill/>
          <a:ln>
            <a:noFill/>
          </a:ln>
        </p:spPr>
        <p:txBody>
          <a:bodyPr anchorCtr="0" anchor="ctr" bIns="45700" lIns="91425" spcFirstLastPara="1" rIns="91425" wrap="square" tIns="45700">
            <a:noAutofit/>
          </a:bodyPr>
          <a:lstStyle>
            <a:lvl1pPr indent="0" lvl="0" marL="0" marR="0" rtl="0" algn="ctr">
              <a:spcBef>
                <a:spcPts val="0"/>
              </a:spcBef>
              <a:buNone/>
              <a:defRPr b="1" sz="1200">
                <a:solidFill>
                  <a:schemeClr val="dk1"/>
                </a:solidFill>
                <a:latin typeface="Arial"/>
                <a:ea typeface="Arial"/>
                <a:cs typeface="Arial"/>
                <a:sym typeface="Arial"/>
              </a:defRPr>
            </a:lvl1pPr>
            <a:lvl2pPr indent="0" lvl="1" marL="0" marR="0" rtl="0" algn="ctr">
              <a:spcBef>
                <a:spcPts val="0"/>
              </a:spcBef>
              <a:buNone/>
              <a:defRPr b="1" sz="1200">
                <a:solidFill>
                  <a:schemeClr val="dk1"/>
                </a:solidFill>
                <a:latin typeface="Arial"/>
                <a:ea typeface="Arial"/>
                <a:cs typeface="Arial"/>
                <a:sym typeface="Arial"/>
              </a:defRPr>
            </a:lvl2pPr>
            <a:lvl3pPr indent="0" lvl="2" marL="0" marR="0" rtl="0" algn="ctr">
              <a:spcBef>
                <a:spcPts val="0"/>
              </a:spcBef>
              <a:buNone/>
              <a:defRPr b="1" sz="1200">
                <a:solidFill>
                  <a:schemeClr val="dk1"/>
                </a:solidFill>
                <a:latin typeface="Arial"/>
                <a:ea typeface="Arial"/>
                <a:cs typeface="Arial"/>
                <a:sym typeface="Arial"/>
              </a:defRPr>
            </a:lvl3pPr>
            <a:lvl4pPr indent="0" lvl="3" marL="0" marR="0" rtl="0" algn="ctr">
              <a:spcBef>
                <a:spcPts val="0"/>
              </a:spcBef>
              <a:buNone/>
              <a:defRPr b="1" sz="1200">
                <a:solidFill>
                  <a:schemeClr val="dk1"/>
                </a:solidFill>
                <a:latin typeface="Arial"/>
                <a:ea typeface="Arial"/>
                <a:cs typeface="Arial"/>
                <a:sym typeface="Arial"/>
              </a:defRPr>
            </a:lvl4pPr>
            <a:lvl5pPr indent="0" lvl="4" marL="0" marR="0" rtl="0" algn="ctr">
              <a:spcBef>
                <a:spcPts val="0"/>
              </a:spcBef>
              <a:buNone/>
              <a:defRPr b="1" sz="1200">
                <a:solidFill>
                  <a:schemeClr val="dk1"/>
                </a:solidFill>
                <a:latin typeface="Arial"/>
                <a:ea typeface="Arial"/>
                <a:cs typeface="Arial"/>
                <a:sym typeface="Arial"/>
              </a:defRPr>
            </a:lvl5pPr>
            <a:lvl6pPr indent="0" lvl="5" marL="0" marR="0" rtl="0" algn="ctr">
              <a:spcBef>
                <a:spcPts val="0"/>
              </a:spcBef>
              <a:buNone/>
              <a:defRPr b="1" sz="1200">
                <a:solidFill>
                  <a:schemeClr val="dk1"/>
                </a:solidFill>
                <a:latin typeface="Arial"/>
                <a:ea typeface="Arial"/>
                <a:cs typeface="Arial"/>
                <a:sym typeface="Arial"/>
              </a:defRPr>
            </a:lvl6pPr>
            <a:lvl7pPr indent="0" lvl="6" marL="0" marR="0" rtl="0" algn="ctr">
              <a:spcBef>
                <a:spcPts val="0"/>
              </a:spcBef>
              <a:buNone/>
              <a:defRPr b="1" sz="1200">
                <a:solidFill>
                  <a:schemeClr val="dk1"/>
                </a:solidFill>
                <a:latin typeface="Arial"/>
                <a:ea typeface="Arial"/>
                <a:cs typeface="Arial"/>
                <a:sym typeface="Arial"/>
              </a:defRPr>
            </a:lvl7pPr>
            <a:lvl8pPr indent="0" lvl="7" marL="0" marR="0" rtl="0" algn="ctr">
              <a:spcBef>
                <a:spcPts val="0"/>
              </a:spcBef>
              <a:buNone/>
              <a:defRPr b="1" sz="1200">
                <a:solidFill>
                  <a:schemeClr val="dk1"/>
                </a:solidFill>
                <a:latin typeface="Arial"/>
                <a:ea typeface="Arial"/>
                <a:cs typeface="Arial"/>
                <a:sym typeface="Arial"/>
              </a:defRPr>
            </a:lvl8pPr>
            <a:lvl9pPr indent="0" lvl="8" marL="0" marR="0" rtl="0" algn="ctr">
              <a:spcBef>
                <a:spcPts val="0"/>
              </a:spcBef>
              <a:buNone/>
              <a:defRPr b="1" sz="1200">
                <a:solidFill>
                  <a:schemeClr val="dk1"/>
                </a:solidFill>
                <a:latin typeface="Arial"/>
                <a:ea typeface="Arial"/>
                <a:cs typeface="Arial"/>
                <a:sym typeface="Arial"/>
              </a:defRPr>
            </a:lvl9pPr>
          </a:lstStyle>
          <a:p>
            <a:pPr indent="0" lvl="0" marL="0" rtl="0" algn="ctr">
              <a:spcBef>
                <a:spcPts val="0"/>
              </a:spcBef>
              <a:spcAft>
                <a:spcPts val="0"/>
              </a:spcAft>
              <a:buNone/>
            </a:pPr>
            <a:fld id="{00000000-1234-1234-1234-123412341234}" type="slidenum">
              <a:rPr lang="ja-JP"/>
              <a:t>‹#›</a:t>
            </a:fld>
            <a:endParaRPr/>
          </a:p>
        </p:txBody>
      </p:sp>
      <p:sp>
        <p:nvSpPr>
          <p:cNvPr id="44" name="Google Shape;44;p6"/>
          <p:cNvSpPr/>
          <p:nvPr/>
        </p:nvSpPr>
        <p:spPr>
          <a:xfrm>
            <a:off x="323851" y="1257115"/>
            <a:ext cx="831439" cy="226871"/>
          </a:xfrm>
          <a:prstGeom prst="rect">
            <a:avLst/>
          </a:prstGeom>
          <a:noFill/>
          <a:ln cap="flat" cmpd="sng" w="19050">
            <a:solidFill>
              <a:srgbClr val="262626"/>
            </a:solidFill>
            <a:prstDash val="solid"/>
            <a:round/>
            <a:headEnd len="sm" w="sm" type="none"/>
            <a:tailEnd len="sm" w="sm" type="none"/>
          </a:ln>
        </p:spPr>
        <p:txBody>
          <a:bodyPr anchorCtr="0" anchor="ctr" bIns="36000" lIns="72000" spcFirstLastPara="1" rIns="72000" wrap="square" tIns="36000">
            <a:noAutofit/>
          </a:bodyPr>
          <a:lstStyle/>
          <a:p>
            <a:pPr indent="0" lvl="0" marL="0" marR="0" rtl="0" algn="ctr">
              <a:lnSpc>
                <a:spcPct val="100000"/>
              </a:lnSpc>
              <a:spcBef>
                <a:spcPts val="0"/>
              </a:spcBef>
              <a:spcAft>
                <a:spcPts val="0"/>
              </a:spcAft>
              <a:buClr>
                <a:schemeClr val="dk1"/>
              </a:buClr>
              <a:buSzPts val="1300"/>
              <a:buFont typeface="Arial"/>
              <a:buNone/>
            </a:pPr>
            <a:r>
              <a:rPr b="0" i="0" lang="ja-JP" sz="1300" u="none" cap="none" strike="noStrike">
                <a:solidFill>
                  <a:schemeClr val="dk1"/>
                </a:solidFill>
                <a:latin typeface="Arial"/>
                <a:ea typeface="Arial"/>
                <a:cs typeface="Arial"/>
                <a:sym typeface="Arial"/>
              </a:rPr>
              <a:t>前提条件</a:t>
            </a:r>
            <a:endParaRPr/>
          </a:p>
        </p:txBody>
      </p:sp>
      <p:sp>
        <p:nvSpPr>
          <p:cNvPr id="45" name="Google Shape;45;p6"/>
          <p:cNvSpPr/>
          <p:nvPr/>
        </p:nvSpPr>
        <p:spPr>
          <a:xfrm>
            <a:off x="323850" y="3614850"/>
            <a:ext cx="3088800" cy="226800"/>
          </a:xfrm>
          <a:prstGeom prst="rect">
            <a:avLst/>
          </a:prstGeom>
          <a:noFill/>
          <a:ln cap="flat" cmpd="sng" w="19050">
            <a:solidFill>
              <a:srgbClr val="005BAD"/>
            </a:solidFill>
            <a:prstDash val="solid"/>
            <a:round/>
            <a:headEnd len="sm" w="sm" type="none"/>
            <a:tailEnd len="sm" w="sm" type="none"/>
          </a:ln>
        </p:spPr>
        <p:txBody>
          <a:bodyPr anchorCtr="0" anchor="ctr" bIns="36000" lIns="72000" spcFirstLastPara="1" rIns="72000" wrap="square" tIns="36000">
            <a:noAutofit/>
          </a:bodyPr>
          <a:lstStyle/>
          <a:p>
            <a:pPr indent="0" lvl="0" marL="0" marR="0" rtl="0" algn="ctr">
              <a:lnSpc>
                <a:spcPct val="100000"/>
              </a:lnSpc>
              <a:spcBef>
                <a:spcPts val="0"/>
              </a:spcBef>
              <a:spcAft>
                <a:spcPts val="0"/>
              </a:spcAft>
              <a:buClr>
                <a:srgbClr val="005BAD"/>
              </a:buClr>
              <a:buSzPts val="1300"/>
              <a:buFont typeface="Arial"/>
              <a:buNone/>
            </a:pPr>
            <a:r>
              <a:rPr b="0" i="0" lang="ja-JP" sz="1300" u="none" cap="none" strike="noStrike">
                <a:solidFill>
                  <a:srgbClr val="005BAD"/>
                </a:solidFill>
                <a:latin typeface="Arial"/>
                <a:ea typeface="Arial"/>
                <a:cs typeface="Arial"/>
                <a:sym typeface="Arial"/>
              </a:rPr>
              <a:t>討議</a:t>
            </a:r>
            <a:r>
              <a:rPr b="0" i="0" lang="ja-JP" sz="1300" u="none" cap="none" strike="noStrike">
                <a:solidFill>
                  <a:schemeClr val="dk1"/>
                </a:solidFill>
                <a:latin typeface="Arial"/>
                <a:ea typeface="Arial"/>
                <a:cs typeface="Arial"/>
                <a:sym typeface="Arial"/>
              </a:rPr>
              <a:t>　パターン３　※グループ発表あり</a:t>
            </a:r>
            <a:endParaRPr/>
          </a:p>
        </p:txBody>
      </p:sp>
      <p:sp>
        <p:nvSpPr>
          <p:cNvPr id="46" name="Google Shape;46;p6"/>
          <p:cNvSpPr/>
          <p:nvPr/>
        </p:nvSpPr>
        <p:spPr>
          <a:xfrm>
            <a:off x="324417" y="1541748"/>
            <a:ext cx="3455491" cy="1877632"/>
          </a:xfrm>
          <a:prstGeom prst="rect">
            <a:avLst/>
          </a:prstGeom>
          <a:solidFill>
            <a:srgbClr val="F2F2F2"/>
          </a:solidFill>
          <a:ln>
            <a:noFill/>
          </a:ln>
        </p:spPr>
        <p:txBody>
          <a:bodyPr anchorCtr="0" anchor="ctr" bIns="45700" lIns="91425" spcFirstLastPara="1" rIns="91425" wrap="square" tIns="45700">
            <a:noAutofit/>
          </a:bodyPr>
          <a:lstStyle/>
          <a:p>
            <a:pPr indent="0" lvl="0" marL="0" marR="0" rtl="0" algn="l">
              <a:lnSpc>
                <a:spcPct val="114000"/>
              </a:lnSpc>
              <a:spcBef>
                <a:spcPts val="0"/>
              </a:spcBef>
              <a:spcAft>
                <a:spcPts val="0"/>
              </a:spcAft>
              <a:buClr>
                <a:schemeClr val="dk1"/>
              </a:buClr>
              <a:buSzPts val="1100"/>
              <a:buFont typeface="Arial"/>
              <a:buNone/>
            </a:pPr>
            <a:r>
              <a:rPr lang="ja-JP" sz="1100">
                <a:solidFill>
                  <a:schemeClr val="dk1"/>
                </a:solidFill>
                <a:latin typeface="Arial"/>
                <a:ea typeface="Arial"/>
                <a:cs typeface="Arial"/>
                <a:sym typeface="Arial"/>
              </a:rPr>
              <a:t>みなさんはメタバタウンの住人です。</a:t>
            </a:r>
            <a:endParaRPr sz="1100">
              <a:solidFill>
                <a:schemeClr val="dk1"/>
              </a:solidFill>
              <a:latin typeface="Arial"/>
              <a:ea typeface="Arial"/>
              <a:cs typeface="Arial"/>
              <a:sym typeface="Arial"/>
            </a:endParaRPr>
          </a:p>
          <a:p>
            <a:pPr indent="0" lvl="0" marL="0" marR="0" rtl="0" algn="l">
              <a:lnSpc>
                <a:spcPct val="114000"/>
              </a:lnSpc>
              <a:spcBef>
                <a:spcPts val="0"/>
              </a:spcBef>
              <a:spcAft>
                <a:spcPts val="0"/>
              </a:spcAft>
              <a:buClr>
                <a:schemeClr val="dk1"/>
              </a:buClr>
              <a:buSzPts val="1100"/>
              <a:buFont typeface="Arial"/>
              <a:buNone/>
            </a:pPr>
            <a:r>
              <a:rPr lang="ja-JP" sz="1100">
                <a:solidFill>
                  <a:schemeClr val="dk1"/>
                </a:solidFill>
                <a:latin typeface="Arial"/>
                <a:ea typeface="Arial"/>
                <a:cs typeface="Arial"/>
                <a:sym typeface="Arial"/>
              </a:rPr>
              <a:t>メタバタウンには家が４軒あり、町の真ん中を町が管理する川が流れています。</a:t>
            </a:r>
            <a:endParaRPr/>
          </a:p>
          <a:p>
            <a:pPr indent="0" lvl="0" marL="0" marR="0" rtl="0" algn="l">
              <a:lnSpc>
                <a:spcPct val="114000"/>
              </a:lnSpc>
              <a:spcBef>
                <a:spcPts val="0"/>
              </a:spcBef>
              <a:spcAft>
                <a:spcPts val="0"/>
              </a:spcAft>
              <a:buClr>
                <a:schemeClr val="dk1"/>
              </a:buClr>
              <a:buSzPts val="1100"/>
              <a:buFont typeface="Arial"/>
              <a:buNone/>
            </a:pPr>
            <a:r>
              <a:rPr lang="ja-JP" sz="1100">
                <a:solidFill>
                  <a:schemeClr val="dk1"/>
                </a:solidFill>
                <a:latin typeface="Arial"/>
                <a:ea typeface="Arial"/>
                <a:cs typeface="Arial"/>
                <a:sym typeface="Arial"/>
              </a:rPr>
              <a:t>行き来には渡し船を使っていますが、</a:t>
            </a:r>
            <a:endParaRPr sz="1100">
              <a:solidFill>
                <a:schemeClr val="dk1"/>
              </a:solidFill>
              <a:latin typeface="Arial"/>
              <a:ea typeface="Arial"/>
              <a:cs typeface="Arial"/>
              <a:sym typeface="Arial"/>
            </a:endParaRPr>
          </a:p>
          <a:p>
            <a:pPr indent="0" lvl="0" marL="0" marR="0" rtl="0" algn="l">
              <a:lnSpc>
                <a:spcPct val="114000"/>
              </a:lnSpc>
              <a:spcBef>
                <a:spcPts val="0"/>
              </a:spcBef>
              <a:spcAft>
                <a:spcPts val="0"/>
              </a:spcAft>
              <a:buClr>
                <a:schemeClr val="dk1"/>
              </a:buClr>
              <a:buSzPts val="1100"/>
              <a:buFont typeface="Arial"/>
              <a:buNone/>
            </a:pPr>
            <a:r>
              <a:rPr lang="ja-JP" sz="1100">
                <a:solidFill>
                  <a:schemeClr val="dk1"/>
                </a:solidFill>
                <a:latin typeface="Arial"/>
                <a:ea typeface="Arial"/>
                <a:cs typeface="Arial"/>
                <a:sym typeface="Arial"/>
              </a:rPr>
              <a:t>雨で増水すると運航できず不便でした。</a:t>
            </a:r>
            <a:endParaRPr/>
          </a:p>
          <a:p>
            <a:pPr indent="0" lvl="0" marL="0" marR="0" rtl="0" algn="l">
              <a:lnSpc>
                <a:spcPct val="114000"/>
              </a:lnSpc>
              <a:spcBef>
                <a:spcPts val="0"/>
              </a:spcBef>
              <a:spcAft>
                <a:spcPts val="0"/>
              </a:spcAft>
              <a:buClr>
                <a:schemeClr val="dk1"/>
              </a:buClr>
              <a:buSzPts val="1100"/>
              <a:buFont typeface="Arial"/>
              <a:buNone/>
            </a:pPr>
            <a:r>
              <a:rPr lang="ja-JP" sz="1100">
                <a:solidFill>
                  <a:schemeClr val="dk1"/>
                </a:solidFill>
                <a:latin typeface="Arial"/>
                <a:ea typeface="Arial"/>
                <a:cs typeface="Arial"/>
                <a:sym typeface="Arial"/>
              </a:rPr>
              <a:t>今回、</a:t>
            </a:r>
            <a:r>
              <a:rPr lang="ja-JP" sz="1100">
                <a:solidFill>
                  <a:srgbClr val="C00000"/>
                </a:solidFill>
                <a:latin typeface="Arial"/>
                <a:ea typeface="Arial"/>
                <a:cs typeface="Arial"/>
                <a:sym typeface="Arial"/>
              </a:rPr>
              <a:t> メタバタウンの全ての住人の希望 </a:t>
            </a:r>
            <a:r>
              <a:rPr lang="ja-JP" sz="1100">
                <a:solidFill>
                  <a:schemeClr val="dk1"/>
                </a:solidFill>
                <a:latin typeface="Arial"/>
                <a:ea typeface="Arial"/>
                <a:cs typeface="Arial"/>
                <a:sym typeface="Arial"/>
              </a:rPr>
              <a:t>により</a:t>
            </a:r>
            <a:endParaRPr sz="1100">
              <a:solidFill>
                <a:schemeClr val="dk1"/>
              </a:solidFill>
              <a:latin typeface="Arial"/>
              <a:ea typeface="Arial"/>
              <a:cs typeface="Arial"/>
              <a:sym typeface="Arial"/>
            </a:endParaRPr>
          </a:p>
          <a:p>
            <a:pPr indent="0" lvl="0" marL="0" marR="0" rtl="0" algn="l">
              <a:lnSpc>
                <a:spcPct val="114000"/>
              </a:lnSpc>
              <a:spcBef>
                <a:spcPts val="0"/>
              </a:spcBef>
              <a:spcAft>
                <a:spcPts val="0"/>
              </a:spcAft>
              <a:buClr>
                <a:schemeClr val="dk1"/>
              </a:buClr>
              <a:buSzPts val="1100"/>
              <a:buFont typeface="Arial"/>
              <a:buNone/>
            </a:pPr>
            <a:r>
              <a:rPr lang="ja-JP" sz="1100">
                <a:solidFill>
                  <a:schemeClr val="dk1"/>
                </a:solidFill>
                <a:latin typeface="Arial"/>
                <a:ea typeface="Arial"/>
                <a:cs typeface="Arial"/>
                <a:sym typeface="Arial"/>
              </a:rPr>
              <a:t>橋を建設することになりました。</a:t>
            </a:r>
            <a:endParaRPr/>
          </a:p>
          <a:p>
            <a:pPr indent="0" lvl="0" marL="0" marR="0" rtl="0" algn="l">
              <a:lnSpc>
                <a:spcPct val="114000"/>
              </a:lnSpc>
              <a:spcBef>
                <a:spcPts val="0"/>
              </a:spcBef>
              <a:spcAft>
                <a:spcPts val="0"/>
              </a:spcAft>
              <a:buClr>
                <a:schemeClr val="dk1"/>
              </a:buClr>
              <a:buSzPts val="1100"/>
              <a:buFont typeface="Arial"/>
              <a:buNone/>
            </a:pPr>
            <a:r>
              <a:rPr lang="ja-JP" sz="1100">
                <a:solidFill>
                  <a:schemeClr val="dk1"/>
                </a:solidFill>
                <a:latin typeface="Arial"/>
                <a:ea typeface="Arial"/>
                <a:cs typeface="Arial"/>
                <a:sym typeface="Arial"/>
              </a:rPr>
              <a:t>橋の建設費用は400万円です。</a:t>
            </a:r>
            <a:endParaRPr sz="1100">
              <a:solidFill>
                <a:schemeClr val="dk1"/>
              </a:solidFill>
              <a:latin typeface="Arial"/>
              <a:ea typeface="Arial"/>
              <a:cs typeface="Arial"/>
              <a:sym typeface="Arial"/>
            </a:endParaRPr>
          </a:p>
          <a:p>
            <a:pPr indent="0" lvl="0" marL="0" marR="0" rtl="0" algn="l">
              <a:lnSpc>
                <a:spcPct val="114000"/>
              </a:lnSpc>
              <a:spcBef>
                <a:spcPts val="0"/>
              </a:spcBef>
              <a:spcAft>
                <a:spcPts val="0"/>
              </a:spcAft>
              <a:buClr>
                <a:schemeClr val="dk1"/>
              </a:buClr>
              <a:buSzPts val="1100"/>
              <a:buFont typeface="Arial"/>
              <a:buNone/>
            </a:pPr>
            <a:r>
              <a:rPr lang="ja-JP" sz="1100">
                <a:solidFill>
                  <a:schemeClr val="dk1"/>
                </a:solidFill>
                <a:latin typeface="Arial"/>
                <a:ea typeface="Arial"/>
                <a:cs typeface="Arial"/>
                <a:sym typeface="Arial"/>
              </a:rPr>
              <a:t>どのように負担すればいいと思いますか。</a:t>
            </a:r>
            <a:endParaRPr/>
          </a:p>
        </p:txBody>
      </p:sp>
      <p:sp>
        <p:nvSpPr>
          <p:cNvPr id="47" name="Google Shape;47;p6"/>
          <p:cNvSpPr/>
          <p:nvPr/>
        </p:nvSpPr>
        <p:spPr>
          <a:xfrm>
            <a:off x="811524" y="2583500"/>
            <a:ext cx="2197800" cy="177600"/>
          </a:xfrm>
          <a:prstGeom prst="rect">
            <a:avLst/>
          </a:prstGeom>
          <a:noFill/>
          <a:ln cap="flat" cmpd="sng" w="12700">
            <a:solidFill>
              <a:srgbClr val="C00000"/>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2400"/>
              <a:buFont typeface="Arial"/>
              <a:buNone/>
            </a:pPr>
            <a:r>
              <a:t/>
            </a:r>
            <a:endParaRPr b="0" i="0" sz="2400" u="none" cap="none" strike="noStrike">
              <a:solidFill>
                <a:schemeClr val="dk1"/>
              </a:solidFill>
              <a:latin typeface="Arial"/>
              <a:ea typeface="Arial"/>
              <a:cs typeface="Arial"/>
              <a:sym typeface="Arial"/>
            </a:endParaRPr>
          </a:p>
        </p:txBody>
      </p:sp>
      <p:sp>
        <p:nvSpPr>
          <p:cNvPr id="48" name="Google Shape;48;p6"/>
          <p:cNvSpPr/>
          <p:nvPr/>
        </p:nvSpPr>
        <p:spPr>
          <a:xfrm>
            <a:off x="324417" y="3888724"/>
            <a:ext cx="8495733" cy="2831493"/>
          </a:xfrm>
          <a:prstGeom prst="rect">
            <a:avLst/>
          </a:prstGeom>
          <a:solidFill>
            <a:srgbClr val="EBFAFF"/>
          </a:solidFill>
          <a:ln>
            <a:noFill/>
          </a:ln>
        </p:spPr>
        <p:txBody>
          <a:bodyPr anchorCtr="0" anchor="ctr" bIns="45700" lIns="91425" spcFirstLastPara="1" rIns="91425" wrap="square" tIns="45700">
            <a:noAutofit/>
          </a:bodyPr>
          <a:lstStyle/>
          <a:p>
            <a:pPr indent="0" lvl="0" marL="0" marR="0" rtl="0" algn="l">
              <a:lnSpc>
                <a:spcPct val="114000"/>
              </a:lnSpc>
              <a:spcBef>
                <a:spcPts val="0"/>
              </a:spcBef>
              <a:spcAft>
                <a:spcPts val="0"/>
              </a:spcAft>
              <a:buClr>
                <a:schemeClr val="dk1"/>
              </a:buClr>
              <a:buSzPts val="1100"/>
              <a:buFont typeface="Arial"/>
              <a:buNone/>
            </a:pPr>
            <a:r>
              <a:t/>
            </a:r>
            <a:endParaRPr sz="1100">
              <a:solidFill>
                <a:schemeClr val="dk1"/>
              </a:solidFill>
              <a:latin typeface="Arial"/>
              <a:ea typeface="Arial"/>
              <a:cs typeface="Arial"/>
              <a:sym typeface="Arial"/>
            </a:endParaRPr>
          </a:p>
        </p:txBody>
      </p:sp>
      <p:sp>
        <p:nvSpPr>
          <p:cNvPr id="49" name="Google Shape;49;p6"/>
          <p:cNvSpPr/>
          <p:nvPr/>
        </p:nvSpPr>
        <p:spPr>
          <a:xfrm>
            <a:off x="3928375" y="1541750"/>
            <a:ext cx="1942800" cy="1877700"/>
          </a:xfrm>
          <a:prstGeom prst="rect">
            <a:avLst/>
          </a:prstGeom>
          <a:solidFill>
            <a:srgbClr val="F2F2F2"/>
          </a:solidFill>
          <a:ln>
            <a:noFill/>
          </a:ln>
        </p:spPr>
        <p:txBody>
          <a:bodyPr anchorCtr="0" anchor="t" bIns="45700" lIns="91425" spcFirstLastPara="1" rIns="91425" wrap="square" tIns="90000">
            <a:noAutofit/>
          </a:bodyPr>
          <a:lstStyle/>
          <a:p>
            <a:pPr indent="0" lvl="0" marL="0" marR="0" rtl="0" algn="l">
              <a:lnSpc>
                <a:spcPct val="114000"/>
              </a:lnSpc>
              <a:spcBef>
                <a:spcPts val="0"/>
              </a:spcBef>
              <a:spcAft>
                <a:spcPts val="0"/>
              </a:spcAft>
              <a:buClr>
                <a:schemeClr val="dk1"/>
              </a:buClr>
              <a:buSzPts val="1100"/>
              <a:buFont typeface="Arial"/>
              <a:buNone/>
            </a:pPr>
            <a:r>
              <a:rPr lang="ja-JP" sz="1000">
                <a:solidFill>
                  <a:schemeClr val="dk1"/>
                </a:solidFill>
                <a:latin typeface="Arial"/>
                <a:ea typeface="Arial"/>
                <a:cs typeface="Arial"/>
                <a:sym typeface="Arial"/>
              </a:rPr>
              <a:t>各家の家族構成・所得金額・使用回数が同じ場合</a:t>
            </a:r>
            <a:endParaRPr sz="1000">
              <a:solidFill>
                <a:schemeClr val="dk1"/>
              </a:solidFill>
              <a:latin typeface="Arial"/>
              <a:ea typeface="Arial"/>
              <a:cs typeface="Arial"/>
              <a:sym typeface="Arial"/>
            </a:endParaRPr>
          </a:p>
          <a:p>
            <a:pPr indent="0" lvl="0" marL="0" marR="0" rtl="0" algn="l">
              <a:lnSpc>
                <a:spcPct val="114000"/>
              </a:lnSpc>
              <a:spcBef>
                <a:spcPts val="0"/>
              </a:spcBef>
              <a:spcAft>
                <a:spcPts val="0"/>
              </a:spcAft>
              <a:buClr>
                <a:schemeClr val="dk1"/>
              </a:buClr>
              <a:buSzPts val="1100"/>
              <a:buFont typeface="Arial"/>
              <a:buNone/>
            </a:pPr>
            <a:r>
              <a:t/>
            </a:r>
            <a:endParaRPr sz="1000">
              <a:solidFill>
                <a:schemeClr val="dk1"/>
              </a:solidFill>
              <a:latin typeface="Arial"/>
              <a:ea typeface="Arial"/>
              <a:cs typeface="Arial"/>
              <a:sym typeface="Arial"/>
            </a:endParaRPr>
          </a:p>
          <a:p>
            <a:pPr indent="-165100" lvl="0" marL="171450" marR="0" rtl="0" algn="l">
              <a:lnSpc>
                <a:spcPct val="114000"/>
              </a:lnSpc>
              <a:spcBef>
                <a:spcPts val="0"/>
              </a:spcBef>
              <a:spcAft>
                <a:spcPts val="0"/>
              </a:spcAft>
              <a:buClr>
                <a:schemeClr val="dk1"/>
              </a:buClr>
              <a:buSzPts val="1000"/>
              <a:buFont typeface="Noto Sans Symbols"/>
              <a:buChar char="●"/>
            </a:pPr>
            <a:r>
              <a:rPr b="1" lang="ja-JP" sz="1000">
                <a:solidFill>
                  <a:schemeClr val="dk1"/>
                </a:solidFill>
                <a:latin typeface="Arial"/>
                <a:ea typeface="Arial"/>
                <a:cs typeface="Arial"/>
                <a:sym typeface="Arial"/>
              </a:rPr>
              <a:t>ヒント</a:t>
            </a:r>
            <a:endParaRPr b="1" sz="1000">
              <a:solidFill>
                <a:schemeClr val="dk1"/>
              </a:solidFill>
              <a:latin typeface="Arial"/>
              <a:ea typeface="Arial"/>
              <a:cs typeface="Arial"/>
              <a:sym typeface="Arial"/>
            </a:endParaRPr>
          </a:p>
          <a:p>
            <a:pPr indent="0" lvl="0" marL="0" marR="0" rtl="0" algn="l">
              <a:lnSpc>
                <a:spcPct val="114000"/>
              </a:lnSpc>
              <a:spcBef>
                <a:spcPts val="0"/>
              </a:spcBef>
              <a:spcAft>
                <a:spcPts val="0"/>
              </a:spcAft>
              <a:buClr>
                <a:schemeClr val="dk1"/>
              </a:buClr>
              <a:buSzPts val="1100"/>
              <a:buFont typeface="Noto Sans Symbols"/>
              <a:buNone/>
            </a:pPr>
            <a:r>
              <a:rPr lang="ja-JP" sz="1000">
                <a:solidFill>
                  <a:schemeClr val="dk1"/>
                </a:solidFill>
                <a:latin typeface="Arial"/>
                <a:ea typeface="Arial"/>
                <a:cs typeface="Arial"/>
                <a:sym typeface="Arial"/>
              </a:rPr>
              <a:t>    ４軒とも同じ条件だから、</a:t>
            </a:r>
            <a:endParaRPr sz="1000">
              <a:solidFill>
                <a:schemeClr val="dk1"/>
              </a:solidFill>
              <a:latin typeface="Arial"/>
              <a:ea typeface="Arial"/>
              <a:cs typeface="Arial"/>
              <a:sym typeface="Arial"/>
            </a:endParaRPr>
          </a:p>
          <a:p>
            <a:pPr indent="0" lvl="0" marL="0" marR="0" rtl="0" algn="l">
              <a:lnSpc>
                <a:spcPct val="114000"/>
              </a:lnSpc>
              <a:spcBef>
                <a:spcPts val="0"/>
              </a:spcBef>
              <a:spcAft>
                <a:spcPts val="0"/>
              </a:spcAft>
              <a:buClr>
                <a:schemeClr val="dk1"/>
              </a:buClr>
              <a:buSzPts val="1100"/>
              <a:buFont typeface="Noto Sans Symbols"/>
              <a:buNone/>
            </a:pPr>
            <a:r>
              <a:rPr lang="ja-JP" sz="1000">
                <a:solidFill>
                  <a:schemeClr val="dk1"/>
                </a:solidFill>
                <a:latin typeface="Arial"/>
                <a:ea typeface="Arial"/>
                <a:cs typeface="Arial"/>
                <a:sym typeface="Arial"/>
              </a:rPr>
              <a:t>    公平に負担すると…</a:t>
            </a:r>
            <a:endParaRPr sz="1000">
              <a:solidFill>
                <a:schemeClr val="dk1"/>
              </a:solidFill>
              <a:latin typeface="Arial"/>
              <a:ea typeface="Arial"/>
              <a:cs typeface="Arial"/>
              <a:sym typeface="Arial"/>
            </a:endParaRPr>
          </a:p>
        </p:txBody>
      </p:sp>
      <p:graphicFrame>
        <p:nvGraphicFramePr>
          <p:cNvPr id="50" name="Google Shape;50;p6"/>
          <p:cNvGraphicFramePr/>
          <p:nvPr/>
        </p:nvGraphicFramePr>
        <p:xfrm>
          <a:off x="3009451" y="3900331"/>
          <a:ext cx="3000000" cy="3000000"/>
        </p:xfrm>
        <a:graphic>
          <a:graphicData uri="http://schemas.openxmlformats.org/drawingml/2006/table">
            <a:tbl>
              <a:tblPr bandRow="1" firstRow="1">
                <a:noFill/>
                <a:tableStyleId>{EDD6E753-2930-40FE-A78C-5DBA94F34718}</a:tableStyleId>
              </a:tblPr>
              <a:tblGrid>
                <a:gridCol w="487750"/>
                <a:gridCol w="487750"/>
                <a:gridCol w="826625"/>
                <a:gridCol w="826625"/>
                <a:gridCol w="1248475"/>
              </a:tblGrid>
              <a:tr h="482225">
                <a:tc>
                  <a:txBody>
                    <a:bodyPr/>
                    <a:lstStyle/>
                    <a:p>
                      <a:pPr indent="0" lvl="0" marL="0" marR="0" rtl="0" algn="ctr">
                        <a:spcBef>
                          <a:spcPts val="0"/>
                        </a:spcBef>
                        <a:spcAft>
                          <a:spcPts val="0"/>
                        </a:spcAft>
                        <a:buNone/>
                      </a:pPr>
                      <a:r>
                        <a:t/>
                      </a:r>
                      <a:endParaRPr b="0" sz="1050" u="none" cap="none" strike="noStrike">
                        <a:solidFill>
                          <a:schemeClr val="lt1"/>
                        </a:solidFill>
                      </a:endParaRPr>
                    </a:p>
                  </a:txBody>
                  <a:tcPr marT="45725" marB="45725" marR="91450" marL="91450" anchor="ctr">
                    <a:lnL cap="flat" cmpd="sng" w="12700">
                      <a:solidFill>
                        <a:schemeClr val="lt1"/>
                      </a:solidFill>
                      <a:prstDash val="solid"/>
                      <a:round/>
                      <a:headEnd len="sm" w="sm" type="none"/>
                      <a:tailEnd len="sm" w="sm" type="none"/>
                    </a:lnL>
                    <a:lnR cap="flat" cmpd="sng" w="12700">
                      <a:solidFill>
                        <a:srgbClr val="005BAD"/>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12700">
                      <a:solidFill>
                        <a:srgbClr val="005BAD"/>
                      </a:solidFill>
                      <a:prstDash val="solid"/>
                      <a:round/>
                      <a:headEnd len="sm" w="sm" type="none"/>
                      <a:tailEnd len="sm" w="sm" type="none"/>
                    </a:lnB>
                    <a:solidFill>
                      <a:srgbClr val="EBFAFF"/>
                    </a:solidFill>
                  </a:tcPr>
                </a:tc>
                <a:tc>
                  <a:txBody>
                    <a:bodyPr/>
                    <a:lstStyle/>
                    <a:p>
                      <a:pPr indent="0" lvl="0" marL="0" marR="0" rtl="0" algn="ctr">
                        <a:spcBef>
                          <a:spcPts val="0"/>
                        </a:spcBef>
                        <a:spcAft>
                          <a:spcPts val="0"/>
                        </a:spcAft>
                        <a:buNone/>
                      </a:pPr>
                      <a:r>
                        <a:rPr b="1" lang="ja-JP" sz="1050" u="none" cap="none" strike="noStrike">
                          <a:solidFill>
                            <a:schemeClr val="lt1"/>
                          </a:solidFill>
                        </a:rPr>
                        <a:t>家族</a:t>
                      </a:r>
                      <a:endParaRPr/>
                    </a:p>
                  </a:txBody>
                  <a:tcPr marT="45725" marB="45725" marR="91450" marL="91450" anchor="ctr">
                    <a:lnL cap="flat" cmpd="sng" w="12700">
                      <a:solidFill>
                        <a:srgbClr val="005BAD"/>
                      </a:solidFill>
                      <a:prstDash val="solid"/>
                      <a:round/>
                      <a:headEnd len="sm" w="sm" type="none"/>
                      <a:tailEnd len="sm" w="sm" type="none"/>
                    </a:lnL>
                    <a:lnR cap="flat" cmpd="sng" w="12700">
                      <a:solidFill>
                        <a:schemeClr val="lt1"/>
                      </a:solidFill>
                      <a:prstDash val="solid"/>
                      <a:round/>
                      <a:headEnd len="sm" w="sm" type="none"/>
                      <a:tailEnd len="sm" w="sm" type="none"/>
                    </a:lnR>
                    <a:lnT cap="flat" cmpd="sng" w="12700">
                      <a:solidFill>
                        <a:srgbClr val="005BAD"/>
                      </a:solidFill>
                      <a:prstDash val="solid"/>
                      <a:round/>
                      <a:headEnd len="sm" w="sm" type="none"/>
                      <a:tailEnd len="sm" w="sm" type="none"/>
                    </a:lnT>
                    <a:lnB cap="flat" cmpd="sng" w="12700">
                      <a:solidFill>
                        <a:srgbClr val="005BAD"/>
                      </a:solidFill>
                      <a:prstDash val="solid"/>
                      <a:round/>
                      <a:headEnd len="sm" w="sm" type="none"/>
                      <a:tailEnd len="sm" w="sm" type="none"/>
                    </a:lnB>
                    <a:solidFill>
                      <a:srgbClr val="005BAD"/>
                    </a:solidFill>
                  </a:tcPr>
                </a:tc>
                <a:tc>
                  <a:txBody>
                    <a:bodyPr/>
                    <a:lstStyle/>
                    <a:p>
                      <a:pPr indent="0" lvl="0" marL="0" marR="0" rtl="0" algn="ctr">
                        <a:spcBef>
                          <a:spcPts val="0"/>
                        </a:spcBef>
                        <a:spcAft>
                          <a:spcPts val="0"/>
                        </a:spcAft>
                        <a:buNone/>
                      </a:pPr>
                      <a:r>
                        <a:rPr b="1" lang="ja-JP" sz="1050" u="none" cap="none" strike="noStrike">
                          <a:solidFill>
                            <a:schemeClr val="lt1"/>
                          </a:solidFill>
                        </a:rPr>
                        <a:t>所得金額</a:t>
                      </a:r>
                      <a:endParaRPr b="1" sz="900" u="none" cap="none" strike="noStrike">
                        <a:solidFill>
                          <a:schemeClr val="lt1"/>
                        </a:solidFill>
                        <a:latin typeface="Arial"/>
                        <a:ea typeface="Arial"/>
                        <a:cs typeface="Arial"/>
                        <a:sym typeface="Arial"/>
                      </a:endParaRPr>
                    </a:p>
                  </a:txBody>
                  <a:tcPr marT="45725" marB="45725" marR="91450" marL="91450" anchor="ctr">
                    <a:lnL cap="flat" cmpd="sng" w="12700">
                      <a:solidFill>
                        <a:schemeClr val="lt1"/>
                      </a:solidFill>
                      <a:prstDash val="solid"/>
                      <a:round/>
                      <a:headEnd len="sm" w="sm" type="none"/>
                      <a:tailEnd len="sm" w="sm" type="none"/>
                    </a:lnL>
                    <a:lnR cap="flat" cmpd="sng" w="12700">
                      <a:solidFill>
                        <a:schemeClr val="lt1"/>
                      </a:solidFill>
                      <a:prstDash val="solid"/>
                      <a:round/>
                      <a:headEnd len="sm" w="sm" type="none"/>
                      <a:tailEnd len="sm" w="sm" type="none"/>
                    </a:lnR>
                    <a:lnT cap="flat" cmpd="sng" w="12700">
                      <a:solidFill>
                        <a:srgbClr val="005BAD"/>
                      </a:solidFill>
                      <a:prstDash val="solid"/>
                      <a:round/>
                      <a:headEnd len="sm" w="sm" type="none"/>
                      <a:tailEnd len="sm" w="sm" type="none"/>
                    </a:lnT>
                    <a:lnB cap="flat" cmpd="sng" w="12700">
                      <a:solidFill>
                        <a:srgbClr val="005BAD"/>
                      </a:solidFill>
                      <a:prstDash val="solid"/>
                      <a:round/>
                      <a:headEnd len="sm" w="sm" type="none"/>
                      <a:tailEnd len="sm" w="sm" type="none"/>
                    </a:lnB>
                    <a:solidFill>
                      <a:srgbClr val="005BAD"/>
                    </a:solidFill>
                  </a:tcPr>
                </a:tc>
                <a:tc>
                  <a:txBody>
                    <a:bodyPr/>
                    <a:lstStyle/>
                    <a:p>
                      <a:pPr indent="0" lvl="0" marL="0" marR="0" rtl="0" algn="ctr">
                        <a:spcBef>
                          <a:spcPts val="0"/>
                        </a:spcBef>
                        <a:spcAft>
                          <a:spcPts val="0"/>
                        </a:spcAft>
                        <a:buNone/>
                      </a:pPr>
                      <a:r>
                        <a:rPr b="1" lang="ja-JP" sz="1050" u="none" cap="none" strike="noStrike">
                          <a:solidFill>
                            <a:schemeClr val="lt1"/>
                          </a:solidFill>
                        </a:rPr>
                        <a:t>使用回数</a:t>
                      </a:r>
                      <a:endParaRPr>
                        <a:solidFill>
                          <a:schemeClr val="lt1"/>
                        </a:solidFill>
                      </a:endParaRPr>
                    </a:p>
                  </a:txBody>
                  <a:tcPr marT="45725" marB="45725" marR="91450" marL="91450" anchor="ctr">
                    <a:lnL cap="flat" cmpd="sng" w="12700">
                      <a:solidFill>
                        <a:schemeClr val="lt1"/>
                      </a:solidFill>
                      <a:prstDash val="solid"/>
                      <a:round/>
                      <a:headEnd len="sm" w="sm" type="none"/>
                      <a:tailEnd len="sm" w="sm" type="none"/>
                    </a:lnL>
                    <a:lnR cap="flat" cmpd="sng" w="12700">
                      <a:solidFill>
                        <a:schemeClr val="lt1"/>
                      </a:solidFill>
                      <a:prstDash val="solid"/>
                      <a:round/>
                      <a:headEnd len="sm" w="sm" type="none"/>
                      <a:tailEnd len="sm" w="sm" type="none"/>
                    </a:lnR>
                    <a:lnT cap="flat" cmpd="sng" w="12700">
                      <a:solidFill>
                        <a:srgbClr val="005BAD"/>
                      </a:solidFill>
                      <a:prstDash val="solid"/>
                      <a:round/>
                      <a:headEnd len="sm" w="sm" type="none"/>
                      <a:tailEnd len="sm" w="sm" type="none"/>
                    </a:lnT>
                    <a:lnB cap="flat" cmpd="sng" w="12700">
                      <a:solidFill>
                        <a:srgbClr val="005BAD"/>
                      </a:solidFill>
                      <a:prstDash val="solid"/>
                      <a:round/>
                      <a:headEnd len="sm" w="sm" type="none"/>
                      <a:tailEnd len="sm" w="sm" type="none"/>
                    </a:lnB>
                    <a:solidFill>
                      <a:srgbClr val="005BAD"/>
                    </a:solidFill>
                  </a:tcPr>
                </a:tc>
                <a:tc>
                  <a:txBody>
                    <a:bodyPr/>
                    <a:lstStyle/>
                    <a:p>
                      <a:pPr indent="0" lvl="0" marL="0" marR="0" rtl="0" algn="ctr">
                        <a:spcBef>
                          <a:spcPts val="0"/>
                        </a:spcBef>
                        <a:spcAft>
                          <a:spcPts val="0"/>
                        </a:spcAft>
                        <a:buNone/>
                      </a:pPr>
                      <a:r>
                        <a:rPr b="1" lang="ja-JP" sz="1050" u="none" cap="none" strike="noStrike">
                          <a:solidFill>
                            <a:schemeClr val="lt1"/>
                          </a:solidFill>
                        </a:rPr>
                        <a:t>負担金額</a:t>
                      </a:r>
                      <a:endParaRPr>
                        <a:solidFill>
                          <a:schemeClr val="lt1"/>
                        </a:solidFill>
                      </a:endParaRPr>
                    </a:p>
                  </a:txBody>
                  <a:tcPr marT="45725" marB="45725" marR="91450" marL="91450" anchor="ctr">
                    <a:lnL cap="flat" cmpd="sng" w="12700">
                      <a:solidFill>
                        <a:schemeClr val="lt1"/>
                      </a:solidFill>
                      <a:prstDash val="solid"/>
                      <a:round/>
                      <a:headEnd len="sm" w="sm" type="none"/>
                      <a:tailEnd len="sm" w="sm" type="none"/>
                    </a:lnL>
                    <a:lnR cap="flat" cmpd="sng" w="12700">
                      <a:solidFill>
                        <a:srgbClr val="005BAD"/>
                      </a:solidFill>
                      <a:prstDash val="solid"/>
                      <a:round/>
                      <a:headEnd len="sm" w="sm" type="none"/>
                      <a:tailEnd len="sm" w="sm" type="none"/>
                    </a:lnR>
                    <a:lnT cap="flat" cmpd="sng" w="12700">
                      <a:solidFill>
                        <a:srgbClr val="005BAD"/>
                      </a:solidFill>
                      <a:prstDash val="solid"/>
                      <a:round/>
                      <a:headEnd len="sm" w="sm" type="none"/>
                      <a:tailEnd len="sm" w="sm" type="none"/>
                    </a:lnT>
                    <a:lnB cap="flat" cmpd="sng" w="12700">
                      <a:solidFill>
                        <a:srgbClr val="005BAD"/>
                      </a:solidFill>
                      <a:prstDash val="solid"/>
                      <a:round/>
                      <a:headEnd len="sm" w="sm" type="none"/>
                      <a:tailEnd len="sm" w="sm" type="none"/>
                    </a:lnB>
                    <a:solidFill>
                      <a:srgbClr val="005BAD"/>
                    </a:solidFill>
                  </a:tcPr>
                </a:tc>
              </a:tr>
              <a:tr h="468050">
                <a:tc>
                  <a:txBody>
                    <a:bodyPr/>
                    <a:lstStyle/>
                    <a:p>
                      <a:pPr indent="0" lvl="0" marL="0" marR="0" rtl="0" algn="ctr">
                        <a:spcBef>
                          <a:spcPts val="0"/>
                        </a:spcBef>
                        <a:spcAft>
                          <a:spcPts val="0"/>
                        </a:spcAft>
                        <a:buNone/>
                      </a:pPr>
                      <a:r>
                        <a:rPr b="1" lang="ja-JP" sz="1000" u="none" cap="none" strike="noStrike">
                          <a:latin typeface="Arial"/>
                          <a:ea typeface="Arial"/>
                          <a:cs typeface="Arial"/>
                          <a:sym typeface="Arial"/>
                        </a:rPr>
                        <a:t>Ａ家</a:t>
                      </a:r>
                      <a:endParaRPr/>
                    </a:p>
                  </a:txBody>
                  <a:tcPr marT="45725" marB="45725" marR="91450" marL="91450" anchor="ctr">
                    <a:lnL cap="flat" cmpd="sng" w="12700">
                      <a:solidFill>
                        <a:srgbClr val="005BAD"/>
                      </a:solidFill>
                      <a:prstDash val="solid"/>
                      <a:round/>
                      <a:headEnd len="sm" w="sm" type="none"/>
                      <a:tailEnd len="sm" w="sm" type="none"/>
                    </a:lnL>
                    <a:lnR cap="flat" cmpd="sng" w="12700">
                      <a:solidFill>
                        <a:srgbClr val="005BAD"/>
                      </a:solidFill>
                      <a:prstDash val="solid"/>
                      <a:round/>
                      <a:headEnd len="sm" w="sm" type="none"/>
                      <a:tailEnd len="sm" w="sm" type="none"/>
                    </a:lnR>
                    <a:lnT cap="flat" cmpd="sng" w="12700">
                      <a:solidFill>
                        <a:srgbClr val="005BAD"/>
                      </a:solidFill>
                      <a:prstDash val="solid"/>
                      <a:round/>
                      <a:headEnd len="sm" w="sm" type="none"/>
                      <a:tailEnd len="sm" w="sm" type="none"/>
                    </a:lnT>
                    <a:lnB cap="flat" cmpd="sng" w="12700">
                      <a:solidFill>
                        <a:srgbClr val="005BAD"/>
                      </a:solidFill>
                      <a:prstDash val="solid"/>
                      <a:round/>
                      <a:headEnd len="sm" w="sm" type="none"/>
                      <a:tailEnd len="sm" w="sm" type="none"/>
                    </a:lnB>
                    <a:solidFill>
                      <a:schemeClr val="lt1"/>
                    </a:solidFill>
                  </a:tcPr>
                </a:tc>
                <a:tc>
                  <a:txBody>
                    <a:bodyPr/>
                    <a:lstStyle/>
                    <a:p>
                      <a:pPr indent="0" lvl="0" marL="0" marR="0" rtl="0" algn="ctr">
                        <a:spcBef>
                          <a:spcPts val="0"/>
                        </a:spcBef>
                        <a:spcAft>
                          <a:spcPts val="0"/>
                        </a:spcAft>
                        <a:buNone/>
                      </a:pPr>
                      <a:r>
                        <a:rPr b="1" lang="ja-JP" sz="1000" u="none" cap="none" strike="noStrike">
                          <a:latin typeface="Arial"/>
                          <a:ea typeface="Arial"/>
                          <a:cs typeface="Arial"/>
                          <a:sym typeface="Arial"/>
                        </a:rPr>
                        <a:t>４人</a:t>
                      </a:r>
                      <a:endParaRPr/>
                    </a:p>
                  </a:txBody>
                  <a:tcPr marT="45725" marB="45725" marR="91450" marL="91450" anchor="ctr">
                    <a:lnL cap="flat" cmpd="sng" w="12700">
                      <a:solidFill>
                        <a:srgbClr val="005BAD"/>
                      </a:solidFill>
                      <a:prstDash val="solid"/>
                      <a:round/>
                      <a:headEnd len="sm" w="sm" type="none"/>
                      <a:tailEnd len="sm" w="sm" type="none"/>
                    </a:lnL>
                    <a:lnR cap="flat" cmpd="sng" w="12700">
                      <a:solidFill>
                        <a:srgbClr val="005BAD"/>
                      </a:solidFill>
                      <a:prstDash val="solid"/>
                      <a:round/>
                      <a:headEnd len="sm" w="sm" type="none"/>
                      <a:tailEnd len="sm" w="sm" type="none"/>
                    </a:lnR>
                    <a:lnT cap="flat" cmpd="sng" w="12700">
                      <a:solidFill>
                        <a:srgbClr val="005BAD"/>
                      </a:solidFill>
                      <a:prstDash val="solid"/>
                      <a:round/>
                      <a:headEnd len="sm" w="sm" type="none"/>
                      <a:tailEnd len="sm" w="sm" type="none"/>
                    </a:lnT>
                    <a:lnB cap="flat" cmpd="sng" w="12700">
                      <a:solidFill>
                        <a:srgbClr val="005BAD"/>
                      </a:solidFill>
                      <a:prstDash val="solid"/>
                      <a:round/>
                      <a:headEnd len="sm" w="sm" type="none"/>
                      <a:tailEnd len="sm" w="sm" type="none"/>
                    </a:lnB>
                    <a:solidFill>
                      <a:schemeClr val="lt1"/>
                    </a:solidFill>
                  </a:tcPr>
                </a:tc>
                <a:tc>
                  <a:txBody>
                    <a:bodyPr/>
                    <a:lstStyle/>
                    <a:p>
                      <a:pPr indent="0" lvl="0" marL="0" marR="0" rtl="0" algn="ctr">
                        <a:spcBef>
                          <a:spcPts val="0"/>
                        </a:spcBef>
                        <a:spcAft>
                          <a:spcPts val="0"/>
                        </a:spcAft>
                        <a:buNone/>
                      </a:pPr>
                      <a:r>
                        <a:rPr b="1" lang="ja-JP" sz="1000" u="none" cap="none" strike="noStrike">
                          <a:latin typeface="Arial"/>
                          <a:ea typeface="Arial"/>
                          <a:cs typeface="Arial"/>
                          <a:sym typeface="Arial"/>
                        </a:rPr>
                        <a:t>1,000万円</a:t>
                      </a:r>
                      <a:endParaRPr/>
                    </a:p>
                  </a:txBody>
                  <a:tcPr marT="45725" marB="45725" marR="91450" marL="91450" anchor="ctr">
                    <a:lnL cap="flat" cmpd="sng" w="12700">
                      <a:solidFill>
                        <a:srgbClr val="005BAD"/>
                      </a:solidFill>
                      <a:prstDash val="solid"/>
                      <a:round/>
                      <a:headEnd len="sm" w="sm" type="none"/>
                      <a:tailEnd len="sm" w="sm" type="none"/>
                    </a:lnL>
                    <a:lnR cap="flat" cmpd="sng" w="12700">
                      <a:solidFill>
                        <a:srgbClr val="005BAD"/>
                      </a:solidFill>
                      <a:prstDash val="solid"/>
                      <a:round/>
                      <a:headEnd len="sm" w="sm" type="none"/>
                      <a:tailEnd len="sm" w="sm" type="none"/>
                    </a:lnR>
                    <a:lnT cap="flat" cmpd="sng" w="12700">
                      <a:solidFill>
                        <a:srgbClr val="005BAD"/>
                      </a:solidFill>
                      <a:prstDash val="solid"/>
                      <a:round/>
                      <a:headEnd len="sm" w="sm" type="none"/>
                      <a:tailEnd len="sm" w="sm" type="none"/>
                    </a:lnT>
                    <a:lnB cap="flat" cmpd="sng" w="12700">
                      <a:solidFill>
                        <a:srgbClr val="005BAD"/>
                      </a:solidFill>
                      <a:prstDash val="solid"/>
                      <a:round/>
                      <a:headEnd len="sm" w="sm" type="none"/>
                      <a:tailEnd len="sm" w="sm" type="none"/>
                    </a:lnB>
                    <a:solidFill>
                      <a:schemeClr val="lt1"/>
                    </a:solidFill>
                  </a:tcPr>
                </a:tc>
                <a:tc>
                  <a:txBody>
                    <a:bodyPr/>
                    <a:lstStyle/>
                    <a:p>
                      <a:pPr indent="0" lvl="0" marL="0" marR="0" rtl="0" algn="ctr">
                        <a:spcBef>
                          <a:spcPts val="0"/>
                        </a:spcBef>
                        <a:spcAft>
                          <a:spcPts val="0"/>
                        </a:spcAft>
                        <a:buNone/>
                      </a:pPr>
                      <a:r>
                        <a:rPr b="1" lang="ja-JP" sz="1000" u="none" cap="none" strike="noStrike">
                          <a:latin typeface="Arial"/>
                          <a:ea typeface="Arial"/>
                          <a:cs typeface="Arial"/>
                          <a:sym typeface="Arial"/>
                        </a:rPr>
                        <a:t>月0回</a:t>
                      </a:r>
                      <a:endParaRPr/>
                    </a:p>
                  </a:txBody>
                  <a:tcPr marT="45725" marB="45725" marR="91450" marL="91450" anchor="ctr">
                    <a:lnL cap="flat" cmpd="sng" w="12700">
                      <a:solidFill>
                        <a:srgbClr val="005BAD"/>
                      </a:solidFill>
                      <a:prstDash val="solid"/>
                      <a:round/>
                      <a:headEnd len="sm" w="sm" type="none"/>
                      <a:tailEnd len="sm" w="sm" type="none"/>
                    </a:lnL>
                    <a:lnR cap="flat" cmpd="sng" w="12700">
                      <a:solidFill>
                        <a:srgbClr val="005BAD"/>
                      </a:solidFill>
                      <a:prstDash val="solid"/>
                      <a:round/>
                      <a:headEnd len="sm" w="sm" type="none"/>
                      <a:tailEnd len="sm" w="sm" type="none"/>
                    </a:lnR>
                    <a:lnT cap="flat" cmpd="sng" w="12700">
                      <a:solidFill>
                        <a:srgbClr val="005BAD"/>
                      </a:solidFill>
                      <a:prstDash val="solid"/>
                      <a:round/>
                      <a:headEnd len="sm" w="sm" type="none"/>
                      <a:tailEnd len="sm" w="sm" type="none"/>
                    </a:lnT>
                    <a:lnB cap="flat" cmpd="sng" w="12700">
                      <a:solidFill>
                        <a:srgbClr val="005BAD"/>
                      </a:solidFill>
                      <a:prstDash val="solid"/>
                      <a:round/>
                      <a:headEnd len="sm" w="sm" type="none"/>
                      <a:tailEnd len="sm" w="sm" type="none"/>
                    </a:lnB>
                    <a:solidFill>
                      <a:schemeClr val="lt1"/>
                    </a:solidFill>
                  </a:tcPr>
                </a:tc>
                <a:tc>
                  <a:txBody>
                    <a:bodyPr/>
                    <a:lstStyle/>
                    <a:p>
                      <a:pPr indent="0" lvl="0" marL="0" marR="0" rtl="0" algn="r">
                        <a:spcBef>
                          <a:spcPts val="0"/>
                        </a:spcBef>
                        <a:spcAft>
                          <a:spcPts val="0"/>
                        </a:spcAft>
                        <a:buNone/>
                      </a:pPr>
                      <a:r>
                        <a:rPr b="1" lang="ja-JP" sz="1000" u="none" cap="none" strike="noStrike">
                          <a:latin typeface="Arial"/>
                          <a:ea typeface="Arial"/>
                          <a:cs typeface="Arial"/>
                          <a:sym typeface="Arial"/>
                        </a:rPr>
                        <a:t>万円</a:t>
                      </a:r>
                      <a:endParaRPr/>
                    </a:p>
                  </a:txBody>
                  <a:tcPr marT="45725" marB="45725" marR="91450" marL="91450" anchor="ctr">
                    <a:lnL cap="flat" cmpd="sng" w="12700">
                      <a:solidFill>
                        <a:srgbClr val="005BAD"/>
                      </a:solidFill>
                      <a:prstDash val="solid"/>
                      <a:round/>
                      <a:headEnd len="sm" w="sm" type="none"/>
                      <a:tailEnd len="sm" w="sm" type="none"/>
                    </a:lnL>
                    <a:lnR cap="flat" cmpd="sng" w="12700">
                      <a:solidFill>
                        <a:srgbClr val="005BAD"/>
                      </a:solidFill>
                      <a:prstDash val="solid"/>
                      <a:round/>
                      <a:headEnd len="sm" w="sm" type="none"/>
                      <a:tailEnd len="sm" w="sm" type="none"/>
                    </a:lnR>
                    <a:lnT cap="flat" cmpd="sng" w="12700">
                      <a:solidFill>
                        <a:srgbClr val="005BAD"/>
                      </a:solidFill>
                      <a:prstDash val="solid"/>
                      <a:round/>
                      <a:headEnd len="sm" w="sm" type="none"/>
                      <a:tailEnd len="sm" w="sm" type="none"/>
                    </a:lnT>
                    <a:lnB cap="flat" cmpd="sng" w="12700">
                      <a:solidFill>
                        <a:srgbClr val="005BAD"/>
                      </a:solidFill>
                      <a:prstDash val="solid"/>
                      <a:round/>
                      <a:headEnd len="sm" w="sm" type="none"/>
                      <a:tailEnd len="sm" w="sm" type="none"/>
                    </a:lnB>
                    <a:solidFill>
                      <a:srgbClr val="EBFFFC"/>
                    </a:solidFill>
                  </a:tcPr>
                </a:tc>
              </a:tr>
              <a:tr h="468050">
                <a:tc>
                  <a:txBody>
                    <a:bodyPr/>
                    <a:lstStyle/>
                    <a:p>
                      <a:pPr indent="0" lvl="0" marL="0" marR="0" rtl="0" algn="ctr">
                        <a:spcBef>
                          <a:spcPts val="0"/>
                        </a:spcBef>
                        <a:spcAft>
                          <a:spcPts val="0"/>
                        </a:spcAft>
                        <a:buNone/>
                      </a:pPr>
                      <a:r>
                        <a:rPr b="1" lang="ja-JP" sz="1000" u="none" cap="none" strike="noStrike">
                          <a:latin typeface="Arial"/>
                          <a:ea typeface="Arial"/>
                          <a:cs typeface="Arial"/>
                          <a:sym typeface="Arial"/>
                        </a:rPr>
                        <a:t>Ｂ家</a:t>
                      </a:r>
                      <a:endParaRPr/>
                    </a:p>
                  </a:txBody>
                  <a:tcPr marT="45725" marB="45725" marR="91450" marL="91450" anchor="ctr">
                    <a:lnL cap="flat" cmpd="sng" w="12700">
                      <a:solidFill>
                        <a:srgbClr val="005BAD"/>
                      </a:solidFill>
                      <a:prstDash val="solid"/>
                      <a:round/>
                      <a:headEnd len="sm" w="sm" type="none"/>
                      <a:tailEnd len="sm" w="sm" type="none"/>
                    </a:lnL>
                    <a:lnR cap="flat" cmpd="sng" w="12700">
                      <a:solidFill>
                        <a:srgbClr val="005BAD"/>
                      </a:solidFill>
                      <a:prstDash val="solid"/>
                      <a:round/>
                      <a:headEnd len="sm" w="sm" type="none"/>
                      <a:tailEnd len="sm" w="sm" type="none"/>
                    </a:lnR>
                    <a:lnT cap="flat" cmpd="sng" w="12700">
                      <a:solidFill>
                        <a:srgbClr val="005BAD"/>
                      </a:solidFill>
                      <a:prstDash val="solid"/>
                      <a:round/>
                      <a:headEnd len="sm" w="sm" type="none"/>
                      <a:tailEnd len="sm" w="sm" type="none"/>
                    </a:lnT>
                    <a:lnB cap="flat" cmpd="sng" w="12700">
                      <a:solidFill>
                        <a:srgbClr val="005BAD"/>
                      </a:solidFill>
                      <a:prstDash val="solid"/>
                      <a:round/>
                      <a:headEnd len="sm" w="sm" type="none"/>
                      <a:tailEnd len="sm" w="sm" type="none"/>
                    </a:lnB>
                    <a:solidFill>
                      <a:schemeClr val="lt1"/>
                    </a:solidFill>
                  </a:tcPr>
                </a:tc>
                <a:tc>
                  <a:txBody>
                    <a:bodyPr/>
                    <a:lstStyle/>
                    <a:p>
                      <a:pPr indent="0" lvl="0" marL="0" marR="0" rtl="0" algn="ctr">
                        <a:spcBef>
                          <a:spcPts val="0"/>
                        </a:spcBef>
                        <a:spcAft>
                          <a:spcPts val="0"/>
                        </a:spcAft>
                        <a:buNone/>
                      </a:pPr>
                      <a:r>
                        <a:rPr b="1" lang="ja-JP" sz="1000" u="none" cap="none" strike="noStrike">
                          <a:latin typeface="Arial"/>
                          <a:ea typeface="Arial"/>
                          <a:cs typeface="Arial"/>
                          <a:sym typeface="Arial"/>
                        </a:rPr>
                        <a:t>４人</a:t>
                      </a:r>
                      <a:endParaRPr/>
                    </a:p>
                  </a:txBody>
                  <a:tcPr marT="45725" marB="45725" marR="91450" marL="91450" anchor="ctr">
                    <a:lnL cap="flat" cmpd="sng" w="12700">
                      <a:solidFill>
                        <a:srgbClr val="005BAD"/>
                      </a:solidFill>
                      <a:prstDash val="solid"/>
                      <a:round/>
                      <a:headEnd len="sm" w="sm" type="none"/>
                      <a:tailEnd len="sm" w="sm" type="none"/>
                    </a:lnL>
                    <a:lnR cap="flat" cmpd="sng" w="12700">
                      <a:solidFill>
                        <a:srgbClr val="005BAD"/>
                      </a:solidFill>
                      <a:prstDash val="solid"/>
                      <a:round/>
                      <a:headEnd len="sm" w="sm" type="none"/>
                      <a:tailEnd len="sm" w="sm" type="none"/>
                    </a:lnR>
                    <a:lnT cap="flat" cmpd="sng" w="12700">
                      <a:solidFill>
                        <a:srgbClr val="005BAD"/>
                      </a:solidFill>
                      <a:prstDash val="solid"/>
                      <a:round/>
                      <a:headEnd len="sm" w="sm" type="none"/>
                      <a:tailEnd len="sm" w="sm" type="none"/>
                    </a:lnT>
                    <a:lnB cap="flat" cmpd="sng" w="12700">
                      <a:solidFill>
                        <a:srgbClr val="005BAD"/>
                      </a:solidFill>
                      <a:prstDash val="solid"/>
                      <a:round/>
                      <a:headEnd len="sm" w="sm" type="none"/>
                      <a:tailEnd len="sm" w="sm" type="none"/>
                    </a:lnB>
                    <a:solidFill>
                      <a:schemeClr val="lt1"/>
                    </a:solidFill>
                  </a:tcPr>
                </a:tc>
                <a:tc>
                  <a:txBody>
                    <a:bodyPr/>
                    <a:lstStyle/>
                    <a:p>
                      <a:pPr indent="0" lvl="0" marL="0" marR="0" rtl="0" algn="ctr">
                        <a:spcBef>
                          <a:spcPts val="0"/>
                        </a:spcBef>
                        <a:spcAft>
                          <a:spcPts val="0"/>
                        </a:spcAft>
                        <a:buNone/>
                      </a:pPr>
                      <a:r>
                        <a:rPr b="1" lang="ja-JP" sz="1000" u="none" cap="none" strike="noStrike">
                          <a:latin typeface="Arial"/>
                          <a:ea typeface="Arial"/>
                          <a:cs typeface="Arial"/>
                          <a:sym typeface="Arial"/>
                        </a:rPr>
                        <a:t>600万円</a:t>
                      </a:r>
                      <a:endParaRPr/>
                    </a:p>
                  </a:txBody>
                  <a:tcPr marT="45725" marB="45725" marR="91450" marL="91450" anchor="ctr">
                    <a:lnL cap="flat" cmpd="sng" w="12700">
                      <a:solidFill>
                        <a:srgbClr val="005BAD"/>
                      </a:solidFill>
                      <a:prstDash val="solid"/>
                      <a:round/>
                      <a:headEnd len="sm" w="sm" type="none"/>
                      <a:tailEnd len="sm" w="sm" type="none"/>
                    </a:lnL>
                    <a:lnR cap="flat" cmpd="sng" w="12700">
                      <a:solidFill>
                        <a:srgbClr val="005BAD"/>
                      </a:solidFill>
                      <a:prstDash val="solid"/>
                      <a:round/>
                      <a:headEnd len="sm" w="sm" type="none"/>
                      <a:tailEnd len="sm" w="sm" type="none"/>
                    </a:lnR>
                    <a:lnT cap="flat" cmpd="sng" w="12700">
                      <a:solidFill>
                        <a:srgbClr val="005BAD"/>
                      </a:solidFill>
                      <a:prstDash val="solid"/>
                      <a:round/>
                      <a:headEnd len="sm" w="sm" type="none"/>
                      <a:tailEnd len="sm" w="sm" type="none"/>
                    </a:lnT>
                    <a:lnB cap="flat" cmpd="sng" w="12700">
                      <a:solidFill>
                        <a:srgbClr val="005BAD"/>
                      </a:solidFill>
                      <a:prstDash val="solid"/>
                      <a:round/>
                      <a:headEnd len="sm" w="sm" type="none"/>
                      <a:tailEnd len="sm" w="sm" type="none"/>
                    </a:lnB>
                    <a:solidFill>
                      <a:schemeClr val="lt1"/>
                    </a:solidFill>
                  </a:tcPr>
                </a:tc>
                <a:tc>
                  <a:txBody>
                    <a:bodyPr/>
                    <a:lstStyle/>
                    <a:p>
                      <a:pPr indent="0" lvl="0" marL="0" marR="0" rtl="0" algn="ctr">
                        <a:spcBef>
                          <a:spcPts val="0"/>
                        </a:spcBef>
                        <a:spcAft>
                          <a:spcPts val="0"/>
                        </a:spcAft>
                        <a:buNone/>
                      </a:pPr>
                      <a:r>
                        <a:rPr b="1" lang="ja-JP" sz="1000" u="none" cap="none" strike="noStrike">
                          <a:latin typeface="Arial"/>
                          <a:ea typeface="Arial"/>
                          <a:cs typeface="Arial"/>
                          <a:sym typeface="Arial"/>
                        </a:rPr>
                        <a:t>月10回</a:t>
                      </a:r>
                      <a:endParaRPr/>
                    </a:p>
                  </a:txBody>
                  <a:tcPr marT="45725" marB="45725" marR="91450" marL="91450" anchor="ctr">
                    <a:lnL cap="flat" cmpd="sng" w="12700">
                      <a:solidFill>
                        <a:srgbClr val="005BAD"/>
                      </a:solidFill>
                      <a:prstDash val="solid"/>
                      <a:round/>
                      <a:headEnd len="sm" w="sm" type="none"/>
                      <a:tailEnd len="sm" w="sm" type="none"/>
                    </a:lnL>
                    <a:lnR cap="flat" cmpd="sng" w="12700">
                      <a:solidFill>
                        <a:srgbClr val="005BAD"/>
                      </a:solidFill>
                      <a:prstDash val="solid"/>
                      <a:round/>
                      <a:headEnd len="sm" w="sm" type="none"/>
                      <a:tailEnd len="sm" w="sm" type="none"/>
                    </a:lnR>
                    <a:lnT cap="flat" cmpd="sng" w="12700">
                      <a:solidFill>
                        <a:srgbClr val="005BAD"/>
                      </a:solidFill>
                      <a:prstDash val="solid"/>
                      <a:round/>
                      <a:headEnd len="sm" w="sm" type="none"/>
                      <a:tailEnd len="sm" w="sm" type="none"/>
                    </a:lnT>
                    <a:lnB cap="flat" cmpd="sng" w="12700">
                      <a:solidFill>
                        <a:srgbClr val="005BAD"/>
                      </a:solidFill>
                      <a:prstDash val="solid"/>
                      <a:round/>
                      <a:headEnd len="sm" w="sm" type="none"/>
                      <a:tailEnd len="sm" w="sm" type="none"/>
                    </a:lnB>
                    <a:solidFill>
                      <a:schemeClr val="lt1"/>
                    </a:solidFill>
                  </a:tcPr>
                </a:tc>
                <a:tc>
                  <a:txBody>
                    <a:bodyPr/>
                    <a:lstStyle/>
                    <a:p>
                      <a:pPr indent="0" lvl="0" marL="0" marR="0" rtl="0" algn="r">
                        <a:spcBef>
                          <a:spcPts val="0"/>
                        </a:spcBef>
                        <a:spcAft>
                          <a:spcPts val="0"/>
                        </a:spcAft>
                        <a:buNone/>
                      </a:pPr>
                      <a:r>
                        <a:rPr b="1" lang="ja-JP" sz="1000" u="none" cap="none" strike="noStrike">
                          <a:latin typeface="Arial"/>
                          <a:ea typeface="Arial"/>
                          <a:cs typeface="Arial"/>
                          <a:sym typeface="Arial"/>
                        </a:rPr>
                        <a:t>万円</a:t>
                      </a:r>
                      <a:endParaRPr/>
                    </a:p>
                  </a:txBody>
                  <a:tcPr marT="45725" marB="45725" marR="91450" marL="91450" anchor="ctr">
                    <a:lnL cap="flat" cmpd="sng" w="12700">
                      <a:solidFill>
                        <a:srgbClr val="005BAD"/>
                      </a:solidFill>
                      <a:prstDash val="solid"/>
                      <a:round/>
                      <a:headEnd len="sm" w="sm" type="none"/>
                      <a:tailEnd len="sm" w="sm" type="none"/>
                    </a:lnL>
                    <a:lnR cap="flat" cmpd="sng" w="12700">
                      <a:solidFill>
                        <a:srgbClr val="005BAD"/>
                      </a:solidFill>
                      <a:prstDash val="solid"/>
                      <a:round/>
                      <a:headEnd len="sm" w="sm" type="none"/>
                      <a:tailEnd len="sm" w="sm" type="none"/>
                    </a:lnR>
                    <a:lnT cap="flat" cmpd="sng" w="12700">
                      <a:solidFill>
                        <a:srgbClr val="005BAD"/>
                      </a:solidFill>
                      <a:prstDash val="solid"/>
                      <a:round/>
                      <a:headEnd len="sm" w="sm" type="none"/>
                      <a:tailEnd len="sm" w="sm" type="none"/>
                    </a:lnT>
                    <a:lnB cap="flat" cmpd="sng" w="12700">
                      <a:solidFill>
                        <a:srgbClr val="005BAD"/>
                      </a:solidFill>
                      <a:prstDash val="solid"/>
                      <a:round/>
                      <a:headEnd len="sm" w="sm" type="none"/>
                      <a:tailEnd len="sm" w="sm" type="none"/>
                    </a:lnB>
                    <a:solidFill>
                      <a:srgbClr val="EBFFFC"/>
                    </a:solidFill>
                  </a:tcPr>
                </a:tc>
              </a:tr>
              <a:tr h="468050">
                <a:tc>
                  <a:txBody>
                    <a:bodyPr/>
                    <a:lstStyle/>
                    <a:p>
                      <a:pPr indent="0" lvl="0" marL="0" marR="0" rtl="0" algn="ctr">
                        <a:spcBef>
                          <a:spcPts val="0"/>
                        </a:spcBef>
                        <a:spcAft>
                          <a:spcPts val="0"/>
                        </a:spcAft>
                        <a:buNone/>
                      </a:pPr>
                      <a:r>
                        <a:rPr b="1" lang="ja-JP" sz="1000" u="none" cap="none" strike="noStrike">
                          <a:latin typeface="Arial"/>
                          <a:ea typeface="Arial"/>
                          <a:cs typeface="Arial"/>
                          <a:sym typeface="Arial"/>
                        </a:rPr>
                        <a:t>Ｃ家</a:t>
                      </a:r>
                      <a:endParaRPr/>
                    </a:p>
                  </a:txBody>
                  <a:tcPr marT="45725" marB="45725" marR="91450" marL="91450" anchor="ctr">
                    <a:lnL cap="flat" cmpd="sng" w="12700">
                      <a:solidFill>
                        <a:srgbClr val="005BAD"/>
                      </a:solidFill>
                      <a:prstDash val="solid"/>
                      <a:round/>
                      <a:headEnd len="sm" w="sm" type="none"/>
                      <a:tailEnd len="sm" w="sm" type="none"/>
                    </a:lnL>
                    <a:lnR cap="flat" cmpd="sng" w="12700">
                      <a:solidFill>
                        <a:srgbClr val="005BAD"/>
                      </a:solidFill>
                      <a:prstDash val="solid"/>
                      <a:round/>
                      <a:headEnd len="sm" w="sm" type="none"/>
                      <a:tailEnd len="sm" w="sm" type="none"/>
                    </a:lnR>
                    <a:lnT cap="flat" cmpd="sng" w="12700">
                      <a:solidFill>
                        <a:srgbClr val="005BAD"/>
                      </a:solidFill>
                      <a:prstDash val="solid"/>
                      <a:round/>
                      <a:headEnd len="sm" w="sm" type="none"/>
                      <a:tailEnd len="sm" w="sm" type="none"/>
                    </a:lnT>
                    <a:lnB cap="flat" cmpd="sng" w="12700">
                      <a:solidFill>
                        <a:srgbClr val="005BAD"/>
                      </a:solidFill>
                      <a:prstDash val="solid"/>
                      <a:round/>
                      <a:headEnd len="sm" w="sm" type="none"/>
                      <a:tailEnd len="sm" w="sm" type="none"/>
                    </a:lnB>
                    <a:solidFill>
                      <a:schemeClr val="lt1"/>
                    </a:solidFill>
                  </a:tcPr>
                </a:tc>
                <a:tc>
                  <a:txBody>
                    <a:bodyPr/>
                    <a:lstStyle/>
                    <a:p>
                      <a:pPr indent="0" lvl="0" marL="0" marR="0" rtl="0" algn="ctr">
                        <a:spcBef>
                          <a:spcPts val="0"/>
                        </a:spcBef>
                        <a:spcAft>
                          <a:spcPts val="0"/>
                        </a:spcAft>
                        <a:buNone/>
                      </a:pPr>
                      <a:r>
                        <a:rPr b="1" lang="ja-JP" sz="1000" u="none" cap="none" strike="noStrike">
                          <a:latin typeface="Arial"/>
                          <a:ea typeface="Arial"/>
                          <a:cs typeface="Arial"/>
                          <a:sym typeface="Arial"/>
                        </a:rPr>
                        <a:t>４人</a:t>
                      </a:r>
                      <a:endParaRPr/>
                    </a:p>
                  </a:txBody>
                  <a:tcPr marT="45725" marB="45725" marR="91450" marL="91450" anchor="ctr">
                    <a:lnL cap="flat" cmpd="sng" w="12700">
                      <a:solidFill>
                        <a:srgbClr val="005BAD"/>
                      </a:solidFill>
                      <a:prstDash val="solid"/>
                      <a:round/>
                      <a:headEnd len="sm" w="sm" type="none"/>
                      <a:tailEnd len="sm" w="sm" type="none"/>
                    </a:lnL>
                    <a:lnR cap="flat" cmpd="sng" w="12700">
                      <a:solidFill>
                        <a:srgbClr val="005BAD"/>
                      </a:solidFill>
                      <a:prstDash val="solid"/>
                      <a:round/>
                      <a:headEnd len="sm" w="sm" type="none"/>
                      <a:tailEnd len="sm" w="sm" type="none"/>
                    </a:lnR>
                    <a:lnT cap="flat" cmpd="sng" w="12700">
                      <a:solidFill>
                        <a:srgbClr val="005BAD"/>
                      </a:solidFill>
                      <a:prstDash val="solid"/>
                      <a:round/>
                      <a:headEnd len="sm" w="sm" type="none"/>
                      <a:tailEnd len="sm" w="sm" type="none"/>
                    </a:lnT>
                    <a:lnB cap="flat" cmpd="sng" w="12700">
                      <a:solidFill>
                        <a:srgbClr val="005BAD"/>
                      </a:solidFill>
                      <a:prstDash val="solid"/>
                      <a:round/>
                      <a:headEnd len="sm" w="sm" type="none"/>
                      <a:tailEnd len="sm" w="sm" type="none"/>
                    </a:lnB>
                    <a:solidFill>
                      <a:schemeClr val="lt1"/>
                    </a:solidFill>
                  </a:tcPr>
                </a:tc>
                <a:tc>
                  <a:txBody>
                    <a:bodyPr/>
                    <a:lstStyle/>
                    <a:p>
                      <a:pPr indent="0" lvl="0" marL="0" marR="0" rtl="0" algn="ctr">
                        <a:spcBef>
                          <a:spcPts val="0"/>
                        </a:spcBef>
                        <a:spcAft>
                          <a:spcPts val="0"/>
                        </a:spcAft>
                        <a:buNone/>
                      </a:pPr>
                      <a:r>
                        <a:rPr b="1" lang="ja-JP" sz="1000" u="none" cap="none" strike="noStrike">
                          <a:latin typeface="Arial"/>
                          <a:ea typeface="Arial"/>
                          <a:cs typeface="Arial"/>
                          <a:sym typeface="Arial"/>
                        </a:rPr>
                        <a:t>300万円</a:t>
                      </a:r>
                      <a:endParaRPr/>
                    </a:p>
                  </a:txBody>
                  <a:tcPr marT="45725" marB="45725" marR="91450" marL="91450" anchor="ctr">
                    <a:lnL cap="flat" cmpd="sng" w="12700">
                      <a:solidFill>
                        <a:srgbClr val="005BAD"/>
                      </a:solidFill>
                      <a:prstDash val="solid"/>
                      <a:round/>
                      <a:headEnd len="sm" w="sm" type="none"/>
                      <a:tailEnd len="sm" w="sm" type="none"/>
                    </a:lnL>
                    <a:lnR cap="flat" cmpd="sng" w="12700">
                      <a:solidFill>
                        <a:srgbClr val="005BAD"/>
                      </a:solidFill>
                      <a:prstDash val="solid"/>
                      <a:round/>
                      <a:headEnd len="sm" w="sm" type="none"/>
                      <a:tailEnd len="sm" w="sm" type="none"/>
                    </a:lnR>
                    <a:lnT cap="flat" cmpd="sng" w="12700">
                      <a:solidFill>
                        <a:srgbClr val="005BAD"/>
                      </a:solidFill>
                      <a:prstDash val="solid"/>
                      <a:round/>
                      <a:headEnd len="sm" w="sm" type="none"/>
                      <a:tailEnd len="sm" w="sm" type="none"/>
                    </a:lnT>
                    <a:lnB cap="flat" cmpd="sng" w="12700">
                      <a:solidFill>
                        <a:srgbClr val="005BAD"/>
                      </a:solidFill>
                      <a:prstDash val="solid"/>
                      <a:round/>
                      <a:headEnd len="sm" w="sm" type="none"/>
                      <a:tailEnd len="sm" w="sm" type="none"/>
                    </a:lnB>
                    <a:solidFill>
                      <a:schemeClr val="lt1"/>
                    </a:solidFill>
                  </a:tcPr>
                </a:tc>
                <a:tc>
                  <a:txBody>
                    <a:bodyPr/>
                    <a:lstStyle/>
                    <a:p>
                      <a:pPr indent="0" lvl="0" marL="0" marR="0" rtl="0" algn="ctr">
                        <a:spcBef>
                          <a:spcPts val="0"/>
                        </a:spcBef>
                        <a:spcAft>
                          <a:spcPts val="0"/>
                        </a:spcAft>
                        <a:buNone/>
                      </a:pPr>
                      <a:r>
                        <a:rPr b="1" lang="ja-JP" sz="1000" u="none" cap="none" strike="noStrike">
                          <a:latin typeface="Arial"/>
                          <a:ea typeface="Arial"/>
                          <a:cs typeface="Arial"/>
                          <a:sym typeface="Arial"/>
                        </a:rPr>
                        <a:t>月10回</a:t>
                      </a:r>
                      <a:endParaRPr/>
                    </a:p>
                  </a:txBody>
                  <a:tcPr marT="45725" marB="45725" marR="91450" marL="91450" anchor="ctr">
                    <a:lnL cap="flat" cmpd="sng" w="12700">
                      <a:solidFill>
                        <a:srgbClr val="005BAD"/>
                      </a:solidFill>
                      <a:prstDash val="solid"/>
                      <a:round/>
                      <a:headEnd len="sm" w="sm" type="none"/>
                      <a:tailEnd len="sm" w="sm" type="none"/>
                    </a:lnL>
                    <a:lnR cap="flat" cmpd="sng" w="12700">
                      <a:solidFill>
                        <a:srgbClr val="005BAD"/>
                      </a:solidFill>
                      <a:prstDash val="solid"/>
                      <a:round/>
                      <a:headEnd len="sm" w="sm" type="none"/>
                      <a:tailEnd len="sm" w="sm" type="none"/>
                    </a:lnR>
                    <a:lnT cap="flat" cmpd="sng" w="12700">
                      <a:solidFill>
                        <a:srgbClr val="005BAD"/>
                      </a:solidFill>
                      <a:prstDash val="solid"/>
                      <a:round/>
                      <a:headEnd len="sm" w="sm" type="none"/>
                      <a:tailEnd len="sm" w="sm" type="none"/>
                    </a:lnT>
                    <a:lnB cap="flat" cmpd="sng" w="12700">
                      <a:solidFill>
                        <a:srgbClr val="005BAD"/>
                      </a:solidFill>
                      <a:prstDash val="solid"/>
                      <a:round/>
                      <a:headEnd len="sm" w="sm" type="none"/>
                      <a:tailEnd len="sm" w="sm" type="none"/>
                    </a:lnB>
                    <a:solidFill>
                      <a:schemeClr val="lt1"/>
                    </a:solidFill>
                  </a:tcPr>
                </a:tc>
                <a:tc>
                  <a:txBody>
                    <a:bodyPr/>
                    <a:lstStyle/>
                    <a:p>
                      <a:pPr indent="0" lvl="0" marL="0" marR="0" rtl="0" algn="r">
                        <a:spcBef>
                          <a:spcPts val="0"/>
                        </a:spcBef>
                        <a:spcAft>
                          <a:spcPts val="0"/>
                        </a:spcAft>
                        <a:buNone/>
                      </a:pPr>
                      <a:r>
                        <a:rPr b="1" lang="ja-JP" sz="1000" u="none" cap="none" strike="noStrike">
                          <a:latin typeface="Arial"/>
                          <a:ea typeface="Arial"/>
                          <a:cs typeface="Arial"/>
                          <a:sym typeface="Arial"/>
                        </a:rPr>
                        <a:t>万円</a:t>
                      </a:r>
                      <a:endParaRPr/>
                    </a:p>
                  </a:txBody>
                  <a:tcPr marT="45725" marB="45725" marR="91450" marL="91450" anchor="ctr">
                    <a:lnL cap="flat" cmpd="sng" w="12700">
                      <a:solidFill>
                        <a:srgbClr val="005BAD"/>
                      </a:solidFill>
                      <a:prstDash val="solid"/>
                      <a:round/>
                      <a:headEnd len="sm" w="sm" type="none"/>
                      <a:tailEnd len="sm" w="sm" type="none"/>
                    </a:lnL>
                    <a:lnR cap="flat" cmpd="sng" w="12700">
                      <a:solidFill>
                        <a:srgbClr val="005BAD"/>
                      </a:solidFill>
                      <a:prstDash val="solid"/>
                      <a:round/>
                      <a:headEnd len="sm" w="sm" type="none"/>
                      <a:tailEnd len="sm" w="sm" type="none"/>
                    </a:lnR>
                    <a:lnT cap="flat" cmpd="sng" w="12700">
                      <a:solidFill>
                        <a:srgbClr val="005BAD"/>
                      </a:solidFill>
                      <a:prstDash val="solid"/>
                      <a:round/>
                      <a:headEnd len="sm" w="sm" type="none"/>
                      <a:tailEnd len="sm" w="sm" type="none"/>
                    </a:lnT>
                    <a:lnB cap="flat" cmpd="sng" w="12700">
                      <a:solidFill>
                        <a:srgbClr val="005BAD"/>
                      </a:solidFill>
                      <a:prstDash val="solid"/>
                      <a:round/>
                      <a:headEnd len="sm" w="sm" type="none"/>
                      <a:tailEnd len="sm" w="sm" type="none"/>
                    </a:lnB>
                    <a:solidFill>
                      <a:srgbClr val="EBFFFC"/>
                    </a:solidFill>
                  </a:tcPr>
                </a:tc>
              </a:tr>
              <a:tr h="468050">
                <a:tc>
                  <a:txBody>
                    <a:bodyPr/>
                    <a:lstStyle/>
                    <a:p>
                      <a:pPr indent="0" lvl="0" marL="0" marR="0" rtl="0" algn="ctr">
                        <a:spcBef>
                          <a:spcPts val="0"/>
                        </a:spcBef>
                        <a:spcAft>
                          <a:spcPts val="0"/>
                        </a:spcAft>
                        <a:buNone/>
                      </a:pPr>
                      <a:r>
                        <a:rPr b="1" lang="ja-JP" sz="1000" u="none" cap="none" strike="noStrike">
                          <a:latin typeface="Arial"/>
                          <a:ea typeface="Arial"/>
                          <a:cs typeface="Arial"/>
                          <a:sym typeface="Arial"/>
                        </a:rPr>
                        <a:t>Ｄ家</a:t>
                      </a:r>
                      <a:endParaRPr/>
                    </a:p>
                  </a:txBody>
                  <a:tcPr marT="45725" marB="45725" marR="91450" marL="91450" anchor="ctr">
                    <a:lnL cap="flat" cmpd="sng" w="12700">
                      <a:solidFill>
                        <a:srgbClr val="005BAD"/>
                      </a:solidFill>
                      <a:prstDash val="solid"/>
                      <a:round/>
                      <a:headEnd len="sm" w="sm" type="none"/>
                      <a:tailEnd len="sm" w="sm" type="none"/>
                    </a:lnL>
                    <a:lnR cap="flat" cmpd="sng" w="12700">
                      <a:solidFill>
                        <a:srgbClr val="005BAD"/>
                      </a:solidFill>
                      <a:prstDash val="solid"/>
                      <a:round/>
                      <a:headEnd len="sm" w="sm" type="none"/>
                      <a:tailEnd len="sm" w="sm" type="none"/>
                    </a:lnR>
                    <a:lnT cap="flat" cmpd="sng" w="12700">
                      <a:solidFill>
                        <a:srgbClr val="005BAD"/>
                      </a:solidFill>
                      <a:prstDash val="solid"/>
                      <a:round/>
                      <a:headEnd len="sm" w="sm" type="none"/>
                      <a:tailEnd len="sm" w="sm" type="none"/>
                    </a:lnT>
                    <a:lnB cap="flat" cmpd="sng" w="12700">
                      <a:solidFill>
                        <a:srgbClr val="005BAD"/>
                      </a:solidFill>
                      <a:prstDash val="solid"/>
                      <a:round/>
                      <a:headEnd len="sm" w="sm" type="none"/>
                      <a:tailEnd len="sm" w="sm" type="none"/>
                    </a:lnB>
                    <a:solidFill>
                      <a:schemeClr val="lt1"/>
                    </a:solidFill>
                  </a:tcPr>
                </a:tc>
                <a:tc>
                  <a:txBody>
                    <a:bodyPr/>
                    <a:lstStyle/>
                    <a:p>
                      <a:pPr indent="0" lvl="0" marL="0" marR="0" rtl="0" algn="ctr">
                        <a:spcBef>
                          <a:spcPts val="0"/>
                        </a:spcBef>
                        <a:spcAft>
                          <a:spcPts val="0"/>
                        </a:spcAft>
                        <a:buNone/>
                      </a:pPr>
                      <a:r>
                        <a:rPr b="1" lang="ja-JP" sz="1000" u="none" cap="none" strike="noStrike">
                          <a:latin typeface="Arial"/>
                          <a:ea typeface="Arial"/>
                          <a:cs typeface="Arial"/>
                          <a:sym typeface="Arial"/>
                        </a:rPr>
                        <a:t>４人</a:t>
                      </a:r>
                      <a:endParaRPr/>
                    </a:p>
                  </a:txBody>
                  <a:tcPr marT="45725" marB="45725" marR="91450" marL="91450" anchor="ctr">
                    <a:lnL cap="flat" cmpd="sng" w="12700">
                      <a:solidFill>
                        <a:srgbClr val="005BAD"/>
                      </a:solidFill>
                      <a:prstDash val="solid"/>
                      <a:round/>
                      <a:headEnd len="sm" w="sm" type="none"/>
                      <a:tailEnd len="sm" w="sm" type="none"/>
                    </a:lnL>
                    <a:lnR cap="flat" cmpd="sng" w="12700">
                      <a:solidFill>
                        <a:srgbClr val="005BAD"/>
                      </a:solidFill>
                      <a:prstDash val="solid"/>
                      <a:round/>
                      <a:headEnd len="sm" w="sm" type="none"/>
                      <a:tailEnd len="sm" w="sm" type="none"/>
                    </a:lnR>
                    <a:lnT cap="flat" cmpd="sng" w="12700">
                      <a:solidFill>
                        <a:srgbClr val="005BAD"/>
                      </a:solidFill>
                      <a:prstDash val="solid"/>
                      <a:round/>
                      <a:headEnd len="sm" w="sm" type="none"/>
                      <a:tailEnd len="sm" w="sm" type="none"/>
                    </a:lnT>
                    <a:lnB cap="flat" cmpd="sng" w="12700">
                      <a:solidFill>
                        <a:srgbClr val="005BAD"/>
                      </a:solidFill>
                      <a:prstDash val="solid"/>
                      <a:round/>
                      <a:headEnd len="sm" w="sm" type="none"/>
                      <a:tailEnd len="sm" w="sm" type="none"/>
                    </a:lnB>
                    <a:solidFill>
                      <a:schemeClr val="lt1"/>
                    </a:solidFill>
                  </a:tcPr>
                </a:tc>
                <a:tc>
                  <a:txBody>
                    <a:bodyPr/>
                    <a:lstStyle/>
                    <a:p>
                      <a:pPr indent="0" lvl="0" marL="0" marR="0" rtl="0" algn="ctr">
                        <a:spcBef>
                          <a:spcPts val="0"/>
                        </a:spcBef>
                        <a:spcAft>
                          <a:spcPts val="0"/>
                        </a:spcAft>
                        <a:buNone/>
                      </a:pPr>
                      <a:r>
                        <a:rPr b="1" lang="ja-JP" sz="1000" u="none" cap="none" strike="noStrike">
                          <a:latin typeface="Arial"/>
                          <a:ea typeface="Arial"/>
                          <a:cs typeface="Arial"/>
                          <a:sym typeface="Arial"/>
                        </a:rPr>
                        <a:t>100万円</a:t>
                      </a:r>
                      <a:endParaRPr/>
                    </a:p>
                  </a:txBody>
                  <a:tcPr marT="45725" marB="45725" marR="91450" marL="91450" anchor="ctr">
                    <a:lnL cap="flat" cmpd="sng" w="12700">
                      <a:solidFill>
                        <a:srgbClr val="005BAD"/>
                      </a:solidFill>
                      <a:prstDash val="solid"/>
                      <a:round/>
                      <a:headEnd len="sm" w="sm" type="none"/>
                      <a:tailEnd len="sm" w="sm" type="none"/>
                    </a:lnL>
                    <a:lnR cap="flat" cmpd="sng" w="12700">
                      <a:solidFill>
                        <a:srgbClr val="005BAD"/>
                      </a:solidFill>
                      <a:prstDash val="solid"/>
                      <a:round/>
                      <a:headEnd len="sm" w="sm" type="none"/>
                      <a:tailEnd len="sm" w="sm" type="none"/>
                    </a:lnR>
                    <a:lnT cap="flat" cmpd="sng" w="12700">
                      <a:solidFill>
                        <a:srgbClr val="005BAD"/>
                      </a:solidFill>
                      <a:prstDash val="solid"/>
                      <a:round/>
                      <a:headEnd len="sm" w="sm" type="none"/>
                      <a:tailEnd len="sm" w="sm" type="none"/>
                    </a:lnT>
                    <a:lnB cap="flat" cmpd="sng" w="12700">
                      <a:solidFill>
                        <a:srgbClr val="005BAD"/>
                      </a:solidFill>
                      <a:prstDash val="solid"/>
                      <a:round/>
                      <a:headEnd len="sm" w="sm" type="none"/>
                      <a:tailEnd len="sm" w="sm" type="none"/>
                    </a:lnB>
                    <a:solidFill>
                      <a:schemeClr val="lt1"/>
                    </a:solidFill>
                  </a:tcPr>
                </a:tc>
                <a:tc>
                  <a:txBody>
                    <a:bodyPr/>
                    <a:lstStyle/>
                    <a:p>
                      <a:pPr indent="0" lvl="0" marL="0" marR="0" rtl="0" algn="ctr">
                        <a:spcBef>
                          <a:spcPts val="0"/>
                        </a:spcBef>
                        <a:spcAft>
                          <a:spcPts val="0"/>
                        </a:spcAft>
                        <a:buNone/>
                      </a:pPr>
                      <a:r>
                        <a:rPr b="1" lang="ja-JP" sz="1000" u="none" cap="none" strike="noStrike">
                          <a:latin typeface="Arial"/>
                          <a:ea typeface="Arial"/>
                          <a:cs typeface="Arial"/>
                          <a:sym typeface="Arial"/>
                        </a:rPr>
                        <a:t>月20回</a:t>
                      </a:r>
                      <a:endParaRPr/>
                    </a:p>
                  </a:txBody>
                  <a:tcPr marT="45725" marB="45725" marR="91450" marL="91450" anchor="ctr">
                    <a:lnL cap="flat" cmpd="sng" w="12700">
                      <a:solidFill>
                        <a:srgbClr val="005BAD"/>
                      </a:solidFill>
                      <a:prstDash val="solid"/>
                      <a:round/>
                      <a:headEnd len="sm" w="sm" type="none"/>
                      <a:tailEnd len="sm" w="sm" type="none"/>
                    </a:lnL>
                    <a:lnR cap="flat" cmpd="sng" w="12700">
                      <a:solidFill>
                        <a:srgbClr val="005BAD"/>
                      </a:solidFill>
                      <a:prstDash val="solid"/>
                      <a:round/>
                      <a:headEnd len="sm" w="sm" type="none"/>
                      <a:tailEnd len="sm" w="sm" type="none"/>
                    </a:lnR>
                    <a:lnT cap="flat" cmpd="sng" w="12700">
                      <a:solidFill>
                        <a:srgbClr val="005BAD"/>
                      </a:solidFill>
                      <a:prstDash val="solid"/>
                      <a:round/>
                      <a:headEnd len="sm" w="sm" type="none"/>
                      <a:tailEnd len="sm" w="sm" type="none"/>
                    </a:lnT>
                    <a:lnB cap="flat" cmpd="sng" w="12700">
                      <a:solidFill>
                        <a:srgbClr val="005BAD"/>
                      </a:solidFill>
                      <a:prstDash val="solid"/>
                      <a:round/>
                      <a:headEnd len="sm" w="sm" type="none"/>
                      <a:tailEnd len="sm" w="sm" type="none"/>
                    </a:lnB>
                    <a:solidFill>
                      <a:schemeClr val="lt1"/>
                    </a:solidFill>
                  </a:tcPr>
                </a:tc>
                <a:tc>
                  <a:txBody>
                    <a:bodyPr/>
                    <a:lstStyle/>
                    <a:p>
                      <a:pPr indent="0" lvl="0" marL="0" marR="0" rtl="0" algn="r">
                        <a:spcBef>
                          <a:spcPts val="0"/>
                        </a:spcBef>
                        <a:spcAft>
                          <a:spcPts val="0"/>
                        </a:spcAft>
                        <a:buNone/>
                      </a:pPr>
                      <a:r>
                        <a:rPr b="1" lang="ja-JP" sz="1000" u="none" cap="none" strike="noStrike">
                          <a:latin typeface="Arial"/>
                          <a:ea typeface="Arial"/>
                          <a:cs typeface="Arial"/>
                          <a:sym typeface="Arial"/>
                        </a:rPr>
                        <a:t>万円</a:t>
                      </a:r>
                      <a:endParaRPr/>
                    </a:p>
                  </a:txBody>
                  <a:tcPr marT="45725" marB="45725" marR="91450" marL="91450" anchor="ctr">
                    <a:lnL cap="flat" cmpd="sng" w="12700">
                      <a:solidFill>
                        <a:srgbClr val="005BAD"/>
                      </a:solidFill>
                      <a:prstDash val="solid"/>
                      <a:round/>
                      <a:headEnd len="sm" w="sm" type="none"/>
                      <a:tailEnd len="sm" w="sm" type="none"/>
                    </a:lnL>
                    <a:lnR cap="flat" cmpd="sng" w="12700">
                      <a:solidFill>
                        <a:srgbClr val="005BAD"/>
                      </a:solidFill>
                      <a:prstDash val="solid"/>
                      <a:round/>
                      <a:headEnd len="sm" w="sm" type="none"/>
                      <a:tailEnd len="sm" w="sm" type="none"/>
                    </a:lnR>
                    <a:lnT cap="flat" cmpd="sng" w="12700">
                      <a:solidFill>
                        <a:srgbClr val="005BAD"/>
                      </a:solidFill>
                      <a:prstDash val="solid"/>
                      <a:round/>
                      <a:headEnd len="sm" w="sm" type="none"/>
                      <a:tailEnd len="sm" w="sm" type="none"/>
                    </a:lnT>
                    <a:lnB cap="flat" cmpd="sng" w="12700">
                      <a:solidFill>
                        <a:srgbClr val="005BAD"/>
                      </a:solidFill>
                      <a:prstDash val="solid"/>
                      <a:round/>
                      <a:headEnd len="sm" w="sm" type="none"/>
                      <a:tailEnd len="sm" w="sm" type="none"/>
                    </a:lnB>
                    <a:solidFill>
                      <a:srgbClr val="EBFFFC"/>
                    </a:solidFill>
                  </a:tcPr>
                </a:tc>
              </a:tr>
              <a:tr h="468050">
                <a:tc gridSpan="4">
                  <a:txBody>
                    <a:bodyPr/>
                    <a:lstStyle/>
                    <a:p>
                      <a:pPr indent="0" lvl="0" marL="0" marR="0" rtl="0" algn="ctr">
                        <a:spcBef>
                          <a:spcPts val="0"/>
                        </a:spcBef>
                        <a:spcAft>
                          <a:spcPts val="0"/>
                        </a:spcAft>
                        <a:buNone/>
                      </a:pPr>
                      <a:r>
                        <a:rPr b="1" lang="ja-JP" sz="1000" u="none" cap="none" strike="noStrike">
                          <a:latin typeface="Arial"/>
                          <a:ea typeface="Arial"/>
                          <a:cs typeface="Arial"/>
                          <a:sym typeface="Arial"/>
                        </a:rPr>
                        <a:t>合計</a:t>
                      </a:r>
                      <a:endParaRPr/>
                    </a:p>
                  </a:txBody>
                  <a:tcPr marT="45725" marB="45725" marR="91450" marL="91450" anchor="ctr">
                    <a:lnL cap="flat" cmpd="sng" w="12700">
                      <a:solidFill>
                        <a:srgbClr val="005BAD"/>
                      </a:solidFill>
                      <a:prstDash val="solid"/>
                      <a:round/>
                      <a:headEnd len="sm" w="sm" type="none"/>
                      <a:tailEnd len="sm" w="sm" type="none"/>
                    </a:lnL>
                    <a:lnR cap="flat" cmpd="sng" w="12700">
                      <a:solidFill>
                        <a:srgbClr val="005BAD"/>
                      </a:solidFill>
                      <a:prstDash val="solid"/>
                      <a:round/>
                      <a:headEnd len="sm" w="sm" type="none"/>
                      <a:tailEnd len="sm" w="sm" type="none"/>
                    </a:lnR>
                    <a:lnT cap="flat" cmpd="sng" w="12700">
                      <a:solidFill>
                        <a:srgbClr val="005BAD"/>
                      </a:solidFill>
                      <a:prstDash val="solid"/>
                      <a:round/>
                      <a:headEnd len="sm" w="sm" type="none"/>
                      <a:tailEnd len="sm" w="sm" type="none"/>
                    </a:lnT>
                    <a:lnB cap="flat" cmpd="sng" w="12700">
                      <a:solidFill>
                        <a:srgbClr val="005BAD"/>
                      </a:solidFill>
                      <a:prstDash val="solid"/>
                      <a:round/>
                      <a:headEnd len="sm" w="sm" type="none"/>
                      <a:tailEnd len="sm" w="sm" type="none"/>
                    </a:lnB>
                    <a:solidFill>
                      <a:srgbClr val="CEEEFE"/>
                    </a:solidFill>
                  </a:tcPr>
                </a:tc>
                <a:tc hMerge="1"/>
                <a:tc hMerge="1"/>
                <a:tc hMerge="1"/>
                <a:tc>
                  <a:txBody>
                    <a:bodyPr/>
                    <a:lstStyle/>
                    <a:p>
                      <a:pPr indent="0" lvl="0" marL="0" marR="0" rtl="0" algn="r">
                        <a:spcBef>
                          <a:spcPts val="0"/>
                        </a:spcBef>
                        <a:spcAft>
                          <a:spcPts val="0"/>
                        </a:spcAft>
                        <a:buNone/>
                      </a:pPr>
                      <a:r>
                        <a:rPr b="1" lang="ja-JP" sz="1000" u="none" cap="none" strike="noStrike">
                          <a:latin typeface="Arial"/>
                          <a:ea typeface="Arial"/>
                          <a:cs typeface="Arial"/>
                          <a:sym typeface="Arial"/>
                        </a:rPr>
                        <a:t>400万円</a:t>
                      </a:r>
                      <a:endParaRPr/>
                    </a:p>
                  </a:txBody>
                  <a:tcPr marT="45725" marB="45725" marR="91450" marL="91450" anchor="ctr">
                    <a:lnL cap="flat" cmpd="sng" w="12700">
                      <a:solidFill>
                        <a:srgbClr val="005BAD"/>
                      </a:solidFill>
                      <a:prstDash val="solid"/>
                      <a:round/>
                      <a:headEnd len="sm" w="sm" type="none"/>
                      <a:tailEnd len="sm" w="sm" type="none"/>
                    </a:lnL>
                    <a:lnR cap="flat" cmpd="sng" w="12700">
                      <a:solidFill>
                        <a:srgbClr val="005BAD"/>
                      </a:solidFill>
                      <a:prstDash val="solid"/>
                      <a:round/>
                      <a:headEnd len="sm" w="sm" type="none"/>
                      <a:tailEnd len="sm" w="sm" type="none"/>
                    </a:lnR>
                    <a:lnT cap="flat" cmpd="sng" w="12700">
                      <a:solidFill>
                        <a:srgbClr val="005BAD"/>
                      </a:solidFill>
                      <a:prstDash val="solid"/>
                      <a:round/>
                      <a:headEnd len="sm" w="sm" type="none"/>
                      <a:tailEnd len="sm" w="sm" type="none"/>
                    </a:lnT>
                    <a:lnB cap="flat" cmpd="sng" w="12700">
                      <a:solidFill>
                        <a:srgbClr val="005BAD"/>
                      </a:solidFill>
                      <a:prstDash val="solid"/>
                      <a:round/>
                      <a:headEnd len="sm" w="sm" type="none"/>
                      <a:tailEnd len="sm" w="sm" type="none"/>
                    </a:lnB>
                    <a:solidFill>
                      <a:srgbClr val="CEEEFE"/>
                    </a:solidFill>
                  </a:tcPr>
                </a:tc>
              </a:tr>
            </a:tbl>
          </a:graphicData>
        </a:graphic>
      </p:graphicFrame>
      <p:sp>
        <p:nvSpPr>
          <p:cNvPr id="51" name="Google Shape;51;p6"/>
          <p:cNvSpPr/>
          <p:nvPr/>
        </p:nvSpPr>
        <p:spPr>
          <a:xfrm>
            <a:off x="323642" y="5376928"/>
            <a:ext cx="3455491" cy="621034"/>
          </a:xfrm>
          <a:prstGeom prst="rect">
            <a:avLst/>
          </a:prstGeom>
          <a:noFill/>
          <a:ln>
            <a:noFill/>
          </a:ln>
        </p:spPr>
        <p:txBody>
          <a:bodyPr anchorCtr="0" anchor="ctr" bIns="45700" lIns="91425" spcFirstLastPara="1" rIns="91425" wrap="square" tIns="45700">
            <a:noAutofit/>
          </a:bodyPr>
          <a:lstStyle/>
          <a:p>
            <a:pPr indent="-171450" lvl="0" marL="171450" marR="0" rtl="0" algn="l">
              <a:lnSpc>
                <a:spcPct val="114000"/>
              </a:lnSpc>
              <a:spcBef>
                <a:spcPts val="0"/>
              </a:spcBef>
              <a:spcAft>
                <a:spcPts val="0"/>
              </a:spcAft>
              <a:buClr>
                <a:srgbClr val="005BAD"/>
              </a:buClr>
              <a:buSzPts val="1400"/>
              <a:buFont typeface="Noto Sans Symbols"/>
              <a:buChar char="●"/>
            </a:pPr>
            <a:r>
              <a:rPr lang="ja-JP" sz="1400">
                <a:solidFill>
                  <a:srgbClr val="005BAD"/>
                </a:solidFill>
                <a:latin typeface="Arial"/>
                <a:ea typeface="Arial"/>
                <a:cs typeface="Arial"/>
                <a:sym typeface="Arial"/>
              </a:rPr>
              <a:t>ヒント</a:t>
            </a:r>
            <a:endParaRPr/>
          </a:p>
          <a:p>
            <a:pPr indent="0" lvl="0" marL="0" marR="0" rtl="0" algn="l">
              <a:lnSpc>
                <a:spcPct val="114000"/>
              </a:lnSpc>
              <a:spcBef>
                <a:spcPts val="0"/>
              </a:spcBef>
              <a:spcAft>
                <a:spcPts val="0"/>
              </a:spcAft>
              <a:buClr>
                <a:schemeClr val="dk1"/>
              </a:buClr>
              <a:buSzPts val="1200"/>
              <a:buFont typeface="Noto Sans Symbols"/>
              <a:buNone/>
            </a:pPr>
            <a:r>
              <a:rPr lang="ja-JP" sz="1200">
                <a:solidFill>
                  <a:schemeClr val="dk1"/>
                </a:solidFill>
                <a:latin typeface="Arial"/>
                <a:ea typeface="Arial"/>
                <a:cs typeface="Arial"/>
                <a:sym typeface="Arial"/>
              </a:rPr>
              <a:t>  </a:t>
            </a:r>
            <a:r>
              <a:rPr lang="ja-JP" sz="1200">
                <a:solidFill>
                  <a:schemeClr val="dk1"/>
                </a:solidFill>
                <a:latin typeface="Arial"/>
                <a:ea typeface="Arial"/>
                <a:cs typeface="Arial"/>
                <a:sym typeface="Arial"/>
              </a:rPr>
              <a:t> </a:t>
            </a:r>
            <a:r>
              <a:rPr lang="ja-JP" sz="1200">
                <a:solidFill>
                  <a:schemeClr val="dk1"/>
                </a:solidFill>
                <a:latin typeface="Arial"/>
                <a:ea typeface="Arial"/>
                <a:cs typeface="Arial"/>
                <a:sym typeface="Arial"/>
              </a:rPr>
              <a:t>いくつかの負担方法を組み合わせる</a:t>
            </a:r>
            <a:endParaRPr sz="1200">
              <a:solidFill>
                <a:schemeClr val="dk1"/>
              </a:solidFill>
              <a:latin typeface="Arial"/>
              <a:ea typeface="Arial"/>
              <a:cs typeface="Arial"/>
              <a:sym typeface="Arial"/>
            </a:endParaRPr>
          </a:p>
          <a:p>
            <a:pPr indent="0" lvl="0" marL="0" marR="0" rtl="0" algn="l">
              <a:lnSpc>
                <a:spcPct val="114000"/>
              </a:lnSpc>
              <a:spcBef>
                <a:spcPts val="0"/>
              </a:spcBef>
              <a:spcAft>
                <a:spcPts val="0"/>
              </a:spcAft>
              <a:buClr>
                <a:schemeClr val="dk1"/>
              </a:buClr>
              <a:buSzPts val="1200"/>
              <a:buFont typeface="Noto Sans Symbols"/>
              <a:buNone/>
            </a:pPr>
            <a:r>
              <a:rPr lang="ja-JP" sz="1200">
                <a:solidFill>
                  <a:schemeClr val="dk1"/>
                </a:solidFill>
                <a:latin typeface="Arial"/>
                <a:ea typeface="Arial"/>
                <a:cs typeface="Arial"/>
                <a:sym typeface="Arial"/>
              </a:rPr>
              <a:t>   方法も考えてみよう！</a:t>
            </a:r>
            <a:endParaRPr/>
          </a:p>
        </p:txBody>
      </p:sp>
      <p:sp>
        <p:nvSpPr>
          <p:cNvPr id="52" name="Google Shape;52;p6"/>
          <p:cNvSpPr txBox="1"/>
          <p:nvPr>
            <p:ph idx="1" type="body"/>
          </p:nvPr>
        </p:nvSpPr>
        <p:spPr>
          <a:xfrm>
            <a:off x="5660000" y="4520800"/>
            <a:ext cx="866053" cy="184946"/>
          </a:xfrm>
          <a:prstGeom prst="rect">
            <a:avLst/>
          </a:prstGeom>
          <a:noFill/>
          <a:ln>
            <a:noFill/>
          </a:ln>
        </p:spPr>
        <p:txBody>
          <a:bodyPr anchorCtr="0" anchor="ctr" bIns="45700" lIns="36000" spcFirstLastPara="1" rIns="36000" wrap="square" tIns="45700">
            <a:noAutofit/>
          </a:bodyPr>
          <a:lstStyle>
            <a:lvl1pPr indent="-228600" lvl="0" marL="457200" marR="0" rtl="0" algn="r">
              <a:lnSpc>
                <a:spcPct val="90000"/>
              </a:lnSpc>
              <a:spcBef>
                <a:spcPts val="1000"/>
              </a:spcBef>
              <a:spcAft>
                <a:spcPts val="0"/>
              </a:spcAft>
              <a:buClr>
                <a:schemeClr val="dk1"/>
              </a:buClr>
              <a:buSzPts val="1200"/>
              <a:buFont typeface="Arial"/>
              <a:buNone/>
              <a:defRPr b="0" i="0" sz="1200" u="none" cap="none" strike="noStrike">
                <a:solidFill>
                  <a:schemeClr val="dk1"/>
                </a:solidFill>
                <a:latin typeface="Arial"/>
                <a:ea typeface="Arial"/>
                <a:cs typeface="Arial"/>
                <a:sym typeface="Arial"/>
              </a:defRPr>
            </a:lvl1pPr>
            <a:lvl2pPr indent="-292100" lvl="1" marL="914400" marR="0" rtl="0" algn="l">
              <a:lnSpc>
                <a:spcPct val="90000"/>
              </a:lnSpc>
              <a:spcBef>
                <a:spcPts val="500"/>
              </a:spcBef>
              <a:spcAft>
                <a:spcPts val="0"/>
              </a:spcAft>
              <a:buClr>
                <a:schemeClr val="dk1"/>
              </a:buClr>
              <a:buSzPts val="1000"/>
              <a:buFont typeface="Arial"/>
              <a:buChar char="•"/>
              <a:defRPr b="0" i="0" sz="1000" u="none" cap="none" strike="noStrike">
                <a:solidFill>
                  <a:schemeClr val="dk1"/>
                </a:solidFill>
                <a:latin typeface="Arial"/>
                <a:ea typeface="Arial"/>
                <a:cs typeface="Arial"/>
                <a:sym typeface="Arial"/>
              </a:defRPr>
            </a:lvl2pPr>
            <a:lvl3pPr indent="-292100" lvl="2" marL="1371600" marR="0" rtl="0" algn="l">
              <a:lnSpc>
                <a:spcPct val="90000"/>
              </a:lnSpc>
              <a:spcBef>
                <a:spcPts val="500"/>
              </a:spcBef>
              <a:spcAft>
                <a:spcPts val="0"/>
              </a:spcAft>
              <a:buClr>
                <a:schemeClr val="dk1"/>
              </a:buClr>
              <a:buSzPts val="1000"/>
              <a:buFont typeface="Arial"/>
              <a:buChar char="•"/>
              <a:defRPr b="0" i="0" sz="1000" u="none" cap="none" strike="noStrike">
                <a:solidFill>
                  <a:schemeClr val="dk1"/>
                </a:solidFill>
                <a:latin typeface="Arial"/>
                <a:ea typeface="Arial"/>
                <a:cs typeface="Arial"/>
                <a:sym typeface="Arial"/>
              </a:defRPr>
            </a:lvl3pPr>
            <a:lvl4pPr indent="-292100" lvl="3" marL="1828800" marR="0" rtl="0" algn="l">
              <a:lnSpc>
                <a:spcPct val="90000"/>
              </a:lnSpc>
              <a:spcBef>
                <a:spcPts val="500"/>
              </a:spcBef>
              <a:spcAft>
                <a:spcPts val="0"/>
              </a:spcAft>
              <a:buClr>
                <a:schemeClr val="dk1"/>
              </a:buClr>
              <a:buSzPts val="1000"/>
              <a:buFont typeface="Arial"/>
              <a:buChar char="•"/>
              <a:defRPr b="0" i="0" sz="1000" u="none" cap="none" strike="noStrike">
                <a:solidFill>
                  <a:schemeClr val="dk1"/>
                </a:solidFill>
                <a:latin typeface="Arial"/>
                <a:ea typeface="Arial"/>
                <a:cs typeface="Arial"/>
                <a:sym typeface="Arial"/>
              </a:defRPr>
            </a:lvl4pPr>
            <a:lvl5pPr indent="-292100" lvl="4" marL="2286000" marR="0" rtl="0" algn="l">
              <a:lnSpc>
                <a:spcPct val="90000"/>
              </a:lnSpc>
              <a:spcBef>
                <a:spcPts val="500"/>
              </a:spcBef>
              <a:spcAft>
                <a:spcPts val="0"/>
              </a:spcAft>
              <a:buClr>
                <a:schemeClr val="dk1"/>
              </a:buClr>
              <a:buSzPts val="1000"/>
              <a:buFont typeface="Arial"/>
              <a:buChar char="•"/>
              <a:defRPr b="0" i="0" sz="1000" u="none" cap="none" strike="noStrike">
                <a:solidFill>
                  <a:schemeClr val="dk1"/>
                </a:solidFill>
                <a:latin typeface="Arial"/>
                <a:ea typeface="Arial"/>
                <a:cs typeface="Arial"/>
                <a:sym typeface="Arial"/>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9pPr>
          </a:lstStyle>
          <a:p/>
        </p:txBody>
      </p:sp>
      <p:sp>
        <p:nvSpPr>
          <p:cNvPr id="53" name="Google Shape;53;p6"/>
          <p:cNvSpPr txBox="1"/>
          <p:nvPr>
            <p:ph idx="2" type="body"/>
          </p:nvPr>
        </p:nvSpPr>
        <p:spPr>
          <a:xfrm>
            <a:off x="5660000" y="5001751"/>
            <a:ext cx="866053" cy="184946"/>
          </a:xfrm>
          <a:prstGeom prst="rect">
            <a:avLst/>
          </a:prstGeom>
          <a:noFill/>
          <a:ln>
            <a:noFill/>
          </a:ln>
        </p:spPr>
        <p:txBody>
          <a:bodyPr anchorCtr="0" anchor="ctr" bIns="45700" lIns="36000" spcFirstLastPara="1" rIns="36000" wrap="square" tIns="45700">
            <a:noAutofit/>
          </a:bodyPr>
          <a:lstStyle>
            <a:lvl1pPr indent="-228600" lvl="0" marL="457200" marR="0" rtl="0" algn="r">
              <a:lnSpc>
                <a:spcPct val="90000"/>
              </a:lnSpc>
              <a:spcBef>
                <a:spcPts val="1000"/>
              </a:spcBef>
              <a:spcAft>
                <a:spcPts val="0"/>
              </a:spcAft>
              <a:buClr>
                <a:schemeClr val="dk1"/>
              </a:buClr>
              <a:buSzPts val="1200"/>
              <a:buFont typeface="Arial"/>
              <a:buNone/>
              <a:defRPr b="0" i="0" sz="1200" u="none" cap="none" strike="noStrike">
                <a:solidFill>
                  <a:schemeClr val="dk1"/>
                </a:solidFill>
                <a:latin typeface="Arial"/>
                <a:ea typeface="Arial"/>
                <a:cs typeface="Arial"/>
                <a:sym typeface="Arial"/>
              </a:defRPr>
            </a:lvl1pPr>
            <a:lvl2pPr indent="-292100" lvl="1" marL="914400" marR="0" rtl="0" algn="l">
              <a:lnSpc>
                <a:spcPct val="90000"/>
              </a:lnSpc>
              <a:spcBef>
                <a:spcPts val="500"/>
              </a:spcBef>
              <a:spcAft>
                <a:spcPts val="0"/>
              </a:spcAft>
              <a:buClr>
                <a:schemeClr val="dk1"/>
              </a:buClr>
              <a:buSzPts val="1000"/>
              <a:buFont typeface="Arial"/>
              <a:buChar char="•"/>
              <a:defRPr b="0" i="0" sz="1000" u="none" cap="none" strike="noStrike">
                <a:solidFill>
                  <a:schemeClr val="dk1"/>
                </a:solidFill>
                <a:latin typeface="Arial"/>
                <a:ea typeface="Arial"/>
                <a:cs typeface="Arial"/>
                <a:sym typeface="Arial"/>
              </a:defRPr>
            </a:lvl2pPr>
            <a:lvl3pPr indent="-292100" lvl="2" marL="1371600" marR="0" rtl="0" algn="l">
              <a:lnSpc>
                <a:spcPct val="90000"/>
              </a:lnSpc>
              <a:spcBef>
                <a:spcPts val="500"/>
              </a:spcBef>
              <a:spcAft>
                <a:spcPts val="0"/>
              </a:spcAft>
              <a:buClr>
                <a:schemeClr val="dk1"/>
              </a:buClr>
              <a:buSzPts val="1000"/>
              <a:buFont typeface="Arial"/>
              <a:buChar char="•"/>
              <a:defRPr b="0" i="0" sz="1000" u="none" cap="none" strike="noStrike">
                <a:solidFill>
                  <a:schemeClr val="dk1"/>
                </a:solidFill>
                <a:latin typeface="Arial"/>
                <a:ea typeface="Arial"/>
                <a:cs typeface="Arial"/>
                <a:sym typeface="Arial"/>
              </a:defRPr>
            </a:lvl3pPr>
            <a:lvl4pPr indent="-292100" lvl="3" marL="1828800" marR="0" rtl="0" algn="l">
              <a:lnSpc>
                <a:spcPct val="90000"/>
              </a:lnSpc>
              <a:spcBef>
                <a:spcPts val="500"/>
              </a:spcBef>
              <a:spcAft>
                <a:spcPts val="0"/>
              </a:spcAft>
              <a:buClr>
                <a:schemeClr val="dk1"/>
              </a:buClr>
              <a:buSzPts val="1000"/>
              <a:buFont typeface="Arial"/>
              <a:buChar char="•"/>
              <a:defRPr b="0" i="0" sz="1000" u="none" cap="none" strike="noStrike">
                <a:solidFill>
                  <a:schemeClr val="dk1"/>
                </a:solidFill>
                <a:latin typeface="Arial"/>
                <a:ea typeface="Arial"/>
                <a:cs typeface="Arial"/>
                <a:sym typeface="Arial"/>
              </a:defRPr>
            </a:lvl4pPr>
            <a:lvl5pPr indent="-292100" lvl="4" marL="2286000" marR="0" rtl="0" algn="l">
              <a:lnSpc>
                <a:spcPct val="90000"/>
              </a:lnSpc>
              <a:spcBef>
                <a:spcPts val="500"/>
              </a:spcBef>
              <a:spcAft>
                <a:spcPts val="0"/>
              </a:spcAft>
              <a:buClr>
                <a:schemeClr val="dk1"/>
              </a:buClr>
              <a:buSzPts val="1000"/>
              <a:buFont typeface="Arial"/>
              <a:buChar char="•"/>
              <a:defRPr b="0" i="0" sz="1000" u="none" cap="none" strike="noStrike">
                <a:solidFill>
                  <a:schemeClr val="dk1"/>
                </a:solidFill>
                <a:latin typeface="Arial"/>
                <a:ea typeface="Arial"/>
                <a:cs typeface="Arial"/>
                <a:sym typeface="Arial"/>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9pPr>
          </a:lstStyle>
          <a:p/>
        </p:txBody>
      </p:sp>
      <p:sp>
        <p:nvSpPr>
          <p:cNvPr id="54" name="Google Shape;54;p6"/>
          <p:cNvSpPr txBox="1"/>
          <p:nvPr>
            <p:ph idx="3" type="body"/>
          </p:nvPr>
        </p:nvSpPr>
        <p:spPr>
          <a:xfrm>
            <a:off x="5660000" y="5466527"/>
            <a:ext cx="866053" cy="184946"/>
          </a:xfrm>
          <a:prstGeom prst="rect">
            <a:avLst/>
          </a:prstGeom>
          <a:noFill/>
          <a:ln>
            <a:noFill/>
          </a:ln>
        </p:spPr>
        <p:txBody>
          <a:bodyPr anchorCtr="0" anchor="ctr" bIns="45700" lIns="36000" spcFirstLastPara="1" rIns="36000" wrap="square" tIns="45700">
            <a:noAutofit/>
          </a:bodyPr>
          <a:lstStyle>
            <a:lvl1pPr indent="-228600" lvl="0" marL="457200" marR="0" rtl="0" algn="r">
              <a:lnSpc>
                <a:spcPct val="90000"/>
              </a:lnSpc>
              <a:spcBef>
                <a:spcPts val="1000"/>
              </a:spcBef>
              <a:spcAft>
                <a:spcPts val="0"/>
              </a:spcAft>
              <a:buClr>
                <a:schemeClr val="dk1"/>
              </a:buClr>
              <a:buSzPts val="1200"/>
              <a:buFont typeface="Arial"/>
              <a:buNone/>
              <a:defRPr b="0" i="0" sz="1200" u="none" cap="none" strike="noStrike">
                <a:solidFill>
                  <a:schemeClr val="dk1"/>
                </a:solidFill>
                <a:latin typeface="Arial"/>
                <a:ea typeface="Arial"/>
                <a:cs typeface="Arial"/>
                <a:sym typeface="Arial"/>
              </a:defRPr>
            </a:lvl1pPr>
            <a:lvl2pPr indent="-292100" lvl="1" marL="914400" marR="0" rtl="0" algn="l">
              <a:lnSpc>
                <a:spcPct val="90000"/>
              </a:lnSpc>
              <a:spcBef>
                <a:spcPts val="500"/>
              </a:spcBef>
              <a:spcAft>
                <a:spcPts val="0"/>
              </a:spcAft>
              <a:buClr>
                <a:schemeClr val="dk1"/>
              </a:buClr>
              <a:buSzPts val="1000"/>
              <a:buFont typeface="Arial"/>
              <a:buChar char="•"/>
              <a:defRPr b="0" i="0" sz="1000" u="none" cap="none" strike="noStrike">
                <a:solidFill>
                  <a:schemeClr val="dk1"/>
                </a:solidFill>
                <a:latin typeface="Arial"/>
                <a:ea typeface="Arial"/>
                <a:cs typeface="Arial"/>
                <a:sym typeface="Arial"/>
              </a:defRPr>
            </a:lvl2pPr>
            <a:lvl3pPr indent="-292100" lvl="2" marL="1371600" marR="0" rtl="0" algn="l">
              <a:lnSpc>
                <a:spcPct val="90000"/>
              </a:lnSpc>
              <a:spcBef>
                <a:spcPts val="500"/>
              </a:spcBef>
              <a:spcAft>
                <a:spcPts val="0"/>
              </a:spcAft>
              <a:buClr>
                <a:schemeClr val="dk1"/>
              </a:buClr>
              <a:buSzPts val="1000"/>
              <a:buFont typeface="Arial"/>
              <a:buChar char="•"/>
              <a:defRPr b="0" i="0" sz="1000" u="none" cap="none" strike="noStrike">
                <a:solidFill>
                  <a:schemeClr val="dk1"/>
                </a:solidFill>
                <a:latin typeface="Arial"/>
                <a:ea typeface="Arial"/>
                <a:cs typeface="Arial"/>
                <a:sym typeface="Arial"/>
              </a:defRPr>
            </a:lvl3pPr>
            <a:lvl4pPr indent="-292100" lvl="3" marL="1828800" marR="0" rtl="0" algn="l">
              <a:lnSpc>
                <a:spcPct val="90000"/>
              </a:lnSpc>
              <a:spcBef>
                <a:spcPts val="500"/>
              </a:spcBef>
              <a:spcAft>
                <a:spcPts val="0"/>
              </a:spcAft>
              <a:buClr>
                <a:schemeClr val="dk1"/>
              </a:buClr>
              <a:buSzPts val="1000"/>
              <a:buFont typeface="Arial"/>
              <a:buChar char="•"/>
              <a:defRPr b="0" i="0" sz="1000" u="none" cap="none" strike="noStrike">
                <a:solidFill>
                  <a:schemeClr val="dk1"/>
                </a:solidFill>
                <a:latin typeface="Arial"/>
                <a:ea typeface="Arial"/>
                <a:cs typeface="Arial"/>
                <a:sym typeface="Arial"/>
              </a:defRPr>
            </a:lvl4pPr>
            <a:lvl5pPr indent="-292100" lvl="4" marL="2286000" marR="0" rtl="0" algn="l">
              <a:lnSpc>
                <a:spcPct val="90000"/>
              </a:lnSpc>
              <a:spcBef>
                <a:spcPts val="500"/>
              </a:spcBef>
              <a:spcAft>
                <a:spcPts val="0"/>
              </a:spcAft>
              <a:buClr>
                <a:schemeClr val="dk1"/>
              </a:buClr>
              <a:buSzPts val="1000"/>
              <a:buFont typeface="Arial"/>
              <a:buChar char="•"/>
              <a:defRPr b="0" i="0" sz="1000" u="none" cap="none" strike="noStrike">
                <a:solidFill>
                  <a:schemeClr val="dk1"/>
                </a:solidFill>
                <a:latin typeface="Arial"/>
                <a:ea typeface="Arial"/>
                <a:cs typeface="Arial"/>
                <a:sym typeface="Arial"/>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9pPr>
          </a:lstStyle>
          <a:p/>
        </p:txBody>
      </p:sp>
      <p:sp>
        <p:nvSpPr>
          <p:cNvPr id="55" name="Google Shape;55;p6"/>
          <p:cNvSpPr txBox="1"/>
          <p:nvPr>
            <p:ph idx="4" type="body"/>
          </p:nvPr>
        </p:nvSpPr>
        <p:spPr>
          <a:xfrm>
            <a:off x="5660000" y="5936498"/>
            <a:ext cx="866053" cy="184946"/>
          </a:xfrm>
          <a:prstGeom prst="rect">
            <a:avLst/>
          </a:prstGeom>
          <a:noFill/>
          <a:ln>
            <a:noFill/>
          </a:ln>
        </p:spPr>
        <p:txBody>
          <a:bodyPr anchorCtr="0" anchor="ctr" bIns="45700" lIns="36000" spcFirstLastPara="1" rIns="36000" wrap="square" tIns="45700">
            <a:noAutofit/>
          </a:bodyPr>
          <a:lstStyle>
            <a:lvl1pPr indent="-228600" lvl="0" marL="457200" marR="0" rtl="0" algn="r">
              <a:lnSpc>
                <a:spcPct val="90000"/>
              </a:lnSpc>
              <a:spcBef>
                <a:spcPts val="1000"/>
              </a:spcBef>
              <a:spcAft>
                <a:spcPts val="0"/>
              </a:spcAft>
              <a:buClr>
                <a:schemeClr val="dk1"/>
              </a:buClr>
              <a:buSzPts val="1200"/>
              <a:buFont typeface="Arial"/>
              <a:buNone/>
              <a:defRPr b="0" i="0" sz="1200" u="none" cap="none" strike="noStrike">
                <a:solidFill>
                  <a:schemeClr val="dk1"/>
                </a:solidFill>
                <a:latin typeface="Arial"/>
                <a:ea typeface="Arial"/>
                <a:cs typeface="Arial"/>
                <a:sym typeface="Arial"/>
              </a:defRPr>
            </a:lvl1pPr>
            <a:lvl2pPr indent="-292100" lvl="1" marL="914400" marR="0" rtl="0" algn="l">
              <a:lnSpc>
                <a:spcPct val="90000"/>
              </a:lnSpc>
              <a:spcBef>
                <a:spcPts val="500"/>
              </a:spcBef>
              <a:spcAft>
                <a:spcPts val="0"/>
              </a:spcAft>
              <a:buClr>
                <a:schemeClr val="dk1"/>
              </a:buClr>
              <a:buSzPts val="1000"/>
              <a:buFont typeface="Arial"/>
              <a:buChar char="•"/>
              <a:defRPr b="0" i="0" sz="1000" u="none" cap="none" strike="noStrike">
                <a:solidFill>
                  <a:schemeClr val="dk1"/>
                </a:solidFill>
                <a:latin typeface="Arial"/>
                <a:ea typeface="Arial"/>
                <a:cs typeface="Arial"/>
                <a:sym typeface="Arial"/>
              </a:defRPr>
            </a:lvl2pPr>
            <a:lvl3pPr indent="-292100" lvl="2" marL="1371600" marR="0" rtl="0" algn="l">
              <a:lnSpc>
                <a:spcPct val="90000"/>
              </a:lnSpc>
              <a:spcBef>
                <a:spcPts val="500"/>
              </a:spcBef>
              <a:spcAft>
                <a:spcPts val="0"/>
              </a:spcAft>
              <a:buClr>
                <a:schemeClr val="dk1"/>
              </a:buClr>
              <a:buSzPts val="1000"/>
              <a:buFont typeface="Arial"/>
              <a:buChar char="•"/>
              <a:defRPr b="0" i="0" sz="1000" u="none" cap="none" strike="noStrike">
                <a:solidFill>
                  <a:schemeClr val="dk1"/>
                </a:solidFill>
                <a:latin typeface="Arial"/>
                <a:ea typeface="Arial"/>
                <a:cs typeface="Arial"/>
                <a:sym typeface="Arial"/>
              </a:defRPr>
            </a:lvl3pPr>
            <a:lvl4pPr indent="-292100" lvl="3" marL="1828800" marR="0" rtl="0" algn="l">
              <a:lnSpc>
                <a:spcPct val="90000"/>
              </a:lnSpc>
              <a:spcBef>
                <a:spcPts val="500"/>
              </a:spcBef>
              <a:spcAft>
                <a:spcPts val="0"/>
              </a:spcAft>
              <a:buClr>
                <a:schemeClr val="dk1"/>
              </a:buClr>
              <a:buSzPts val="1000"/>
              <a:buFont typeface="Arial"/>
              <a:buChar char="•"/>
              <a:defRPr b="0" i="0" sz="1000" u="none" cap="none" strike="noStrike">
                <a:solidFill>
                  <a:schemeClr val="dk1"/>
                </a:solidFill>
                <a:latin typeface="Arial"/>
                <a:ea typeface="Arial"/>
                <a:cs typeface="Arial"/>
                <a:sym typeface="Arial"/>
              </a:defRPr>
            </a:lvl4pPr>
            <a:lvl5pPr indent="-292100" lvl="4" marL="2286000" marR="0" rtl="0" algn="l">
              <a:lnSpc>
                <a:spcPct val="90000"/>
              </a:lnSpc>
              <a:spcBef>
                <a:spcPts val="500"/>
              </a:spcBef>
              <a:spcAft>
                <a:spcPts val="0"/>
              </a:spcAft>
              <a:buClr>
                <a:schemeClr val="dk1"/>
              </a:buClr>
              <a:buSzPts val="1000"/>
              <a:buFont typeface="Arial"/>
              <a:buChar char="•"/>
              <a:defRPr b="0" i="0" sz="1000" u="none" cap="none" strike="noStrike">
                <a:solidFill>
                  <a:schemeClr val="dk1"/>
                </a:solidFill>
                <a:latin typeface="Arial"/>
                <a:ea typeface="Arial"/>
                <a:cs typeface="Arial"/>
                <a:sym typeface="Arial"/>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9pPr>
          </a:lstStyle>
          <a:p/>
        </p:txBody>
      </p:sp>
      <p:sp>
        <p:nvSpPr>
          <p:cNvPr id="56" name="Google Shape;56;p6"/>
          <p:cNvSpPr/>
          <p:nvPr/>
        </p:nvSpPr>
        <p:spPr>
          <a:xfrm>
            <a:off x="323642" y="4022517"/>
            <a:ext cx="3667513" cy="518485"/>
          </a:xfrm>
          <a:prstGeom prst="rect">
            <a:avLst/>
          </a:prstGeom>
          <a:noFill/>
          <a:ln>
            <a:noFill/>
          </a:ln>
        </p:spPr>
        <p:txBody>
          <a:bodyPr anchorCtr="0" anchor="ctr" bIns="45700" lIns="91425" spcFirstLastPara="1" rIns="91425" wrap="square" tIns="45700">
            <a:noAutofit/>
          </a:bodyPr>
          <a:lstStyle/>
          <a:p>
            <a:pPr indent="0" lvl="0" marL="0" marR="0" rtl="0" algn="l">
              <a:lnSpc>
                <a:spcPct val="114000"/>
              </a:lnSpc>
              <a:spcBef>
                <a:spcPts val="0"/>
              </a:spcBef>
              <a:spcAft>
                <a:spcPts val="0"/>
              </a:spcAft>
              <a:buClr>
                <a:srgbClr val="005BAD"/>
              </a:buClr>
              <a:buSzPts val="1600"/>
              <a:buFont typeface="Arial"/>
              <a:buNone/>
            </a:pPr>
            <a:r>
              <a:rPr lang="ja-JP" sz="1600">
                <a:solidFill>
                  <a:srgbClr val="005BAD"/>
                </a:solidFill>
                <a:latin typeface="Arial"/>
                <a:ea typeface="Arial"/>
                <a:cs typeface="Arial"/>
                <a:sym typeface="Arial"/>
              </a:rPr>
              <a:t>各家の所得金額</a:t>
            </a:r>
            <a:r>
              <a:rPr lang="ja-JP" sz="1400">
                <a:solidFill>
                  <a:srgbClr val="005BAD"/>
                </a:solidFill>
                <a:latin typeface="Arial"/>
                <a:ea typeface="Arial"/>
                <a:cs typeface="Arial"/>
                <a:sym typeface="Arial"/>
              </a:rPr>
              <a:t>（もうけ）</a:t>
            </a:r>
            <a:r>
              <a:rPr lang="ja-JP" sz="1600">
                <a:solidFill>
                  <a:srgbClr val="005BAD"/>
                </a:solidFill>
                <a:latin typeface="Arial"/>
                <a:ea typeface="Arial"/>
                <a:cs typeface="Arial"/>
                <a:sym typeface="Arial"/>
              </a:rPr>
              <a:t>と</a:t>
            </a:r>
            <a:endParaRPr sz="1600">
              <a:solidFill>
                <a:srgbClr val="005BAD"/>
              </a:solidFill>
              <a:latin typeface="Arial"/>
              <a:ea typeface="Arial"/>
              <a:cs typeface="Arial"/>
              <a:sym typeface="Arial"/>
            </a:endParaRPr>
          </a:p>
          <a:p>
            <a:pPr indent="0" lvl="0" marL="0" marR="0" rtl="0" algn="l">
              <a:lnSpc>
                <a:spcPct val="114000"/>
              </a:lnSpc>
              <a:spcBef>
                <a:spcPts val="0"/>
              </a:spcBef>
              <a:spcAft>
                <a:spcPts val="0"/>
              </a:spcAft>
              <a:buClr>
                <a:srgbClr val="005BAD"/>
              </a:buClr>
              <a:buSzPts val="1600"/>
              <a:buFont typeface="Arial"/>
              <a:buNone/>
            </a:pPr>
            <a:r>
              <a:rPr lang="ja-JP" sz="1600">
                <a:solidFill>
                  <a:srgbClr val="005BAD"/>
                </a:solidFill>
                <a:latin typeface="Arial"/>
                <a:ea typeface="Arial"/>
                <a:cs typeface="Arial"/>
                <a:sym typeface="Arial"/>
              </a:rPr>
              <a:t>橋の使用回数が異なる場合</a:t>
            </a:r>
            <a:endParaRPr/>
          </a:p>
        </p:txBody>
      </p:sp>
      <p:sp>
        <p:nvSpPr>
          <p:cNvPr id="57" name="Google Shape;57;p6"/>
          <p:cNvSpPr/>
          <p:nvPr/>
        </p:nvSpPr>
        <p:spPr>
          <a:xfrm>
            <a:off x="3928375" y="1257125"/>
            <a:ext cx="1646700" cy="226800"/>
          </a:xfrm>
          <a:prstGeom prst="rect">
            <a:avLst/>
          </a:prstGeom>
          <a:noFill/>
          <a:ln cap="flat" cmpd="sng" w="19050">
            <a:solidFill>
              <a:srgbClr val="262626"/>
            </a:solidFill>
            <a:prstDash val="solid"/>
            <a:round/>
            <a:headEnd len="sm" w="sm" type="none"/>
            <a:tailEnd len="sm" w="sm" type="none"/>
          </a:ln>
        </p:spPr>
        <p:txBody>
          <a:bodyPr anchorCtr="0" anchor="ctr" bIns="36000" lIns="72000" spcFirstLastPara="1" rIns="72000" wrap="square" tIns="36000">
            <a:noAutofit/>
          </a:bodyPr>
          <a:lstStyle/>
          <a:p>
            <a:pPr indent="0" lvl="0" marL="0" marR="0" rtl="0" algn="ctr">
              <a:lnSpc>
                <a:spcPct val="100000"/>
              </a:lnSpc>
              <a:spcBef>
                <a:spcPts val="0"/>
              </a:spcBef>
              <a:spcAft>
                <a:spcPts val="0"/>
              </a:spcAft>
              <a:buClr>
                <a:schemeClr val="dk1"/>
              </a:buClr>
              <a:buSzPts val="1300"/>
              <a:buFont typeface="Arial"/>
              <a:buNone/>
            </a:pPr>
            <a:r>
              <a:rPr b="0" i="0" lang="ja-JP" sz="1300" u="none" cap="none" strike="noStrike">
                <a:solidFill>
                  <a:schemeClr val="dk1"/>
                </a:solidFill>
                <a:latin typeface="Arial"/>
                <a:ea typeface="Arial"/>
                <a:cs typeface="Arial"/>
                <a:sym typeface="Arial"/>
              </a:rPr>
              <a:t>パターン１</a:t>
            </a:r>
            <a:r>
              <a:rPr b="0" i="0" lang="ja-JP" sz="1200" u="none" cap="none" strike="noStrike">
                <a:solidFill>
                  <a:schemeClr val="dk1"/>
                </a:solidFill>
                <a:latin typeface="Arial"/>
                <a:ea typeface="Arial"/>
                <a:cs typeface="Arial"/>
                <a:sym typeface="Arial"/>
              </a:rPr>
              <a:t>（参考）</a:t>
            </a:r>
            <a:endParaRPr b="0" i="0" sz="1300" u="none" cap="none" strike="noStrike">
              <a:solidFill>
                <a:schemeClr val="dk1"/>
              </a:solidFill>
              <a:latin typeface="Arial"/>
              <a:ea typeface="Arial"/>
              <a:cs typeface="Arial"/>
              <a:sym typeface="Arial"/>
            </a:endParaRPr>
          </a:p>
        </p:txBody>
      </p:sp>
      <p:sp>
        <p:nvSpPr>
          <p:cNvPr id="58" name="Google Shape;58;p6"/>
          <p:cNvSpPr/>
          <p:nvPr/>
        </p:nvSpPr>
        <p:spPr>
          <a:xfrm>
            <a:off x="323649" y="4576475"/>
            <a:ext cx="2940900" cy="621000"/>
          </a:xfrm>
          <a:prstGeom prst="rect">
            <a:avLst/>
          </a:prstGeom>
          <a:noFill/>
          <a:ln>
            <a:noFill/>
          </a:ln>
        </p:spPr>
        <p:txBody>
          <a:bodyPr anchorCtr="0" anchor="ctr" bIns="45700" lIns="91425" spcFirstLastPara="1" rIns="91425" wrap="square" tIns="45700">
            <a:noAutofit/>
          </a:bodyPr>
          <a:lstStyle/>
          <a:p>
            <a:pPr indent="0" lvl="0" marL="0" marR="0" rtl="0" algn="l">
              <a:lnSpc>
                <a:spcPct val="114000"/>
              </a:lnSpc>
              <a:spcBef>
                <a:spcPts val="0"/>
              </a:spcBef>
              <a:spcAft>
                <a:spcPts val="0"/>
              </a:spcAft>
              <a:buClr>
                <a:srgbClr val="005BAD"/>
              </a:buClr>
              <a:buSzPts val="1050"/>
              <a:buFont typeface="Noto Sans Symbols"/>
              <a:buNone/>
            </a:pPr>
            <a:r>
              <a:rPr lang="ja-JP" sz="1000">
                <a:solidFill>
                  <a:srgbClr val="005BAD"/>
                </a:solidFill>
                <a:latin typeface="Arial"/>
                <a:ea typeface="Arial"/>
                <a:cs typeface="Arial"/>
                <a:sym typeface="Arial"/>
              </a:rPr>
              <a:t>※グループの意見を集約し、「負担金額」を</a:t>
            </a:r>
            <a:endParaRPr sz="1000">
              <a:solidFill>
                <a:srgbClr val="005BAD"/>
              </a:solidFill>
              <a:latin typeface="Arial"/>
              <a:ea typeface="Arial"/>
              <a:cs typeface="Arial"/>
              <a:sym typeface="Arial"/>
            </a:endParaRPr>
          </a:p>
          <a:p>
            <a:pPr indent="0" lvl="0" marL="0" marR="0" rtl="0" algn="l">
              <a:lnSpc>
                <a:spcPct val="114000"/>
              </a:lnSpc>
              <a:spcBef>
                <a:spcPts val="0"/>
              </a:spcBef>
              <a:spcAft>
                <a:spcPts val="0"/>
              </a:spcAft>
              <a:buClr>
                <a:srgbClr val="005BAD"/>
              </a:buClr>
              <a:buSzPts val="1050"/>
              <a:buFont typeface="Noto Sans Symbols"/>
              <a:buNone/>
            </a:pPr>
            <a:r>
              <a:rPr lang="ja-JP" sz="1000">
                <a:solidFill>
                  <a:srgbClr val="005BAD"/>
                </a:solidFill>
                <a:latin typeface="Arial"/>
                <a:ea typeface="Arial"/>
                <a:cs typeface="Arial"/>
                <a:sym typeface="Arial"/>
              </a:rPr>
              <a:t>   記入しましょう！</a:t>
            </a:r>
            <a:endParaRPr sz="1000"/>
          </a:p>
        </p:txBody>
      </p:sp>
      <p:sp>
        <p:nvSpPr>
          <p:cNvPr id="59" name="Google Shape;59;p6"/>
          <p:cNvSpPr/>
          <p:nvPr/>
        </p:nvSpPr>
        <p:spPr>
          <a:xfrm>
            <a:off x="6940632" y="3944289"/>
            <a:ext cx="1879518" cy="621034"/>
          </a:xfrm>
          <a:prstGeom prst="rect">
            <a:avLst/>
          </a:prstGeom>
          <a:noFill/>
          <a:ln>
            <a:noFill/>
          </a:ln>
        </p:spPr>
        <p:txBody>
          <a:bodyPr anchorCtr="0" anchor="ctr" bIns="45700" lIns="91425" spcFirstLastPara="1" rIns="91425" wrap="square" tIns="45700">
            <a:noAutofit/>
          </a:bodyPr>
          <a:lstStyle/>
          <a:p>
            <a:pPr indent="0" lvl="0" marL="0" marR="0" rtl="0" algn="l">
              <a:lnSpc>
                <a:spcPct val="114000"/>
              </a:lnSpc>
              <a:spcBef>
                <a:spcPts val="0"/>
              </a:spcBef>
              <a:spcAft>
                <a:spcPts val="0"/>
              </a:spcAft>
              <a:buClr>
                <a:srgbClr val="005BAD"/>
              </a:buClr>
              <a:buSzPts val="900"/>
              <a:buFont typeface="Noto Sans Symbols"/>
              <a:buNone/>
            </a:pPr>
            <a:r>
              <a:rPr lang="ja-JP" sz="900">
                <a:solidFill>
                  <a:srgbClr val="005BAD"/>
                </a:solidFill>
                <a:latin typeface="Arial"/>
                <a:ea typeface="Arial"/>
                <a:cs typeface="Arial"/>
                <a:sym typeface="Arial"/>
              </a:rPr>
              <a:t>※グループでは、どの要素をどれくらい重要視しますか？下の図のどの辺りに位置するか★を動かしてみましょう！</a:t>
            </a:r>
            <a:endParaRPr/>
          </a:p>
        </p:txBody>
      </p:sp>
      <p:grpSp>
        <p:nvGrpSpPr>
          <p:cNvPr id="60" name="Google Shape;60;p6"/>
          <p:cNvGrpSpPr/>
          <p:nvPr/>
        </p:nvGrpSpPr>
        <p:grpSpPr>
          <a:xfrm>
            <a:off x="7088512" y="4832765"/>
            <a:ext cx="1529836" cy="1529836"/>
            <a:chOff x="7088512" y="4886555"/>
            <a:chExt cx="1529836" cy="1529836"/>
          </a:xfrm>
        </p:grpSpPr>
        <p:sp>
          <p:nvSpPr>
            <p:cNvPr id="61" name="Google Shape;61;p6"/>
            <p:cNvSpPr/>
            <p:nvPr/>
          </p:nvSpPr>
          <p:spPr>
            <a:xfrm>
              <a:off x="7660654" y="5458697"/>
              <a:ext cx="385552" cy="385552"/>
            </a:xfrm>
            <a:prstGeom prst="ellipse">
              <a:avLst/>
            </a:prstGeom>
            <a:noFill/>
            <a:ln cap="flat" cmpd="sng" w="9525">
              <a:solidFill>
                <a:srgbClr val="005BAD"/>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2400"/>
                <a:buFont typeface="Arial"/>
                <a:buNone/>
              </a:pPr>
              <a:r>
                <a:t/>
              </a:r>
              <a:endParaRPr b="0" i="0" sz="2400" u="none" cap="none" strike="noStrike">
                <a:solidFill>
                  <a:schemeClr val="dk1"/>
                </a:solidFill>
                <a:latin typeface="Arial"/>
                <a:ea typeface="Arial"/>
                <a:cs typeface="Arial"/>
                <a:sym typeface="Arial"/>
              </a:endParaRPr>
            </a:p>
          </p:txBody>
        </p:sp>
        <p:sp>
          <p:nvSpPr>
            <p:cNvPr id="62" name="Google Shape;62;p6"/>
            <p:cNvSpPr/>
            <p:nvPr/>
          </p:nvSpPr>
          <p:spPr>
            <a:xfrm>
              <a:off x="7355624" y="5153667"/>
              <a:ext cx="995613" cy="995613"/>
            </a:xfrm>
            <a:prstGeom prst="ellipse">
              <a:avLst/>
            </a:prstGeom>
            <a:noFill/>
            <a:ln cap="flat" cmpd="sng" w="9525">
              <a:solidFill>
                <a:srgbClr val="005BAD"/>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2400"/>
                <a:buFont typeface="Arial"/>
                <a:buNone/>
              </a:pPr>
              <a:r>
                <a:t/>
              </a:r>
              <a:endParaRPr b="0" i="0" sz="2400" u="none" cap="none" strike="noStrike">
                <a:solidFill>
                  <a:schemeClr val="dk1"/>
                </a:solidFill>
                <a:latin typeface="Arial"/>
                <a:ea typeface="Arial"/>
                <a:cs typeface="Arial"/>
                <a:sym typeface="Arial"/>
              </a:endParaRPr>
            </a:p>
          </p:txBody>
        </p:sp>
        <p:sp>
          <p:nvSpPr>
            <p:cNvPr id="63" name="Google Shape;63;p6"/>
            <p:cNvSpPr/>
            <p:nvPr/>
          </p:nvSpPr>
          <p:spPr>
            <a:xfrm>
              <a:off x="7088512" y="4886555"/>
              <a:ext cx="1529836" cy="1529836"/>
            </a:xfrm>
            <a:prstGeom prst="ellipse">
              <a:avLst/>
            </a:prstGeom>
            <a:noFill/>
            <a:ln cap="flat" cmpd="sng" w="9525">
              <a:solidFill>
                <a:srgbClr val="005BAD"/>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2400"/>
                <a:buFont typeface="Arial"/>
                <a:buNone/>
              </a:pPr>
              <a:r>
                <a:t/>
              </a:r>
              <a:endParaRPr b="0" i="0" sz="2400" u="none" cap="none" strike="noStrike">
                <a:solidFill>
                  <a:schemeClr val="dk1"/>
                </a:solidFill>
                <a:latin typeface="Arial"/>
                <a:ea typeface="Arial"/>
                <a:cs typeface="Arial"/>
                <a:sym typeface="Arial"/>
              </a:endParaRPr>
            </a:p>
          </p:txBody>
        </p:sp>
      </p:grpSp>
      <p:sp>
        <p:nvSpPr>
          <p:cNvPr id="64" name="Google Shape;64;p6"/>
          <p:cNvSpPr/>
          <p:nvPr/>
        </p:nvSpPr>
        <p:spPr>
          <a:xfrm flipH="1" rot="2623897">
            <a:off x="8041477" y="4872020"/>
            <a:ext cx="213421" cy="870789"/>
          </a:xfrm>
          <a:custGeom>
            <a:rect b="b" l="l" r="r" t="t"/>
            <a:pathLst>
              <a:path extrusionOk="0" h="2826162" w="635031">
                <a:moveTo>
                  <a:pt x="477774" y="549783"/>
                </a:moveTo>
                <a:lnTo>
                  <a:pt x="635032" y="549783"/>
                </a:lnTo>
                <a:lnTo>
                  <a:pt x="317468" y="0"/>
                </a:lnTo>
                <a:lnTo>
                  <a:pt x="0" y="549783"/>
                </a:lnTo>
                <a:lnTo>
                  <a:pt x="157163" y="549783"/>
                </a:lnTo>
                <a:lnTo>
                  <a:pt x="317468" y="2826163"/>
                </a:lnTo>
                <a:lnTo>
                  <a:pt x="477774" y="549783"/>
                </a:lnTo>
                <a:close/>
              </a:path>
            </a:pathLst>
          </a:custGeom>
          <a:gradFill>
            <a:gsLst>
              <a:gs pos="0">
                <a:srgbClr val="005BAD"/>
              </a:gs>
              <a:gs pos="100000">
                <a:srgbClr val="005BAD">
                  <a:alpha val="0"/>
                </a:srgbClr>
              </a:gs>
            </a:gsLst>
            <a:lin ang="5400000" scaled="0"/>
          </a:gra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65" name="Google Shape;65;p6"/>
          <p:cNvSpPr/>
          <p:nvPr/>
        </p:nvSpPr>
        <p:spPr>
          <a:xfrm>
            <a:off x="6932817" y="4690493"/>
            <a:ext cx="662892" cy="139748"/>
          </a:xfrm>
          <a:prstGeom prst="rect">
            <a:avLst/>
          </a:prstGeom>
          <a:noFill/>
          <a:ln cap="flat" cmpd="sng" w="9525">
            <a:solidFill>
              <a:srgbClr val="005BAD"/>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14000"/>
              </a:lnSpc>
              <a:spcBef>
                <a:spcPts val="0"/>
              </a:spcBef>
              <a:spcAft>
                <a:spcPts val="0"/>
              </a:spcAft>
              <a:buClr>
                <a:srgbClr val="005BAD"/>
              </a:buClr>
              <a:buSzPts val="900"/>
              <a:buFont typeface="Noto Sans Symbols"/>
              <a:buNone/>
            </a:pPr>
            <a:r>
              <a:rPr lang="ja-JP" sz="900">
                <a:solidFill>
                  <a:srgbClr val="005BAD"/>
                </a:solidFill>
                <a:latin typeface="Arial"/>
                <a:ea typeface="Arial"/>
                <a:cs typeface="Arial"/>
                <a:sym typeface="Arial"/>
              </a:rPr>
              <a:t>所得金額</a:t>
            </a:r>
            <a:endParaRPr/>
          </a:p>
        </p:txBody>
      </p:sp>
      <p:sp>
        <p:nvSpPr>
          <p:cNvPr id="66" name="Google Shape;66;p6"/>
          <p:cNvSpPr/>
          <p:nvPr/>
        </p:nvSpPr>
        <p:spPr>
          <a:xfrm>
            <a:off x="8117381" y="4690493"/>
            <a:ext cx="662892" cy="139748"/>
          </a:xfrm>
          <a:prstGeom prst="rect">
            <a:avLst/>
          </a:prstGeom>
          <a:noFill/>
          <a:ln cap="flat" cmpd="sng" w="9525">
            <a:solidFill>
              <a:srgbClr val="005BAD"/>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14000"/>
              </a:lnSpc>
              <a:spcBef>
                <a:spcPts val="0"/>
              </a:spcBef>
              <a:spcAft>
                <a:spcPts val="0"/>
              </a:spcAft>
              <a:buClr>
                <a:srgbClr val="005BAD"/>
              </a:buClr>
              <a:buSzPts val="900"/>
              <a:buFont typeface="Noto Sans Symbols"/>
              <a:buNone/>
            </a:pPr>
            <a:r>
              <a:rPr lang="ja-JP" sz="900">
                <a:solidFill>
                  <a:srgbClr val="005BAD"/>
                </a:solidFill>
                <a:latin typeface="Arial"/>
                <a:ea typeface="Arial"/>
                <a:cs typeface="Arial"/>
                <a:sym typeface="Arial"/>
              </a:rPr>
              <a:t>使用回数</a:t>
            </a:r>
            <a:endParaRPr/>
          </a:p>
        </p:txBody>
      </p:sp>
      <p:sp>
        <p:nvSpPr>
          <p:cNvPr id="67" name="Google Shape;67;p6"/>
          <p:cNvSpPr/>
          <p:nvPr/>
        </p:nvSpPr>
        <p:spPr>
          <a:xfrm>
            <a:off x="7410353" y="6532801"/>
            <a:ext cx="886151" cy="139748"/>
          </a:xfrm>
          <a:prstGeom prst="rect">
            <a:avLst/>
          </a:prstGeom>
          <a:noFill/>
          <a:ln cap="flat" cmpd="sng" w="9525">
            <a:solidFill>
              <a:srgbClr val="005BAD"/>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14000"/>
              </a:lnSpc>
              <a:spcBef>
                <a:spcPts val="0"/>
              </a:spcBef>
              <a:spcAft>
                <a:spcPts val="0"/>
              </a:spcAft>
              <a:buClr>
                <a:srgbClr val="005BAD"/>
              </a:buClr>
              <a:buSzPts val="900"/>
              <a:buFont typeface="Noto Sans Symbols"/>
              <a:buNone/>
            </a:pPr>
            <a:r>
              <a:rPr lang="ja-JP" sz="900">
                <a:solidFill>
                  <a:srgbClr val="005BAD"/>
                </a:solidFill>
                <a:latin typeface="Arial"/>
                <a:ea typeface="Arial"/>
                <a:cs typeface="Arial"/>
                <a:sym typeface="Arial"/>
              </a:rPr>
              <a:t>その他の要素</a:t>
            </a:r>
            <a:endParaRPr/>
          </a:p>
        </p:txBody>
      </p:sp>
      <p:sp>
        <p:nvSpPr>
          <p:cNvPr id="68" name="Google Shape;68;p6"/>
          <p:cNvSpPr/>
          <p:nvPr/>
        </p:nvSpPr>
        <p:spPr>
          <a:xfrm rot="-2602356">
            <a:off x="7453042" y="4863784"/>
            <a:ext cx="213421" cy="870789"/>
          </a:xfrm>
          <a:custGeom>
            <a:rect b="b" l="l" r="r" t="t"/>
            <a:pathLst>
              <a:path extrusionOk="0" h="2826162" w="635031">
                <a:moveTo>
                  <a:pt x="477774" y="549783"/>
                </a:moveTo>
                <a:lnTo>
                  <a:pt x="635032" y="549783"/>
                </a:lnTo>
                <a:lnTo>
                  <a:pt x="317468" y="0"/>
                </a:lnTo>
                <a:lnTo>
                  <a:pt x="0" y="549783"/>
                </a:lnTo>
                <a:lnTo>
                  <a:pt x="157163" y="549783"/>
                </a:lnTo>
                <a:lnTo>
                  <a:pt x="317468" y="2826163"/>
                </a:lnTo>
                <a:lnTo>
                  <a:pt x="477774" y="549783"/>
                </a:lnTo>
                <a:close/>
              </a:path>
            </a:pathLst>
          </a:custGeom>
          <a:gradFill>
            <a:gsLst>
              <a:gs pos="0">
                <a:srgbClr val="005BAD"/>
              </a:gs>
              <a:gs pos="100000">
                <a:srgbClr val="005BAD">
                  <a:alpha val="0"/>
                </a:srgbClr>
              </a:gs>
            </a:gsLst>
            <a:lin ang="5400000" scaled="0"/>
          </a:gra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69" name="Google Shape;69;p6"/>
          <p:cNvSpPr/>
          <p:nvPr/>
        </p:nvSpPr>
        <p:spPr>
          <a:xfrm rot="10800000">
            <a:off x="7746719" y="5568453"/>
            <a:ext cx="213421" cy="870789"/>
          </a:xfrm>
          <a:custGeom>
            <a:rect b="b" l="l" r="r" t="t"/>
            <a:pathLst>
              <a:path extrusionOk="0" h="2826162" w="635031">
                <a:moveTo>
                  <a:pt x="477774" y="549783"/>
                </a:moveTo>
                <a:lnTo>
                  <a:pt x="635032" y="549783"/>
                </a:lnTo>
                <a:lnTo>
                  <a:pt x="317468" y="0"/>
                </a:lnTo>
                <a:lnTo>
                  <a:pt x="0" y="549783"/>
                </a:lnTo>
                <a:lnTo>
                  <a:pt x="157163" y="549783"/>
                </a:lnTo>
                <a:lnTo>
                  <a:pt x="317468" y="2826163"/>
                </a:lnTo>
                <a:lnTo>
                  <a:pt x="477774" y="549783"/>
                </a:lnTo>
                <a:close/>
              </a:path>
            </a:pathLst>
          </a:custGeom>
          <a:gradFill>
            <a:gsLst>
              <a:gs pos="0">
                <a:srgbClr val="005BAD"/>
              </a:gs>
              <a:gs pos="100000">
                <a:srgbClr val="005BAD">
                  <a:alpha val="0"/>
                </a:srgbClr>
              </a:gs>
            </a:gsLst>
            <a:lin ang="5400000" scaled="0"/>
          </a:gra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70" name="Google Shape;70;p6"/>
          <p:cNvSpPr/>
          <p:nvPr/>
        </p:nvSpPr>
        <p:spPr>
          <a:xfrm>
            <a:off x="7797217" y="5541470"/>
            <a:ext cx="112426" cy="112426"/>
          </a:xfrm>
          <a:prstGeom prst="ellipse">
            <a:avLst/>
          </a:prstGeom>
          <a:solidFill>
            <a:srgbClr val="005BAD">
              <a:alpha val="69803"/>
            </a:srgbClr>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2400"/>
              <a:buFont typeface="Arial"/>
              <a:buNone/>
            </a:pPr>
            <a:r>
              <a:t/>
            </a:r>
            <a:endParaRPr b="0" i="0" sz="2400" u="none" cap="none" strike="noStrike">
              <a:solidFill>
                <a:srgbClr val="FFC000"/>
              </a:solidFill>
              <a:latin typeface="Arial"/>
              <a:ea typeface="Arial"/>
              <a:cs typeface="Arial"/>
              <a:sym typeface="Arial"/>
            </a:endParaRPr>
          </a:p>
        </p:txBody>
      </p:sp>
      <p:graphicFrame>
        <p:nvGraphicFramePr>
          <p:cNvPr id="71" name="Google Shape;71;p6"/>
          <p:cNvGraphicFramePr/>
          <p:nvPr/>
        </p:nvGraphicFramePr>
        <p:xfrm>
          <a:off x="5772274" y="1541747"/>
          <a:ext cx="3000000" cy="3000000"/>
        </p:xfrm>
        <a:graphic>
          <a:graphicData uri="http://schemas.openxmlformats.org/drawingml/2006/table">
            <a:tbl>
              <a:tblPr bandRow="1" firstRow="1">
                <a:noFill/>
                <a:tableStyleId>{EDD6E753-2930-40FE-A78C-5DBA94F34718}</a:tableStyleId>
              </a:tblPr>
              <a:tblGrid>
                <a:gridCol w="506775"/>
                <a:gridCol w="482700"/>
                <a:gridCol w="654250"/>
                <a:gridCol w="687375"/>
                <a:gridCol w="716975"/>
              </a:tblGrid>
              <a:tr h="361725">
                <a:tc>
                  <a:txBody>
                    <a:bodyPr/>
                    <a:lstStyle/>
                    <a:p>
                      <a:pPr indent="0" lvl="0" marL="0" marR="0" rtl="0" algn="ctr">
                        <a:spcBef>
                          <a:spcPts val="0"/>
                        </a:spcBef>
                        <a:spcAft>
                          <a:spcPts val="0"/>
                        </a:spcAft>
                        <a:buNone/>
                      </a:pPr>
                      <a:r>
                        <a:t/>
                      </a:r>
                      <a:endParaRPr b="0" sz="900" u="none" cap="none" strike="noStrike">
                        <a:solidFill>
                          <a:schemeClr val="lt1"/>
                        </a:solidFill>
                      </a:endParaRPr>
                    </a:p>
                  </a:txBody>
                  <a:tcPr marT="45725" marB="45725" marR="91450" marL="91450" anchor="ctr">
                    <a:lnL cap="flat" cmpd="sng" w="9525">
                      <a:solidFill>
                        <a:srgbClr val="000000">
                          <a:alpha val="0"/>
                        </a:srgbClr>
                      </a:solidFill>
                      <a:prstDash val="solid"/>
                      <a:round/>
                      <a:headEnd len="sm" w="sm" type="none"/>
                      <a:tailEnd len="sm" w="sm" type="none"/>
                    </a:lnL>
                    <a:lnR cap="flat" cmpd="sng" w="12700">
                      <a:solidFill>
                        <a:schemeClr val="dk1"/>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12700">
                      <a:solidFill>
                        <a:schemeClr val="dk1"/>
                      </a:solidFill>
                      <a:prstDash val="solid"/>
                      <a:round/>
                      <a:headEnd len="sm" w="sm" type="none"/>
                      <a:tailEnd len="sm" w="sm" type="none"/>
                    </a:lnB>
                    <a:solidFill>
                      <a:srgbClr val="F2F2F2"/>
                    </a:solidFill>
                  </a:tcPr>
                </a:tc>
                <a:tc>
                  <a:txBody>
                    <a:bodyPr/>
                    <a:lstStyle/>
                    <a:p>
                      <a:pPr indent="0" lvl="0" marL="0" marR="0" rtl="0" algn="ctr">
                        <a:spcBef>
                          <a:spcPts val="0"/>
                        </a:spcBef>
                        <a:spcAft>
                          <a:spcPts val="0"/>
                        </a:spcAft>
                        <a:buNone/>
                      </a:pPr>
                      <a:r>
                        <a:rPr b="1" lang="ja-JP" sz="900" u="none" cap="none" strike="noStrike">
                          <a:solidFill>
                            <a:schemeClr val="lt1"/>
                          </a:solidFill>
                        </a:rPr>
                        <a:t>家族</a:t>
                      </a:r>
                      <a:endParaRPr/>
                    </a:p>
                  </a:txBody>
                  <a:tcPr marT="45725" marB="45725" marR="91450" marL="91450" anchor="ctr">
                    <a:lnL cap="flat" cmpd="sng" w="12700">
                      <a:solidFill>
                        <a:schemeClr val="dk1"/>
                      </a:solidFill>
                      <a:prstDash val="solid"/>
                      <a:round/>
                      <a:headEnd len="sm" w="sm" type="none"/>
                      <a:tailEnd len="sm" w="sm" type="none"/>
                    </a:lnL>
                    <a:lnR cap="flat" cmpd="sng" w="12700">
                      <a:solidFill>
                        <a:schemeClr val="lt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7F7F7F"/>
                    </a:solidFill>
                  </a:tcPr>
                </a:tc>
                <a:tc>
                  <a:txBody>
                    <a:bodyPr/>
                    <a:lstStyle/>
                    <a:p>
                      <a:pPr indent="0" lvl="0" marL="0" marR="0" rtl="0" algn="ctr">
                        <a:spcBef>
                          <a:spcPts val="0"/>
                        </a:spcBef>
                        <a:spcAft>
                          <a:spcPts val="0"/>
                        </a:spcAft>
                        <a:buNone/>
                      </a:pPr>
                      <a:r>
                        <a:rPr lang="ja-JP" sz="900" u="none" cap="none" strike="noStrike">
                          <a:solidFill>
                            <a:schemeClr val="lt1"/>
                          </a:solidFill>
                        </a:rPr>
                        <a:t>所得金額</a:t>
                      </a:r>
                      <a:endParaRPr b="0" sz="700" u="none" cap="none" strike="noStrike">
                        <a:solidFill>
                          <a:schemeClr val="lt1"/>
                        </a:solidFill>
                        <a:latin typeface="Arial"/>
                        <a:ea typeface="Arial"/>
                        <a:cs typeface="Arial"/>
                        <a:sym typeface="Arial"/>
                      </a:endParaRPr>
                    </a:p>
                  </a:txBody>
                  <a:tcPr marT="45725" marB="45725" marR="91450" marL="91450" anchor="ctr">
                    <a:lnL cap="flat" cmpd="sng" w="12700">
                      <a:solidFill>
                        <a:schemeClr val="lt1"/>
                      </a:solidFill>
                      <a:prstDash val="solid"/>
                      <a:round/>
                      <a:headEnd len="sm" w="sm" type="none"/>
                      <a:tailEnd len="sm" w="sm" type="none"/>
                    </a:lnL>
                    <a:lnR cap="flat" cmpd="sng" w="12700">
                      <a:solidFill>
                        <a:schemeClr val="lt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7F7F7F"/>
                    </a:solidFill>
                  </a:tcPr>
                </a:tc>
                <a:tc>
                  <a:txBody>
                    <a:bodyPr/>
                    <a:lstStyle/>
                    <a:p>
                      <a:pPr indent="0" lvl="0" marL="0" marR="0" rtl="0" algn="ctr">
                        <a:spcBef>
                          <a:spcPts val="0"/>
                        </a:spcBef>
                        <a:spcAft>
                          <a:spcPts val="0"/>
                        </a:spcAft>
                        <a:buNone/>
                      </a:pPr>
                      <a:r>
                        <a:rPr lang="ja-JP" sz="900" u="none" cap="none" strike="noStrike">
                          <a:solidFill>
                            <a:schemeClr val="lt1"/>
                          </a:solidFill>
                        </a:rPr>
                        <a:t>使用回数</a:t>
                      </a:r>
                      <a:endParaRPr>
                        <a:solidFill>
                          <a:schemeClr val="lt1"/>
                        </a:solidFill>
                      </a:endParaRPr>
                    </a:p>
                  </a:txBody>
                  <a:tcPr marT="45725" marB="45725" marR="91450" marL="91450" anchor="ctr">
                    <a:lnL cap="flat" cmpd="sng" w="12700">
                      <a:solidFill>
                        <a:schemeClr val="lt1"/>
                      </a:solidFill>
                      <a:prstDash val="solid"/>
                      <a:round/>
                      <a:headEnd len="sm" w="sm" type="none"/>
                      <a:tailEnd len="sm" w="sm" type="none"/>
                    </a:lnL>
                    <a:lnR cap="flat" cmpd="sng" w="12700">
                      <a:solidFill>
                        <a:schemeClr val="lt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7F7F7F"/>
                    </a:solidFill>
                  </a:tcPr>
                </a:tc>
                <a:tc>
                  <a:txBody>
                    <a:bodyPr/>
                    <a:lstStyle/>
                    <a:p>
                      <a:pPr indent="0" lvl="0" marL="0" marR="0" rtl="0" algn="ctr">
                        <a:spcBef>
                          <a:spcPts val="0"/>
                        </a:spcBef>
                        <a:spcAft>
                          <a:spcPts val="0"/>
                        </a:spcAft>
                        <a:buNone/>
                      </a:pPr>
                      <a:r>
                        <a:rPr lang="ja-JP" sz="900" u="none" cap="none" strike="noStrike">
                          <a:solidFill>
                            <a:schemeClr val="lt1"/>
                          </a:solidFill>
                        </a:rPr>
                        <a:t>負担金額</a:t>
                      </a:r>
                      <a:endParaRPr>
                        <a:solidFill>
                          <a:schemeClr val="lt1"/>
                        </a:solidFill>
                      </a:endParaRPr>
                    </a:p>
                  </a:txBody>
                  <a:tcPr marT="45725" marB="45725" marR="91450" marL="91450" anchor="ctr">
                    <a:lnL cap="flat" cmpd="sng" w="12700">
                      <a:solidFill>
                        <a:schemeClr val="lt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7F7F7F"/>
                    </a:solidFill>
                  </a:tcPr>
                </a:tc>
              </a:tr>
              <a:tr h="288000">
                <a:tc>
                  <a:txBody>
                    <a:bodyPr/>
                    <a:lstStyle/>
                    <a:p>
                      <a:pPr indent="0" lvl="0" marL="0" marR="0" rtl="0" algn="ctr">
                        <a:spcBef>
                          <a:spcPts val="0"/>
                        </a:spcBef>
                        <a:spcAft>
                          <a:spcPts val="0"/>
                        </a:spcAft>
                        <a:buNone/>
                      </a:pPr>
                      <a:r>
                        <a:rPr b="1" lang="ja-JP" sz="900" u="none" cap="none" strike="noStrike">
                          <a:latin typeface="Arial"/>
                          <a:ea typeface="Arial"/>
                          <a:cs typeface="Arial"/>
                          <a:sym typeface="Arial"/>
                        </a:rPr>
                        <a:t>Ａ家</a:t>
                      </a:r>
                      <a:endParaRPr/>
                    </a:p>
                  </a:txBody>
                  <a:tcPr marT="45725" marB="45725" marR="91450" marL="91450" anchor="ctr">
                    <a:lnL cap="flat" cmpd="sng" w="12700">
                      <a:solidFill>
                        <a:schemeClr val="dk1"/>
                      </a:solidFill>
                      <a:prstDash val="solid"/>
                      <a:round/>
                      <a:headEnd len="sm" w="sm" type="none"/>
                      <a:tailEnd len="sm" w="sm" type="none"/>
                    </a:lnL>
                    <a:lnR cap="flat" cmpd="sng" w="9525">
                      <a:solidFill>
                        <a:schemeClr val="dk1"/>
                      </a:solidFill>
                      <a:prstDash val="dash"/>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ctr">
                        <a:spcBef>
                          <a:spcPts val="0"/>
                        </a:spcBef>
                        <a:spcAft>
                          <a:spcPts val="0"/>
                        </a:spcAft>
                        <a:buNone/>
                      </a:pPr>
                      <a:r>
                        <a:rPr b="1" lang="ja-JP" sz="900" u="none" cap="none" strike="noStrike">
                          <a:latin typeface="Arial"/>
                          <a:ea typeface="Arial"/>
                          <a:cs typeface="Arial"/>
                          <a:sym typeface="Arial"/>
                        </a:rPr>
                        <a:t>４人</a:t>
                      </a:r>
                      <a:endParaRPr/>
                    </a:p>
                  </a:txBody>
                  <a:tcPr marT="45725" marB="45725" marR="91450" marL="91450" anchor="ctr">
                    <a:lnL cap="flat" cmpd="sng" w="9525">
                      <a:solidFill>
                        <a:schemeClr val="dk1"/>
                      </a:solidFill>
                      <a:prstDash val="dash"/>
                      <a:round/>
                      <a:headEnd len="sm" w="sm" type="none"/>
                      <a:tailEnd len="sm" w="sm" type="none"/>
                    </a:lnL>
                    <a:lnR cap="flat" cmpd="sng" w="9525">
                      <a:solidFill>
                        <a:schemeClr val="dk1"/>
                      </a:solidFill>
                      <a:prstDash val="dash"/>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ctr">
                        <a:spcBef>
                          <a:spcPts val="0"/>
                        </a:spcBef>
                        <a:spcAft>
                          <a:spcPts val="0"/>
                        </a:spcAft>
                        <a:buNone/>
                      </a:pPr>
                      <a:r>
                        <a:rPr b="1" lang="ja-JP" sz="900" u="none" cap="none" strike="noStrike">
                          <a:latin typeface="Arial"/>
                          <a:ea typeface="Arial"/>
                          <a:cs typeface="Arial"/>
                          <a:sym typeface="Arial"/>
                        </a:rPr>
                        <a:t>500万円</a:t>
                      </a:r>
                      <a:endParaRPr/>
                    </a:p>
                  </a:txBody>
                  <a:tcPr marT="45725" marB="45725" marR="91450" marL="91450" anchor="ctr">
                    <a:lnL cap="flat" cmpd="sng" w="9525">
                      <a:solidFill>
                        <a:schemeClr val="dk1"/>
                      </a:solidFill>
                      <a:prstDash val="dash"/>
                      <a:round/>
                      <a:headEnd len="sm" w="sm" type="none"/>
                      <a:tailEnd len="sm" w="sm" type="none"/>
                    </a:lnL>
                    <a:lnR cap="flat" cmpd="sng" w="9525">
                      <a:solidFill>
                        <a:schemeClr val="dk1"/>
                      </a:solidFill>
                      <a:prstDash val="dash"/>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ctr">
                        <a:spcBef>
                          <a:spcPts val="0"/>
                        </a:spcBef>
                        <a:spcAft>
                          <a:spcPts val="0"/>
                        </a:spcAft>
                        <a:buNone/>
                      </a:pPr>
                      <a:r>
                        <a:rPr b="1" lang="ja-JP" sz="900" u="none" cap="none" strike="noStrike">
                          <a:latin typeface="Arial"/>
                          <a:ea typeface="Arial"/>
                          <a:cs typeface="Arial"/>
                          <a:sym typeface="Arial"/>
                        </a:rPr>
                        <a:t>月10回</a:t>
                      </a:r>
                      <a:endParaRPr/>
                    </a:p>
                  </a:txBody>
                  <a:tcPr marT="45725" marB="45725" marR="91450" marL="91450" anchor="ctr">
                    <a:lnL cap="flat" cmpd="sng" w="9525">
                      <a:solidFill>
                        <a:schemeClr val="dk1"/>
                      </a:solidFill>
                      <a:prstDash val="dash"/>
                      <a:round/>
                      <a:headEnd len="sm" w="sm" type="none"/>
                      <a:tailEnd len="sm" w="sm" type="none"/>
                    </a:lnL>
                    <a:lnR cap="flat" cmpd="sng" w="9525">
                      <a:solidFill>
                        <a:schemeClr val="dk1"/>
                      </a:solidFill>
                      <a:prstDash val="dash"/>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ctr">
                        <a:spcBef>
                          <a:spcPts val="0"/>
                        </a:spcBef>
                        <a:spcAft>
                          <a:spcPts val="0"/>
                        </a:spcAft>
                        <a:buNone/>
                      </a:pPr>
                      <a:r>
                        <a:rPr b="1" lang="ja-JP" sz="900" u="none" cap="none" strike="noStrike">
                          <a:latin typeface="Arial"/>
                          <a:ea typeface="Arial"/>
                          <a:cs typeface="Arial"/>
                          <a:sym typeface="Arial"/>
                        </a:rPr>
                        <a:t>100万円</a:t>
                      </a:r>
                      <a:endParaRPr/>
                    </a:p>
                  </a:txBody>
                  <a:tcPr marT="45725" marB="45725" marR="91450" marL="91450" anchor="ctr">
                    <a:lnL cap="flat" cmpd="sng" w="9525">
                      <a:solidFill>
                        <a:schemeClr val="dk1"/>
                      </a:solidFill>
                      <a:prstDash val="dash"/>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r>
              <a:tr h="288000">
                <a:tc>
                  <a:txBody>
                    <a:bodyPr/>
                    <a:lstStyle/>
                    <a:p>
                      <a:pPr indent="0" lvl="0" marL="0" marR="0" rtl="0" algn="ctr">
                        <a:spcBef>
                          <a:spcPts val="0"/>
                        </a:spcBef>
                        <a:spcAft>
                          <a:spcPts val="0"/>
                        </a:spcAft>
                        <a:buNone/>
                      </a:pPr>
                      <a:r>
                        <a:rPr b="1" lang="ja-JP" sz="900" u="none" cap="none" strike="noStrike">
                          <a:latin typeface="Arial"/>
                          <a:ea typeface="Arial"/>
                          <a:cs typeface="Arial"/>
                          <a:sym typeface="Arial"/>
                        </a:rPr>
                        <a:t>Ｂ家</a:t>
                      </a:r>
                      <a:endParaRPr/>
                    </a:p>
                  </a:txBody>
                  <a:tcPr marT="45725" marB="45725" marR="91450" marL="91450" anchor="ctr">
                    <a:lnL cap="flat" cmpd="sng" w="12700">
                      <a:solidFill>
                        <a:schemeClr val="dk1"/>
                      </a:solidFill>
                      <a:prstDash val="solid"/>
                      <a:round/>
                      <a:headEnd len="sm" w="sm" type="none"/>
                      <a:tailEnd len="sm" w="sm" type="none"/>
                    </a:lnL>
                    <a:lnR cap="flat" cmpd="sng" w="9525">
                      <a:solidFill>
                        <a:schemeClr val="dk1"/>
                      </a:solidFill>
                      <a:prstDash val="dash"/>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ctr">
                        <a:spcBef>
                          <a:spcPts val="0"/>
                        </a:spcBef>
                        <a:spcAft>
                          <a:spcPts val="0"/>
                        </a:spcAft>
                        <a:buNone/>
                      </a:pPr>
                      <a:r>
                        <a:rPr b="1" lang="ja-JP" sz="900" u="none" cap="none" strike="noStrike">
                          <a:latin typeface="Arial"/>
                          <a:ea typeface="Arial"/>
                          <a:cs typeface="Arial"/>
                          <a:sym typeface="Arial"/>
                        </a:rPr>
                        <a:t>４人</a:t>
                      </a:r>
                      <a:endParaRPr/>
                    </a:p>
                  </a:txBody>
                  <a:tcPr marT="45725" marB="45725" marR="91450" marL="91450" anchor="ctr">
                    <a:lnL cap="flat" cmpd="sng" w="9525">
                      <a:solidFill>
                        <a:schemeClr val="dk1"/>
                      </a:solidFill>
                      <a:prstDash val="dash"/>
                      <a:round/>
                      <a:headEnd len="sm" w="sm" type="none"/>
                      <a:tailEnd len="sm" w="sm" type="none"/>
                    </a:lnL>
                    <a:lnR cap="flat" cmpd="sng" w="9525">
                      <a:solidFill>
                        <a:schemeClr val="dk1"/>
                      </a:solidFill>
                      <a:prstDash val="dash"/>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ctr">
                        <a:spcBef>
                          <a:spcPts val="0"/>
                        </a:spcBef>
                        <a:spcAft>
                          <a:spcPts val="0"/>
                        </a:spcAft>
                        <a:buNone/>
                      </a:pPr>
                      <a:r>
                        <a:rPr b="1" lang="ja-JP" sz="900" u="none" cap="none" strike="noStrike">
                          <a:latin typeface="Arial"/>
                          <a:ea typeface="Arial"/>
                          <a:cs typeface="Arial"/>
                          <a:sym typeface="Arial"/>
                        </a:rPr>
                        <a:t>500万円</a:t>
                      </a:r>
                      <a:endParaRPr/>
                    </a:p>
                  </a:txBody>
                  <a:tcPr marT="45725" marB="45725" marR="91450" marL="91450" anchor="ctr">
                    <a:lnL cap="flat" cmpd="sng" w="9525">
                      <a:solidFill>
                        <a:schemeClr val="dk1"/>
                      </a:solidFill>
                      <a:prstDash val="dash"/>
                      <a:round/>
                      <a:headEnd len="sm" w="sm" type="none"/>
                      <a:tailEnd len="sm" w="sm" type="none"/>
                    </a:lnL>
                    <a:lnR cap="flat" cmpd="sng" w="9525">
                      <a:solidFill>
                        <a:schemeClr val="dk1"/>
                      </a:solidFill>
                      <a:prstDash val="dash"/>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ctr">
                        <a:spcBef>
                          <a:spcPts val="0"/>
                        </a:spcBef>
                        <a:spcAft>
                          <a:spcPts val="0"/>
                        </a:spcAft>
                        <a:buNone/>
                      </a:pPr>
                      <a:r>
                        <a:rPr b="1" lang="ja-JP" sz="900" u="none" cap="none" strike="noStrike">
                          <a:latin typeface="Arial"/>
                          <a:ea typeface="Arial"/>
                          <a:cs typeface="Arial"/>
                          <a:sym typeface="Arial"/>
                        </a:rPr>
                        <a:t>月10回</a:t>
                      </a:r>
                      <a:endParaRPr/>
                    </a:p>
                  </a:txBody>
                  <a:tcPr marT="45725" marB="45725" marR="91450" marL="91450" anchor="ctr">
                    <a:lnL cap="flat" cmpd="sng" w="9525">
                      <a:solidFill>
                        <a:schemeClr val="dk1"/>
                      </a:solidFill>
                      <a:prstDash val="dash"/>
                      <a:round/>
                      <a:headEnd len="sm" w="sm" type="none"/>
                      <a:tailEnd len="sm" w="sm" type="none"/>
                    </a:lnL>
                    <a:lnR cap="flat" cmpd="sng" w="9525">
                      <a:solidFill>
                        <a:schemeClr val="dk1"/>
                      </a:solidFill>
                      <a:prstDash val="dash"/>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ctr">
                        <a:spcBef>
                          <a:spcPts val="0"/>
                        </a:spcBef>
                        <a:spcAft>
                          <a:spcPts val="0"/>
                        </a:spcAft>
                        <a:buNone/>
                      </a:pPr>
                      <a:r>
                        <a:rPr b="1" lang="ja-JP" sz="900" u="none" cap="none" strike="noStrike">
                          <a:latin typeface="Arial"/>
                          <a:ea typeface="Arial"/>
                          <a:cs typeface="Arial"/>
                          <a:sym typeface="Arial"/>
                        </a:rPr>
                        <a:t>100万円</a:t>
                      </a:r>
                      <a:endParaRPr/>
                    </a:p>
                  </a:txBody>
                  <a:tcPr marT="45725" marB="45725" marR="91450" marL="91450" anchor="ctr">
                    <a:lnL cap="flat" cmpd="sng" w="9525">
                      <a:solidFill>
                        <a:schemeClr val="dk1"/>
                      </a:solidFill>
                      <a:prstDash val="dash"/>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r>
              <a:tr h="288000">
                <a:tc>
                  <a:txBody>
                    <a:bodyPr/>
                    <a:lstStyle/>
                    <a:p>
                      <a:pPr indent="0" lvl="0" marL="0" marR="0" rtl="0" algn="ctr">
                        <a:spcBef>
                          <a:spcPts val="0"/>
                        </a:spcBef>
                        <a:spcAft>
                          <a:spcPts val="0"/>
                        </a:spcAft>
                        <a:buNone/>
                      </a:pPr>
                      <a:r>
                        <a:rPr b="1" lang="ja-JP" sz="900" u="none" cap="none" strike="noStrike">
                          <a:latin typeface="Arial"/>
                          <a:ea typeface="Arial"/>
                          <a:cs typeface="Arial"/>
                          <a:sym typeface="Arial"/>
                        </a:rPr>
                        <a:t>Ｃ家</a:t>
                      </a:r>
                      <a:endParaRPr/>
                    </a:p>
                  </a:txBody>
                  <a:tcPr marT="45725" marB="45725" marR="91450" marL="91450" anchor="ctr">
                    <a:lnL cap="flat" cmpd="sng" w="12700">
                      <a:solidFill>
                        <a:schemeClr val="dk1"/>
                      </a:solidFill>
                      <a:prstDash val="solid"/>
                      <a:round/>
                      <a:headEnd len="sm" w="sm" type="none"/>
                      <a:tailEnd len="sm" w="sm" type="none"/>
                    </a:lnL>
                    <a:lnR cap="flat" cmpd="sng" w="9525">
                      <a:solidFill>
                        <a:schemeClr val="dk1"/>
                      </a:solidFill>
                      <a:prstDash val="dash"/>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ctr">
                        <a:spcBef>
                          <a:spcPts val="0"/>
                        </a:spcBef>
                        <a:spcAft>
                          <a:spcPts val="0"/>
                        </a:spcAft>
                        <a:buNone/>
                      </a:pPr>
                      <a:r>
                        <a:rPr b="1" lang="ja-JP" sz="900" u="none" cap="none" strike="noStrike">
                          <a:latin typeface="Arial"/>
                          <a:ea typeface="Arial"/>
                          <a:cs typeface="Arial"/>
                          <a:sym typeface="Arial"/>
                        </a:rPr>
                        <a:t>４人</a:t>
                      </a:r>
                      <a:endParaRPr/>
                    </a:p>
                  </a:txBody>
                  <a:tcPr marT="45725" marB="45725" marR="91450" marL="91450" anchor="ctr">
                    <a:lnL cap="flat" cmpd="sng" w="9525">
                      <a:solidFill>
                        <a:schemeClr val="dk1"/>
                      </a:solidFill>
                      <a:prstDash val="dash"/>
                      <a:round/>
                      <a:headEnd len="sm" w="sm" type="none"/>
                      <a:tailEnd len="sm" w="sm" type="none"/>
                    </a:lnL>
                    <a:lnR cap="flat" cmpd="sng" w="9525">
                      <a:solidFill>
                        <a:schemeClr val="dk1"/>
                      </a:solidFill>
                      <a:prstDash val="dash"/>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ctr">
                        <a:spcBef>
                          <a:spcPts val="0"/>
                        </a:spcBef>
                        <a:spcAft>
                          <a:spcPts val="0"/>
                        </a:spcAft>
                        <a:buNone/>
                      </a:pPr>
                      <a:r>
                        <a:rPr b="1" lang="ja-JP" sz="900" u="none" cap="none" strike="noStrike">
                          <a:latin typeface="Arial"/>
                          <a:ea typeface="Arial"/>
                          <a:cs typeface="Arial"/>
                          <a:sym typeface="Arial"/>
                        </a:rPr>
                        <a:t>500万円</a:t>
                      </a:r>
                      <a:endParaRPr/>
                    </a:p>
                  </a:txBody>
                  <a:tcPr marT="45725" marB="45725" marR="91450" marL="91450" anchor="ctr">
                    <a:lnL cap="flat" cmpd="sng" w="9525">
                      <a:solidFill>
                        <a:schemeClr val="dk1"/>
                      </a:solidFill>
                      <a:prstDash val="dash"/>
                      <a:round/>
                      <a:headEnd len="sm" w="sm" type="none"/>
                      <a:tailEnd len="sm" w="sm" type="none"/>
                    </a:lnL>
                    <a:lnR cap="flat" cmpd="sng" w="9525">
                      <a:solidFill>
                        <a:schemeClr val="dk1"/>
                      </a:solidFill>
                      <a:prstDash val="dash"/>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ctr">
                        <a:spcBef>
                          <a:spcPts val="0"/>
                        </a:spcBef>
                        <a:spcAft>
                          <a:spcPts val="0"/>
                        </a:spcAft>
                        <a:buNone/>
                      </a:pPr>
                      <a:r>
                        <a:rPr b="1" lang="ja-JP" sz="900" u="none" cap="none" strike="noStrike">
                          <a:latin typeface="Arial"/>
                          <a:ea typeface="Arial"/>
                          <a:cs typeface="Arial"/>
                          <a:sym typeface="Arial"/>
                        </a:rPr>
                        <a:t>月10回</a:t>
                      </a:r>
                      <a:endParaRPr/>
                    </a:p>
                  </a:txBody>
                  <a:tcPr marT="45725" marB="45725" marR="91450" marL="91450" anchor="ctr">
                    <a:lnL cap="flat" cmpd="sng" w="9525">
                      <a:solidFill>
                        <a:schemeClr val="dk1"/>
                      </a:solidFill>
                      <a:prstDash val="dash"/>
                      <a:round/>
                      <a:headEnd len="sm" w="sm" type="none"/>
                      <a:tailEnd len="sm" w="sm" type="none"/>
                    </a:lnL>
                    <a:lnR cap="flat" cmpd="sng" w="9525">
                      <a:solidFill>
                        <a:schemeClr val="dk1"/>
                      </a:solidFill>
                      <a:prstDash val="dash"/>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ctr">
                        <a:spcBef>
                          <a:spcPts val="0"/>
                        </a:spcBef>
                        <a:spcAft>
                          <a:spcPts val="0"/>
                        </a:spcAft>
                        <a:buNone/>
                      </a:pPr>
                      <a:r>
                        <a:rPr b="1" lang="ja-JP" sz="900" u="none" cap="none" strike="noStrike">
                          <a:latin typeface="Arial"/>
                          <a:ea typeface="Arial"/>
                          <a:cs typeface="Arial"/>
                          <a:sym typeface="Arial"/>
                        </a:rPr>
                        <a:t>100万円</a:t>
                      </a:r>
                      <a:endParaRPr/>
                    </a:p>
                  </a:txBody>
                  <a:tcPr marT="45725" marB="45725" marR="91450" marL="91450" anchor="ctr">
                    <a:lnL cap="flat" cmpd="sng" w="9525">
                      <a:solidFill>
                        <a:schemeClr val="dk1"/>
                      </a:solidFill>
                      <a:prstDash val="dash"/>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r>
              <a:tr h="288000">
                <a:tc>
                  <a:txBody>
                    <a:bodyPr/>
                    <a:lstStyle/>
                    <a:p>
                      <a:pPr indent="0" lvl="0" marL="0" marR="0" rtl="0" algn="ctr">
                        <a:spcBef>
                          <a:spcPts val="0"/>
                        </a:spcBef>
                        <a:spcAft>
                          <a:spcPts val="0"/>
                        </a:spcAft>
                        <a:buNone/>
                      </a:pPr>
                      <a:r>
                        <a:rPr b="1" lang="ja-JP" sz="900" u="none" cap="none" strike="noStrike">
                          <a:latin typeface="Arial"/>
                          <a:ea typeface="Arial"/>
                          <a:cs typeface="Arial"/>
                          <a:sym typeface="Arial"/>
                        </a:rPr>
                        <a:t>Ｄ家</a:t>
                      </a:r>
                      <a:endParaRPr/>
                    </a:p>
                  </a:txBody>
                  <a:tcPr marT="45725" marB="45725" marR="91450" marL="91450" anchor="ctr">
                    <a:lnL cap="flat" cmpd="sng" w="12700">
                      <a:solidFill>
                        <a:schemeClr val="dk1"/>
                      </a:solidFill>
                      <a:prstDash val="solid"/>
                      <a:round/>
                      <a:headEnd len="sm" w="sm" type="none"/>
                      <a:tailEnd len="sm" w="sm" type="none"/>
                    </a:lnL>
                    <a:lnR cap="flat" cmpd="sng" w="9525">
                      <a:solidFill>
                        <a:schemeClr val="dk1"/>
                      </a:solidFill>
                      <a:prstDash val="dash"/>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ctr">
                        <a:spcBef>
                          <a:spcPts val="0"/>
                        </a:spcBef>
                        <a:spcAft>
                          <a:spcPts val="0"/>
                        </a:spcAft>
                        <a:buNone/>
                      </a:pPr>
                      <a:r>
                        <a:rPr b="1" lang="ja-JP" sz="900" u="none" cap="none" strike="noStrike">
                          <a:latin typeface="Arial"/>
                          <a:ea typeface="Arial"/>
                          <a:cs typeface="Arial"/>
                          <a:sym typeface="Arial"/>
                        </a:rPr>
                        <a:t>４人</a:t>
                      </a:r>
                      <a:endParaRPr/>
                    </a:p>
                  </a:txBody>
                  <a:tcPr marT="45725" marB="45725" marR="91450" marL="91450" anchor="ctr">
                    <a:lnL cap="flat" cmpd="sng" w="9525">
                      <a:solidFill>
                        <a:schemeClr val="dk1"/>
                      </a:solidFill>
                      <a:prstDash val="dash"/>
                      <a:round/>
                      <a:headEnd len="sm" w="sm" type="none"/>
                      <a:tailEnd len="sm" w="sm" type="none"/>
                    </a:lnL>
                    <a:lnR cap="flat" cmpd="sng" w="9525">
                      <a:solidFill>
                        <a:schemeClr val="dk1"/>
                      </a:solidFill>
                      <a:prstDash val="dash"/>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ctr">
                        <a:spcBef>
                          <a:spcPts val="0"/>
                        </a:spcBef>
                        <a:spcAft>
                          <a:spcPts val="0"/>
                        </a:spcAft>
                        <a:buNone/>
                      </a:pPr>
                      <a:r>
                        <a:rPr b="1" lang="ja-JP" sz="900" u="none" cap="none" strike="noStrike">
                          <a:latin typeface="Arial"/>
                          <a:ea typeface="Arial"/>
                          <a:cs typeface="Arial"/>
                          <a:sym typeface="Arial"/>
                        </a:rPr>
                        <a:t>500万円</a:t>
                      </a:r>
                      <a:endParaRPr/>
                    </a:p>
                  </a:txBody>
                  <a:tcPr marT="45725" marB="45725" marR="91450" marL="91450" anchor="ctr">
                    <a:lnL cap="flat" cmpd="sng" w="9525">
                      <a:solidFill>
                        <a:schemeClr val="dk1"/>
                      </a:solidFill>
                      <a:prstDash val="dash"/>
                      <a:round/>
                      <a:headEnd len="sm" w="sm" type="none"/>
                      <a:tailEnd len="sm" w="sm" type="none"/>
                    </a:lnL>
                    <a:lnR cap="flat" cmpd="sng" w="9525">
                      <a:solidFill>
                        <a:schemeClr val="dk1"/>
                      </a:solidFill>
                      <a:prstDash val="dash"/>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ctr">
                        <a:spcBef>
                          <a:spcPts val="0"/>
                        </a:spcBef>
                        <a:spcAft>
                          <a:spcPts val="0"/>
                        </a:spcAft>
                        <a:buNone/>
                      </a:pPr>
                      <a:r>
                        <a:rPr b="1" lang="ja-JP" sz="900" u="none" cap="none" strike="noStrike">
                          <a:latin typeface="Arial"/>
                          <a:ea typeface="Arial"/>
                          <a:cs typeface="Arial"/>
                          <a:sym typeface="Arial"/>
                        </a:rPr>
                        <a:t>月10回</a:t>
                      </a:r>
                      <a:endParaRPr/>
                    </a:p>
                  </a:txBody>
                  <a:tcPr marT="45725" marB="45725" marR="91450" marL="91450" anchor="ctr">
                    <a:lnL cap="flat" cmpd="sng" w="9525">
                      <a:solidFill>
                        <a:schemeClr val="dk1"/>
                      </a:solidFill>
                      <a:prstDash val="dash"/>
                      <a:round/>
                      <a:headEnd len="sm" w="sm" type="none"/>
                      <a:tailEnd len="sm" w="sm" type="none"/>
                    </a:lnL>
                    <a:lnR cap="flat" cmpd="sng" w="9525">
                      <a:solidFill>
                        <a:schemeClr val="dk1"/>
                      </a:solidFill>
                      <a:prstDash val="dash"/>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ctr">
                        <a:spcBef>
                          <a:spcPts val="0"/>
                        </a:spcBef>
                        <a:spcAft>
                          <a:spcPts val="0"/>
                        </a:spcAft>
                        <a:buNone/>
                      </a:pPr>
                      <a:r>
                        <a:rPr b="1" lang="ja-JP" sz="900" u="none" cap="none" strike="noStrike">
                          <a:latin typeface="Arial"/>
                          <a:ea typeface="Arial"/>
                          <a:cs typeface="Arial"/>
                          <a:sym typeface="Arial"/>
                        </a:rPr>
                        <a:t>100万円</a:t>
                      </a:r>
                      <a:endParaRPr/>
                    </a:p>
                  </a:txBody>
                  <a:tcPr marT="45725" marB="45725" marR="91450" marL="91450" anchor="ctr">
                    <a:lnL cap="flat" cmpd="sng" w="9525">
                      <a:solidFill>
                        <a:schemeClr val="dk1"/>
                      </a:solidFill>
                      <a:prstDash val="dash"/>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r>
              <a:tr h="114300">
                <a:tc gridSpan="4">
                  <a:txBody>
                    <a:bodyPr/>
                    <a:lstStyle/>
                    <a:p>
                      <a:pPr indent="0" lvl="0" marL="0" marR="0" rtl="0" algn="ctr">
                        <a:spcBef>
                          <a:spcPts val="0"/>
                        </a:spcBef>
                        <a:spcAft>
                          <a:spcPts val="0"/>
                        </a:spcAft>
                        <a:buNone/>
                      </a:pPr>
                      <a:r>
                        <a:rPr b="1" lang="ja-JP" sz="900" u="none" cap="none" strike="noStrike">
                          <a:latin typeface="Arial"/>
                          <a:ea typeface="Arial"/>
                          <a:cs typeface="Arial"/>
                          <a:sym typeface="Arial"/>
                        </a:rPr>
                        <a:t>合計</a:t>
                      </a:r>
                      <a:endParaRPr/>
                    </a:p>
                  </a:txBody>
                  <a:tcPr marT="45725" marB="45725" marR="91450" marL="91450" anchor="ctr">
                    <a:lnL cap="flat" cmpd="sng" w="12700">
                      <a:solidFill>
                        <a:schemeClr val="dk1"/>
                      </a:solidFill>
                      <a:prstDash val="solid"/>
                      <a:round/>
                      <a:headEnd len="sm" w="sm" type="none"/>
                      <a:tailEnd len="sm" w="sm" type="none"/>
                    </a:lnL>
                    <a:lnR cap="flat" cmpd="sng" w="9525">
                      <a:solidFill>
                        <a:schemeClr val="dk1"/>
                      </a:solidFill>
                      <a:prstDash val="dash"/>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hMerge="1"/>
                <a:tc hMerge="1"/>
                <a:tc hMerge="1"/>
                <a:tc>
                  <a:txBody>
                    <a:bodyPr/>
                    <a:lstStyle/>
                    <a:p>
                      <a:pPr indent="0" lvl="0" marL="0" marR="0" rtl="0" algn="ctr">
                        <a:spcBef>
                          <a:spcPts val="0"/>
                        </a:spcBef>
                        <a:spcAft>
                          <a:spcPts val="0"/>
                        </a:spcAft>
                        <a:buNone/>
                      </a:pPr>
                      <a:r>
                        <a:rPr b="1" lang="ja-JP" sz="900" u="none" cap="none" strike="noStrike">
                          <a:latin typeface="Arial"/>
                          <a:ea typeface="Arial"/>
                          <a:cs typeface="Arial"/>
                          <a:sym typeface="Arial"/>
                        </a:rPr>
                        <a:t>400万円</a:t>
                      </a:r>
                      <a:endParaRPr/>
                    </a:p>
                  </a:txBody>
                  <a:tcPr marT="45725" marB="45725" marR="91450" marL="91450" anchor="ctr">
                    <a:lnL cap="flat" cmpd="sng" w="9525">
                      <a:solidFill>
                        <a:schemeClr val="dk1"/>
                      </a:solidFill>
                      <a:prstDash val="dash"/>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r>
            </a:tbl>
          </a:graphicData>
        </a:graphic>
      </p:graphicFrame>
    </p:spTree>
  </p:cSld>
  <p:clrMapOvr>
    <a:masterClrMapping/>
  </p:clrMapOvr>
  <p:extLst>
    <p:ext uri="{DCECCB84-F9BA-43D5-87BE-67443E8EF086}">
      <p15:sldGuideLst>
        <p15:guide id="1" orient="horz">
          <p15:clr>
            <a:srgbClr val="FBAE40"/>
          </p15:clr>
        </p15:guide>
        <p15:guide id="2" pos="5760">
          <p15:clr>
            <a:srgbClr val="FBAE40"/>
          </p15:clr>
        </p15:guide>
      </p15:sldGuideLst>
    </p:ext>
  </p:extLst>
</p:sldLayout>
</file>

<file path=ppt/slideLayouts/slideLayout5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白紙" type="blank">
  <p:cSld name="BLANK">
    <p:spTree>
      <p:nvGrpSpPr>
        <p:cNvPr id="523" name="Shape 523"/>
        <p:cNvGrpSpPr/>
        <p:nvPr/>
      </p:nvGrpSpPr>
      <p:grpSpPr>
        <a:xfrm>
          <a:off x="0" y="0"/>
          <a:ext cx="0" cy="0"/>
          <a:chOff x="0" y="0"/>
          <a:chExt cx="0" cy="0"/>
        </a:xfrm>
      </p:grpSpPr>
      <p:sp>
        <p:nvSpPr>
          <p:cNvPr id="524" name="Google Shape;524;p59"/>
          <p:cNvSpPr/>
          <p:nvPr/>
        </p:nvSpPr>
        <p:spPr>
          <a:xfrm>
            <a:off x="-1" y="705417"/>
            <a:ext cx="9144000" cy="58800"/>
          </a:xfrm>
          <a:prstGeom prst="rect">
            <a:avLst/>
          </a:prstGeom>
          <a:solidFill>
            <a:srgbClr val="005BAD"/>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2400"/>
              <a:buFont typeface="Arial"/>
              <a:buNone/>
            </a:pPr>
            <a:r>
              <a:t/>
            </a:r>
            <a:endParaRPr b="0" i="0" sz="2400" u="none" cap="none" strike="noStrike">
              <a:solidFill>
                <a:srgbClr val="000000"/>
              </a:solidFill>
              <a:latin typeface="Arial"/>
              <a:ea typeface="Arial"/>
              <a:cs typeface="Arial"/>
              <a:sym typeface="Arial"/>
            </a:endParaRPr>
          </a:p>
        </p:txBody>
      </p:sp>
      <p:sp>
        <p:nvSpPr>
          <p:cNvPr id="525" name="Google Shape;525;p59"/>
          <p:cNvSpPr txBox="1"/>
          <p:nvPr>
            <p:ph idx="12" type="sldNum"/>
          </p:nvPr>
        </p:nvSpPr>
        <p:spPr>
          <a:xfrm>
            <a:off x="8769893" y="6443281"/>
            <a:ext cx="374100" cy="298500"/>
          </a:xfrm>
          <a:prstGeom prst="rect">
            <a:avLst/>
          </a:prstGeom>
          <a:noFill/>
          <a:ln>
            <a:noFill/>
          </a:ln>
        </p:spPr>
        <p:txBody>
          <a:bodyPr anchorCtr="0" anchor="ctr" bIns="45700" lIns="91425" spcFirstLastPara="1" rIns="91425" wrap="square" tIns="45700">
            <a:noAutofit/>
          </a:bodyPr>
          <a:lstStyle>
            <a:lvl1pPr indent="0" lvl="0" marL="0" marR="0" algn="ctr">
              <a:spcBef>
                <a:spcPts val="0"/>
              </a:spcBef>
              <a:buNone/>
              <a:defRPr b="1" sz="1200">
                <a:solidFill>
                  <a:schemeClr val="dk1"/>
                </a:solidFill>
                <a:latin typeface="Arial"/>
                <a:ea typeface="Arial"/>
                <a:cs typeface="Arial"/>
                <a:sym typeface="Arial"/>
              </a:defRPr>
            </a:lvl1pPr>
            <a:lvl2pPr indent="0" lvl="1" marL="0" marR="0" algn="ctr">
              <a:spcBef>
                <a:spcPts val="0"/>
              </a:spcBef>
              <a:buNone/>
              <a:defRPr b="1" sz="1200">
                <a:solidFill>
                  <a:schemeClr val="dk1"/>
                </a:solidFill>
                <a:latin typeface="Arial"/>
                <a:ea typeface="Arial"/>
                <a:cs typeface="Arial"/>
                <a:sym typeface="Arial"/>
              </a:defRPr>
            </a:lvl2pPr>
            <a:lvl3pPr indent="0" lvl="2" marL="0" marR="0" algn="ctr">
              <a:spcBef>
                <a:spcPts val="0"/>
              </a:spcBef>
              <a:buNone/>
              <a:defRPr b="1" sz="1200">
                <a:solidFill>
                  <a:schemeClr val="dk1"/>
                </a:solidFill>
                <a:latin typeface="Arial"/>
                <a:ea typeface="Arial"/>
                <a:cs typeface="Arial"/>
                <a:sym typeface="Arial"/>
              </a:defRPr>
            </a:lvl3pPr>
            <a:lvl4pPr indent="0" lvl="3" marL="0" marR="0" algn="ctr">
              <a:spcBef>
                <a:spcPts val="0"/>
              </a:spcBef>
              <a:buNone/>
              <a:defRPr b="1" sz="1200">
                <a:solidFill>
                  <a:schemeClr val="dk1"/>
                </a:solidFill>
                <a:latin typeface="Arial"/>
                <a:ea typeface="Arial"/>
                <a:cs typeface="Arial"/>
                <a:sym typeface="Arial"/>
              </a:defRPr>
            </a:lvl4pPr>
            <a:lvl5pPr indent="0" lvl="4" marL="0" marR="0" algn="ctr">
              <a:spcBef>
                <a:spcPts val="0"/>
              </a:spcBef>
              <a:buNone/>
              <a:defRPr b="1" sz="1200">
                <a:solidFill>
                  <a:schemeClr val="dk1"/>
                </a:solidFill>
                <a:latin typeface="Arial"/>
                <a:ea typeface="Arial"/>
                <a:cs typeface="Arial"/>
                <a:sym typeface="Arial"/>
              </a:defRPr>
            </a:lvl5pPr>
            <a:lvl6pPr indent="0" lvl="5" marL="0" marR="0" algn="ctr">
              <a:spcBef>
                <a:spcPts val="0"/>
              </a:spcBef>
              <a:buNone/>
              <a:defRPr b="1" sz="1200">
                <a:solidFill>
                  <a:schemeClr val="dk1"/>
                </a:solidFill>
                <a:latin typeface="Arial"/>
                <a:ea typeface="Arial"/>
                <a:cs typeface="Arial"/>
                <a:sym typeface="Arial"/>
              </a:defRPr>
            </a:lvl6pPr>
            <a:lvl7pPr indent="0" lvl="6" marL="0" marR="0" algn="ctr">
              <a:spcBef>
                <a:spcPts val="0"/>
              </a:spcBef>
              <a:buNone/>
              <a:defRPr b="1" sz="1200">
                <a:solidFill>
                  <a:schemeClr val="dk1"/>
                </a:solidFill>
                <a:latin typeface="Arial"/>
                <a:ea typeface="Arial"/>
                <a:cs typeface="Arial"/>
                <a:sym typeface="Arial"/>
              </a:defRPr>
            </a:lvl7pPr>
            <a:lvl8pPr indent="0" lvl="7" marL="0" marR="0" algn="ctr">
              <a:spcBef>
                <a:spcPts val="0"/>
              </a:spcBef>
              <a:buNone/>
              <a:defRPr b="1" sz="1200">
                <a:solidFill>
                  <a:schemeClr val="dk1"/>
                </a:solidFill>
                <a:latin typeface="Arial"/>
                <a:ea typeface="Arial"/>
                <a:cs typeface="Arial"/>
                <a:sym typeface="Arial"/>
              </a:defRPr>
            </a:lvl8pPr>
            <a:lvl9pPr indent="0" lvl="8" marL="0" marR="0" algn="ctr">
              <a:spcBef>
                <a:spcPts val="0"/>
              </a:spcBef>
              <a:buNone/>
              <a:defRPr b="1" sz="1200">
                <a:solidFill>
                  <a:schemeClr val="dk1"/>
                </a:solidFill>
                <a:latin typeface="Arial"/>
                <a:ea typeface="Arial"/>
                <a:cs typeface="Arial"/>
                <a:sym typeface="Arial"/>
              </a:defRPr>
            </a:lvl9pPr>
          </a:lstStyle>
          <a:p>
            <a:pPr indent="0" lvl="0" marL="0" rtl="0" algn="ctr">
              <a:spcBef>
                <a:spcPts val="0"/>
              </a:spcBef>
              <a:spcAft>
                <a:spcPts val="0"/>
              </a:spcAft>
              <a:buNone/>
            </a:pPr>
            <a:fld id="{00000000-1234-1234-1234-123412341234}" type="slidenum">
              <a:rPr lang="ja-JP"/>
              <a:t>‹#›</a:t>
            </a:fld>
            <a:endParaRPr/>
          </a:p>
        </p:txBody>
      </p:sp>
    </p:spTree>
  </p:cSld>
  <p:clrMapOvr>
    <a:masterClrMapping/>
  </p:clrMapOvr>
  <p:extLst>
    <p:ext uri="{DCECCB84-F9BA-43D5-87BE-67443E8EF086}">
      <p15:sldGuideLst>
        <p15:guide id="1" orient="horz">
          <p15:clr>
            <a:srgbClr val="FBAE40"/>
          </p15:clr>
        </p15:guide>
        <p15:guide id="2" pos="5760">
          <p15:clr>
            <a:srgbClr val="FBAE40"/>
          </p15:clr>
        </p15:guide>
      </p15:sldGuideLst>
    </p:ext>
  </p:extLst>
</p:sldLayout>
</file>

<file path=ppt/slideLayouts/slideLayout5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4_白紙">
  <p:cSld name="4_白紙">
    <p:spTree>
      <p:nvGrpSpPr>
        <p:cNvPr id="526" name="Shape 526"/>
        <p:cNvGrpSpPr/>
        <p:nvPr/>
      </p:nvGrpSpPr>
      <p:grpSpPr>
        <a:xfrm>
          <a:off x="0" y="0"/>
          <a:ext cx="0" cy="0"/>
          <a:chOff x="0" y="0"/>
          <a:chExt cx="0" cy="0"/>
        </a:xfrm>
      </p:grpSpPr>
      <p:sp>
        <p:nvSpPr>
          <p:cNvPr id="527" name="Google Shape;527;p60"/>
          <p:cNvSpPr/>
          <p:nvPr/>
        </p:nvSpPr>
        <p:spPr>
          <a:xfrm>
            <a:off x="-1" y="705417"/>
            <a:ext cx="9144000" cy="58800"/>
          </a:xfrm>
          <a:prstGeom prst="rect">
            <a:avLst/>
          </a:prstGeom>
          <a:solidFill>
            <a:srgbClr val="0088CC"/>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2400"/>
              <a:buFont typeface="Arial"/>
              <a:buNone/>
            </a:pPr>
            <a:r>
              <a:t/>
            </a:r>
            <a:endParaRPr b="0" i="0" sz="2400" u="none" cap="none" strike="noStrike">
              <a:solidFill>
                <a:srgbClr val="000000"/>
              </a:solidFill>
              <a:latin typeface="Arial"/>
              <a:ea typeface="Arial"/>
              <a:cs typeface="Arial"/>
              <a:sym typeface="Arial"/>
            </a:endParaRPr>
          </a:p>
        </p:txBody>
      </p:sp>
      <p:sp>
        <p:nvSpPr>
          <p:cNvPr id="528" name="Google Shape;528;p60"/>
          <p:cNvSpPr txBox="1"/>
          <p:nvPr>
            <p:ph idx="12" type="sldNum"/>
          </p:nvPr>
        </p:nvSpPr>
        <p:spPr>
          <a:xfrm>
            <a:off x="8769893" y="6443281"/>
            <a:ext cx="374100" cy="298500"/>
          </a:xfrm>
          <a:prstGeom prst="rect">
            <a:avLst/>
          </a:prstGeom>
          <a:noFill/>
          <a:ln>
            <a:noFill/>
          </a:ln>
        </p:spPr>
        <p:txBody>
          <a:bodyPr anchorCtr="0" anchor="ctr" bIns="45700" lIns="91425" spcFirstLastPara="1" rIns="91425" wrap="square" tIns="45700">
            <a:noAutofit/>
          </a:bodyPr>
          <a:lstStyle>
            <a:lvl1pPr indent="0" lvl="0" marL="0" marR="0" algn="ctr">
              <a:spcBef>
                <a:spcPts val="0"/>
              </a:spcBef>
              <a:buNone/>
              <a:defRPr b="1" sz="1200">
                <a:solidFill>
                  <a:schemeClr val="dk1"/>
                </a:solidFill>
                <a:latin typeface="Arial"/>
                <a:ea typeface="Arial"/>
                <a:cs typeface="Arial"/>
                <a:sym typeface="Arial"/>
              </a:defRPr>
            </a:lvl1pPr>
            <a:lvl2pPr indent="0" lvl="1" marL="0" marR="0" algn="ctr">
              <a:spcBef>
                <a:spcPts val="0"/>
              </a:spcBef>
              <a:buNone/>
              <a:defRPr b="1" sz="1200">
                <a:solidFill>
                  <a:schemeClr val="dk1"/>
                </a:solidFill>
                <a:latin typeface="Arial"/>
                <a:ea typeface="Arial"/>
                <a:cs typeface="Arial"/>
                <a:sym typeface="Arial"/>
              </a:defRPr>
            </a:lvl2pPr>
            <a:lvl3pPr indent="0" lvl="2" marL="0" marR="0" algn="ctr">
              <a:spcBef>
                <a:spcPts val="0"/>
              </a:spcBef>
              <a:buNone/>
              <a:defRPr b="1" sz="1200">
                <a:solidFill>
                  <a:schemeClr val="dk1"/>
                </a:solidFill>
                <a:latin typeface="Arial"/>
                <a:ea typeface="Arial"/>
                <a:cs typeface="Arial"/>
                <a:sym typeface="Arial"/>
              </a:defRPr>
            </a:lvl3pPr>
            <a:lvl4pPr indent="0" lvl="3" marL="0" marR="0" algn="ctr">
              <a:spcBef>
                <a:spcPts val="0"/>
              </a:spcBef>
              <a:buNone/>
              <a:defRPr b="1" sz="1200">
                <a:solidFill>
                  <a:schemeClr val="dk1"/>
                </a:solidFill>
                <a:latin typeface="Arial"/>
                <a:ea typeface="Arial"/>
                <a:cs typeface="Arial"/>
                <a:sym typeface="Arial"/>
              </a:defRPr>
            </a:lvl4pPr>
            <a:lvl5pPr indent="0" lvl="4" marL="0" marR="0" algn="ctr">
              <a:spcBef>
                <a:spcPts val="0"/>
              </a:spcBef>
              <a:buNone/>
              <a:defRPr b="1" sz="1200">
                <a:solidFill>
                  <a:schemeClr val="dk1"/>
                </a:solidFill>
                <a:latin typeface="Arial"/>
                <a:ea typeface="Arial"/>
                <a:cs typeface="Arial"/>
                <a:sym typeface="Arial"/>
              </a:defRPr>
            </a:lvl5pPr>
            <a:lvl6pPr indent="0" lvl="5" marL="0" marR="0" algn="ctr">
              <a:spcBef>
                <a:spcPts val="0"/>
              </a:spcBef>
              <a:buNone/>
              <a:defRPr b="1" sz="1200">
                <a:solidFill>
                  <a:schemeClr val="dk1"/>
                </a:solidFill>
                <a:latin typeface="Arial"/>
                <a:ea typeface="Arial"/>
                <a:cs typeface="Arial"/>
                <a:sym typeface="Arial"/>
              </a:defRPr>
            </a:lvl6pPr>
            <a:lvl7pPr indent="0" lvl="6" marL="0" marR="0" algn="ctr">
              <a:spcBef>
                <a:spcPts val="0"/>
              </a:spcBef>
              <a:buNone/>
              <a:defRPr b="1" sz="1200">
                <a:solidFill>
                  <a:schemeClr val="dk1"/>
                </a:solidFill>
                <a:latin typeface="Arial"/>
                <a:ea typeface="Arial"/>
                <a:cs typeface="Arial"/>
                <a:sym typeface="Arial"/>
              </a:defRPr>
            </a:lvl7pPr>
            <a:lvl8pPr indent="0" lvl="7" marL="0" marR="0" algn="ctr">
              <a:spcBef>
                <a:spcPts val="0"/>
              </a:spcBef>
              <a:buNone/>
              <a:defRPr b="1" sz="1200">
                <a:solidFill>
                  <a:schemeClr val="dk1"/>
                </a:solidFill>
                <a:latin typeface="Arial"/>
                <a:ea typeface="Arial"/>
                <a:cs typeface="Arial"/>
                <a:sym typeface="Arial"/>
              </a:defRPr>
            </a:lvl8pPr>
            <a:lvl9pPr indent="0" lvl="8" marL="0" marR="0" algn="ctr">
              <a:spcBef>
                <a:spcPts val="0"/>
              </a:spcBef>
              <a:buNone/>
              <a:defRPr b="1" sz="1200">
                <a:solidFill>
                  <a:schemeClr val="dk1"/>
                </a:solidFill>
                <a:latin typeface="Arial"/>
                <a:ea typeface="Arial"/>
                <a:cs typeface="Arial"/>
                <a:sym typeface="Arial"/>
              </a:defRPr>
            </a:lvl9pPr>
          </a:lstStyle>
          <a:p>
            <a:pPr indent="0" lvl="0" marL="0" rtl="0" algn="ctr">
              <a:spcBef>
                <a:spcPts val="0"/>
              </a:spcBef>
              <a:spcAft>
                <a:spcPts val="0"/>
              </a:spcAft>
              <a:buNone/>
            </a:pPr>
            <a:fld id="{00000000-1234-1234-1234-123412341234}" type="slidenum">
              <a:rPr lang="ja-JP"/>
              <a:t>‹#›</a:t>
            </a:fld>
            <a:endParaRPr/>
          </a:p>
        </p:txBody>
      </p:sp>
    </p:spTree>
  </p:cSld>
  <p:clrMapOvr>
    <a:masterClrMapping/>
  </p:clrMapOvr>
  <p:extLst>
    <p:ext uri="{DCECCB84-F9BA-43D5-87BE-67443E8EF086}">
      <p15:sldGuideLst>
        <p15:guide id="1" orient="horz">
          <p15:clr>
            <a:srgbClr val="FBAE40"/>
          </p15:clr>
        </p15:guide>
        <p15:guide id="2" pos="5760">
          <p15:clr>
            <a:srgbClr val="FBAE40"/>
          </p15:clr>
        </p15:guide>
      </p15:sldGuideLst>
    </p:ext>
  </p:extLst>
</p:sldLayout>
</file>

<file path=ppt/slideLayouts/slideLayout5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2_白紙">
  <p:cSld name="2_白紙">
    <p:spTree>
      <p:nvGrpSpPr>
        <p:cNvPr id="529" name="Shape 529"/>
        <p:cNvGrpSpPr/>
        <p:nvPr/>
      </p:nvGrpSpPr>
      <p:grpSpPr>
        <a:xfrm>
          <a:off x="0" y="0"/>
          <a:ext cx="0" cy="0"/>
          <a:chOff x="0" y="0"/>
          <a:chExt cx="0" cy="0"/>
        </a:xfrm>
      </p:grpSpPr>
      <p:sp>
        <p:nvSpPr>
          <p:cNvPr id="530" name="Google Shape;530;p61"/>
          <p:cNvSpPr/>
          <p:nvPr/>
        </p:nvSpPr>
        <p:spPr>
          <a:xfrm>
            <a:off x="-1" y="705417"/>
            <a:ext cx="9144000" cy="58800"/>
          </a:xfrm>
          <a:prstGeom prst="rect">
            <a:avLst/>
          </a:prstGeom>
          <a:solidFill>
            <a:srgbClr val="005BAD"/>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2400"/>
              <a:buFont typeface="Arial"/>
              <a:buNone/>
            </a:pPr>
            <a:r>
              <a:t/>
            </a:r>
            <a:endParaRPr b="0" i="0" sz="2400" u="none" cap="none" strike="noStrike">
              <a:solidFill>
                <a:srgbClr val="000000"/>
              </a:solidFill>
              <a:latin typeface="Arial"/>
              <a:ea typeface="Arial"/>
              <a:cs typeface="Arial"/>
              <a:sym typeface="Arial"/>
            </a:endParaRPr>
          </a:p>
        </p:txBody>
      </p:sp>
      <p:sp>
        <p:nvSpPr>
          <p:cNvPr id="531" name="Google Shape;531;p61"/>
          <p:cNvSpPr txBox="1"/>
          <p:nvPr>
            <p:ph idx="12" type="sldNum"/>
          </p:nvPr>
        </p:nvSpPr>
        <p:spPr>
          <a:xfrm>
            <a:off x="8769893" y="6443281"/>
            <a:ext cx="374100" cy="298500"/>
          </a:xfrm>
          <a:prstGeom prst="rect">
            <a:avLst/>
          </a:prstGeom>
          <a:noFill/>
          <a:ln>
            <a:noFill/>
          </a:ln>
        </p:spPr>
        <p:txBody>
          <a:bodyPr anchorCtr="0" anchor="ctr" bIns="45700" lIns="91425" spcFirstLastPara="1" rIns="91425" wrap="square" tIns="45700">
            <a:noAutofit/>
          </a:bodyPr>
          <a:lstStyle>
            <a:lvl1pPr indent="0" lvl="0" marL="0" marR="0" algn="ctr">
              <a:spcBef>
                <a:spcPts val="0"/>
              </a:spcBef>
              <a:buNone/>
              <a:defRPr b="1" sz="1200">
                <a:solidFill>
                  <a:schemeClr val="dk1"/>
                </a:solidFill>
                <a:latin typeface="Arial"/>
                <a:ea typeface="Arial"/>
                <a:cs typeface="Arial"/>
                <a:sym typeface="Arial"/>
              </a:defRPr>
            </a:lvl1pPr>
            <a:lvl2pPr indent="0" lvl="1" marL="0" marR="0" algn="ctr">
              <a:spcBef>
                <a:spcPts val="0"/>
              </a:spcBef>
              <a:buNone/>
              <a:defRPr b="1" sz="1200">
                <a:solidFill>
                  <a:schemeClr val="dk1"/>
                </a:solidFill>
                <a:latin typeface="Arial"/>
                <a:ea typeface="Arial"/>
                <a:cs typeface="Arial"/>
                <a:sym typeface="Arial"/>
              </a:defRPr>
            </a:lvl2pPr>
            <a:lvl3pPr indent="0" lvl="2" marL="0" marR="0" algn="ctr">
              <a:spcBef>
                <a:spcPts val="0"/>
              </a:spcBef>
              <a:buNone/>
              <a:defRPr b="1" sz="1200">
                <a:solidFill>
                  <a:schemeClr val="dk1"/>
                </a:solidFill>
                <a:latin typeface="Arial"/>
                <a:ea typeface="Arial"/>
                <a:cs typeface="Arial"/>
                <a:sym typeface="Arial"/>
              </a:defRPr>
            </a:lvl3pPr>
            <a:lvl4pPr indent="0" lvl="3" marL="0" marR="0" algn="ctr">
              <a:spcBef>
                <a:spcPts val="0"/>
              </a:spcBef>
              <a:buNone/>
              <a:defRPr b="1" sz="1200">
                <a:solidFill>
                  <a:schemeClr val="dk1"/>
                </a:solidFill>
                <a:latin typeface="Arial"/>
                <a:ea typeface="Arial"/>
                <a:cs typeface="Arial"/>
                <a:sym typeface="Arial"/>
              </a:defRPr>
            </a:lvl4pPr>
            <a:lvl5pPr indent="0" lvl="4" marL="0" marR="0" algn="ctr">
              <a:spcBef>
                <a:spcPts val="0"/>
              </a:spcBef>
              <a:buNone/>
              <a:defRPr b="1" sz="1200">
                <a:solidFill>
                  <a:schemeClr val="dk1"/>
                </a:solidFill>
                <a:latin typeface="Arial"/>
                <a:ea typeface="Arial"/>
                <a:cs typeface="Arial"/>
                <a:sym typeface="Arial"/>
              </a:defRPr>
            </a:lvl5pPr>
            <a:lvl6pPr indent="0" lvl="5" marL="0" marR="0" algn="ctr">
              <a:spcBef>
                <a:spcPts val="0"/>
              </a:spcBef>
              <a:buNone/>
              <a:defRPr b="1" sz="1200">
                <a:solidFill>
                  <a:schemeClr val="dk1"/>
                </a:solidFill>
                <a:latin typeface="Arial"/>
                <a:ea typeface="Arial"/>
                <a:cs typeface="Arial"/>
                <a:sym typeface="Arial"/>
              </a:defRPr>
            </a:lvl6pPr>
            <a:lvl7pPr indent="0" lvl="6" marL="0" marR="0" algn="ctr">
              <a:spcBef>
                <a:spcPts val="0"/>
              </a:spcBef>
              <a:buNone/>
              <a:defRPr b="1" sz="1200">
                <a:solidFill>
                  <a:schemeClr val="dk1"/>
                </a:solidFill>
                <a:latin typeface="Arial"/>
                <a:ea typeface="Arial"/>
                <a:cs typeface="Arial"/>
                <a:sym typeface="Arial"/>
              </a:defRPr>
            </a:lvl7pPr>
            <a:lvl8pPr indent="0" lvl="7" marL="0" marR="0" algn="ctr">
              <a:spcBef>
                <a:spcPts val="0"/>
              </a:spcBef>
              <a:buNone/>
              <a:defRPr b="1" sz="1200">
                <a:solidFill>
                  <a:schemeClr val="dk1"/>
                </a:solidFill>
                <a:latin typeface="Arial"/>
                <a:ea typeface="Arial"/>
                <a:cs typeface="Arial"/>
                <a:sym typeface="Arial"/>
              </a:defRPr>
            </a:lvl8pPr>
            <a:lvl9pPr indent="0" lvl="8" marL="0" marR="0" algn="ctr">
              <a:spcBef>
                <a:spcPts val="0"/>
              </a:spcBef>
              <a:buNone/>
              <a:defRPr b="1" sz="1200">
                <a:solidFill>
                  <a:schemeClr val="dk1"/>
                </a:solidFill>
                <a:latin typeface="Arial"/>
                <a:ea typeface="Arial"/>
                <a:cs typeface="Arial"/>
                <a:sym typeface="Arial"/>
              </a:defRPr>
            </a:lvl9pPr>
          </a:lstStyle>
          <a:p>
            <a:pPr indent="0" lvl="0" marL="0" rtl="0" algn="ctr">
              <a:spcBef>
                <a:spcPts val="0"/>
              </a:spcBef>
              <a:spcAft>
                <a:spcPts val="0"/>
              </a:spcAft>
              <a:buNone/>
            </a:pPr>
            <a:fld id="{00000000-1234-1234-1234-123412341234}" type="slidenum">
              <a:rPr lang="ja-JP"/>
              <a:t>‹#›</a:t>
            </a:fld>
            <a:endParaRPr/>
          </a:p>
        </p:txBody>
      </p:sp>
      <p:sp>
        <p:nvSpPr>
          <p:cNvPr id="532" name="Google Shape;532;p61"/>
          <p:cNvSpPr/>
          <p:nvPr/>
        </p:nvSpPr>
        <p:spPr>
          <a:xfrm>
            <a:off x="5772274" y="1541748"/>
            <a:ext cx="3048000" cy="1877700"/>
          </a:xfrm>
          <a:prstGeom prst="rect">
            <a:avLst/>
          </a:prstGeom>
          <a:solidFill>
            <a:srgbClr val="F2F2F2"/>
          </a:solidFill>
          <a:ln>
            <a:noFill/>
          </a:ln>
        </p:spPr>
        <p:txBody>
          <a:bodyPr anchorCtr="0" anchor="t" bIns="45700" lIns="91425" spcFirstLastPara="1" rIns="91425" wrap="square" tIns="90000">
            <a:noAutofit/>
          </a:bodyPr>
          <a:lstStyle/>
          <a:p>
            <a:pPr indent="0" lvl="0" marL="0" marR="0" rtl="0" algn="l">
              <a:lnSpc>
                <a:spcPct val="114000"/>
              </a:lnSpc>
              <a:spcBef>
                <a:spcPts val="0"/>
              </a:spcBef>
              <a:spcAft>
                <a:spcPts val="0"/>
              </a:spcAft>
              <a:buClr>
                <a:schemeClr val="dk1"/>
              </a:buClr>
              <a:buSzPts val="1100"/>
              <a:buFont typeface="Arial"/>
              <a:buNone/>
            </a:pPr>
            <a:r>
              <a:t/>
            </a:r>
            <a:endParaRPr sz="1100">
              <a:solidFill>
                <a:schemeClr val="dk1"/>
              </a:solidFill>
              <a:latin typeface="Arial"/>
              <a:ea typeface="Arial"/>
              <a:cs typeface="Arial"/>
              <a:sym typeface="Arial"/>
            </a:endParaRPr>
          </a:p>
        </p:txBody>
      </p:sp>
      <p:sp>
        <p:nvSpPr>
          <p:cNvPr id="533" name="Google Shape;533;p61"/>
          <p:cNvSpPr/>
          <p:nvPr/>
        </p:nvSpPr>
        <p:spPr>
          <a:xfrm>
            <a:off x="323851" y="1257115"/>
            <a:ext cx="831300" cy="226800"/>
          </a:xfrm>
          <a:prstGeom prst="rect">
            <a:avLst/>
          </a:prstGeom>
          <a:noFill/>
          <a:ln cap="flat" cmpd="sng" w="19050">
            <a:solidFill>
              <a:srgbClr val="262626"/>
            </a:solidFill>
            <a:prstDash val="solid"/>
            <a:round/>
            <a:headEnd len="sm" w="sm" type="none"/>
            <a:tailEnd len="sm" w="sm" type="none"/>
          </a:ln>
        </p:spPr>
        <p:txBody>
          <a:bodyPr anchorCtr="0" anchor="ctr" bIns="36000" lIns="72000" spcFirstLastPara="1" rIns="72000" wrap="square" tIns="36000">
            <a:noAutofit/>
          </a:bodyPr>
          <a:lstStyle/>
          <a:p>
            <a:pPr indent="0" lvl="0" marL="0" marR="0" rtl="0" algn="ctr">
              <a:lnSpc>
                <a:spcPct val="100000"/>
              </a:lnSpc>
              <a:spcBef>
                <a:spcPts val="0"/>
              </a:spcBef>
              <a:spcAft>
                <a:spcPts val="0"/>
              </a:spcAft>
              <a:buClr>
                <a:schemeClr val="dk1"/>
              </a:buClr>
              <a:buSzPts val="1300"/>
              <a:buFont typeface="Arial"/>
              <a:buNone/>
            </a:pPr>
            <a:r>
              <a:rPr b="0" i="0" lang="ja-JP" sz="1300" u="none" cap="none" strike="noStrike">
                <a:solidFill>
                  <a:schemeClr val="dk1"/>
                </a:solidFill>
                <a:latin typeface="Arial"/>
                <a:ea typeface="Arial"/>
                <a:cs typeface="Arial"/>
                <a:sym typeface="Arial"/>
              </a:rPr>
              <a:t>前提条件</a:t>
            </a:r>
            <a:endParaRPr/>
          </a:p>
        </p:txBody>
      </p:sp>
      <p:sp>
        <p:nvSpPr>
          <p:cNvPr id="534" name="Google Shape;534;p61"/>
          <p:cNvSpPr/>
          <p:nvPr/>
        </p:nvSpPr>
        <p:spPr>
          <a:xfrm>
            <a:off x="323850" y="3614850"/>
            <a:ext cx="1638600" cy="226800"/>
          </a:xfrm>
          <a:prstGeom prst="rect">
            <a:avLst/>
          </a:prstGeom>
          <a:noFill/>
          <a:ln cap="flat" cmpd="sng" w="19050">
            <a:solidFill>
              <a:srgbClr val="005BAD"/>
            </a:solidFill>
            <a:prstDash val="solid"/>
            <a:round/>
            <a:headEnd len="sm" w="sm" type="none"/>
            <a:tailEnd len="sm" w="sm" type="none"/>
          </a:ln>
        </p:spPr>
        <p:txBody>
          <a:bodyPr anchorCtr="0" anchor="ctr" bIns="36000" lIns="72000" spcFirstLastPara="1" rIns="72000" wrap="square" tIns="36000">
            <a:noAutofit/>
          </a:bodyPr>
          <a:lstStyle/>
          <a:p>
            <a:pPr indent="0" lvl="0" marL="0" marR="0" rtl="0" algn="ctr">
              <a:lnSpc>
                <a:spcPct val="100000"/>
              </a:lnSpc>
              <a:spcBef>
                <a:spcPts val="0"/>
              </a:spcBef>
              <a:spcAft>
                <a:spcPts val="0"/>
              </a:spcAft>
              <a:buClr>
                <a:srgbClr val="005BAD"/>
              </a:buClr>
              <a:buSzPts val="1300"/>
              <a:buFont typeface="Arial"/>
              <a:buNone/>
            </a:pPr>
            <a:r>
              <a:rPr b="0" i="0" lang="ja-JP" sz="1300" u="none" cap="none" strike="noStrike">
                <a:solidFill>
                  <a:srgbClr val="005BAD"/>
                </a:solidFill>
                <a:latin typeface="Arial"/>
                <a:ea typeface="Arial"/>
                <a:cs typeface="Arial"/>
                <a:sym typeface="Arial"/>
              </a:rPr>
              <a:t>討議</a:t>
            </a:r>
            <a:r>
              <a:rPr b="0" i="0" lang="ja-JP" sz="1300" u="none" cap="none" strike="noStrike">
                <a:solidFill>
                  <a:schemeClr val="dk1"/>
                </a:solidFill>
                <a:latin typeface="Arial"/>
                <a:ea typeface="Arial"/>
                <a:cs typeface="Arial"/>
                <a:sym typeface="Arial"/>
              </a:rPr>
              <a:t>　パターン２</a:t>
            </a:r>
            <a:endParaRPr/>
          </a:p>
        </p:txBody>
      </p:sp>
      <p:sp>
        <p:nvSpPr>
          <p:cNvPr id="535" name="Google Shape;535;p61"/>
          <p:cNvSpPr/>
          <p:nvPr/>
        </p:nvSpPr>
        <p:spPr>
          <a:xfrm>
            <a:off x="324417" y="1541748"/>
            <a:ext cx="3455400" cy="1877700"/>
          </a:xfrm>
          <a:prstGeom prst="rect">
            <a:avLst/>
          </a:prstGeom>
          <a:solidFill>
            <a:srgbClr val="F2F2F2"/>
          </a:solidFill>
          <a:ln>
            <a:noFill/>
          </a:ln>
        </p:spPr>
        <p:txBody>
          <a:bodyPr anchorCtr="0" anchor="ctr" bIns="45700" lIns="91425" spcFirstLastPara="1" rIns="91425" wrap="square" tIns="45700">
            <a:noAutofit/>
          </a:bodyPr>
          <a:lstStyle/>
          <a:p>
            <a:pPr indent="0" lvl="0" marL="0" marR="0" rtl="0" algn="l">
              <a:lnSpc>
                <a:spcPct val="114000"/>
              </a:lnSpc>
              <a:spcBef>
                <a:spcPts val="0"/>
              </a:spcBef>
              <a:spcAft>
                <a:spcPts val="0"/>
              </a:spcAft>
              <a:buClr>
                <a:schemeClr val="dk1"/>
              </a:buClr>
              <a:buSzPts val="1100"/>
              <a:buFont typeface="Arial"/>
              <a:buNone/>
            </a:pPr>
            <a:r>
              <a:rPr lang="ja-JP" sz="1100">
                <a:solidFill>
                  <a:schemeClr val="dk1"/>
                </a:solidFill>
                <a:latin typeface="Arial"/>
                <a:ea typeface="Arial"/>
                <a:cs typeface="Arial"/>
                <a:sym typeface="Arial"/>
              </a:rPr>
              <a:t>みなさんはメタバタウンの住人です。</a:t>
            </a:r>
            <a:endParaRPr sz="1100">
              <a:solidFill>
                <a:schemeClr val="dk1"/>
              </a:solidFill>
              <a:latin typeface="Arial"/>
              <a:ea typeface="Arial"/>
              <a:cs typeface="Arial"/>
              <a:sym typeface="Arial"/>
            </a:endParaRPr>
          </a:p>
          <a:p>
            <a:pPr indent="0" lvl="0" marL="0" marR="0" rtl="0" algn="l">
              <a:lnSpc>
                <a:spcPct val="114000"/>
              </a:lnSpc>
              <a:spcBef>
                <a:spcPts val="0"/>
              </a:spcBef>
              <a:spcAft>
                <a:spcPts val="0"/>
              </a:spcAft>
              <a:buClr>
                <a:schemeClr val="dk1"/>
              </a:buClr>
              <a:buSzPts val="1100"/>
              <a:buFont typeface="Arial"/>
              <a:buNone/>
            </a:pPr>
            <a:r>
              <a:rPr lang="ja-JP" sz="1100">
                <a:solidFill>
                  <a:schemeClr val="dk1"/>
                </a:solidFill>
                <a:latin typeface="Arial"/>
                <a:ea typeface="Arial"/>
                <a:cs typeface="Arial"/>
                <a:sym typeface="Arial"/>
              </a:rPr>
              <a:t>メタバタウンには家が４軒あり、町の真ん中を町が管理する川が流れています。</a:t>
            </a:r>
            <a:endParaRPr/>
          </a:p>
          <a:p>
            <a:pPr indent="0" lvl="0" marL="0" marR="0" rtl="0" algn="l">
              <a:lnSpc>
                <a:spcPct val="114000"/>
              </a:lnSpc>
              <a:spcBef>
                <a:spcPts val="0"/>
              </a:spcBef>
              <a:spcAft>
                <a:spcPts val="0"/>
              </a:spcAft>
              <a:buClr>
                <a:schemeClr val="dk1"/>
              </a:buClr>
              <a:buSzPts val="1100"/>
              <a:buFont typeface="Arial"/>
              <a:buNone/>
            </a:pPr>
            <a:r>
              <a:rPr lang="ja-JP" sz="1100">
                <a:solidFill>
                  <a:schemeClr val="dk1"/>
                </a:solidFill>
                <a:latin typeface="Arial"/>
                <a:ea typeface="Arial"/>
                <a:cs typeface="Arial"/>
                <a:sym typeface="Arial"/>
              </a:rPr>
              <a:t>行き来には渡し船を使っていますが、</a:t>
            </a:r>
            <a:endParaRPr sz="1100">
              <a:solidFill>
                <a:schemeClr val="dk1"/>
              </a:solidFill>
              <a:latin typeface="Arial"/>
              <a:ea typeface="Arial"/>
              <a:cs typeface="Arial"/>
              <a:sym typeface="Arial"/>
            </a:endParaRPr>
          </a:p>
          <a:p>
            <a:pPr indent="0" lvl="0" marL="0" marR="0" rtl="0" algn="l">
              <a:lnSpc>
                <a:spcPct val="114000"/>
              </a:lnSpc>
              <a:spcBef>
                <a:spcPts val="0"/>
              </a:spcBef>
              <a:spcAft>
                <a:spcPts val="0"/>
              </a:spcAft>
              <a:buClr>
                <a:schemeClr val="dk1"/>
              </a:buClr>
              <a:buSzPts val="1100"/>
              <a:buFont typeface="Arial"/>
              <a:buNone/>
            </a:pPr>
            <a:r>
              <a:rPr lang="ja-JP" sz="1100">
                <a:solidFill>
                  <a:schemeClr val="dk1"/>
                </a:solidFill>
                <a:latin typeface="Arial"/>
                <a:ea typeface="Arial"/>
                <a:cs typeface="Arial"/>
                <a:sym typeface="Arial"/>
              </a:rPr>
              <a:t>雨で増水すると運航できず不便でした。</a:t>
            </a:r>
            <a:endParaRPr/>
          </a:p>
          <a:p>
            <a:pPr indent="0" lvl="0" marL="0" marR="0" rtl="0" algn="l">
              <a:lnSpc>
                <a:spcPct val="114000"/>
              </a:lnSpc>
              <a:spcBef>
                <a:spcPts val="0"/>
              </a:spcBef>
              <a:spcAft>
                <a:spcPts val="0"/>
              </a:spcAft>
              <a:buClr>
                <a:schemeClr val="dk1"/>
              </a:buClr>
              <a:buSzPts val="1100"/>
              <a:buFont typeface="Arial"/>
              <a:buNone/>
            </a:pPr>
            <a:r>
              <a:rPr lang="ja-JP" sz="1100">
                <a:solidFill>
                  <a:schemeClr val="dk1"/>
                </a:solidFill>
                <a:latin typeface="Arial"/>
                <a:ea typeface="Arial"/>
                <a:cs typeface="Arial"/>
                <a:sym typeface="Arial"/>
              </a:rPr>
              <a:t>今回、</a:t>
            </a:r>
            <a:r>
              <a:rPr lang="ja-JP" sz="1100">
                <a:solidFill>
                  <a:srgbClr val="C00000"/>
                </a:solidFill>
                <a:latin typeface="Arial"/>
                <a:ea typeface="Arial"/>
                <a:cs typeface="Arial"/>
                <a:sym typeface="Arial"/>
              </a:rPr>
              <a:t> メタバタウンの全ての住人の希望 </a:t>
            </a:r>
            <a:r>
              <a:rPr lang="ja-JP" sz="1100">
                <a:solidFill>
                  <a:schemeClr val="dk1"/>
                </a:solidFill>
                <a:latin typeface="Arial"/>
                <a:ea typeface="Arial"/>
                <a:cs typeface="Arial"/>
                <a:sym typeface="Arial"/>
              </a:rPr>
              <a:t>により</a:t>
            </a:r>
            <a:endParaRPr sz="1100">
              <a:solidFill>
                <a:schemeClr val="dk1"/>
              </a:solidFill>
              <a:latin typeface="Arial"/>
              <a:ea typeface="Arial"/>
              <a:cs typeface="Arial"/>
              <a:sym typeface="Arial"/>
            </a:endParaRPr>
          </a:p>
          <a:p>
            <a:pPr indent="0" lvl="0" marL="0" marR="0" rtl="0" algn="l">
              <a:lnSpc>
                <a:spcPct val="114000"/>
              </a:lnSpc>
              <a:spcBef>
                <a:spcPts val="0"/>
              </a:spcBef>
              <a:spcAft>
                <a:spcPts val="0"/>
              </a:spcAft>
              <a:buClr>
                <a:schemeClr val="dk1"/>
              </a:buClr>
              <a:buSzPts val="1100"/>
              <a:buFont typeface="Arial"/>
              <a:buNone/>
            </a:pPr>
            <a:r>
              <a:rPr lang="ja-JP" sz="1100">
                <a:solidFill>
                  <a:schemeClr val="dk1"/>
                </a:solidFill>
                <a:latin typeface="Arial"/>
                <a:ea typeface="Arial"/>
                <a:cs typeface="Arial"/>
                <a:sym typeface="Arial"/>
              </a:rPr>
              <a:t>橋を建設することになりました。</a:t>
            </a:r>
            <a:endParaRPr/>
          </a:p>
          <a:p>
            <a:pPr indent="0" lvl="0" marL="0" marR="0" rtl="0" algn="l">
              <a:lnSpc>
                <a:spcPct val="114000"/>
              </a:lnSpc>
              <a:spcBef>
                <a:spcPts val="0"/>
              </a:spcBef>
              <a:spcAft>
                <a:spcPts val="0"/>
              </a:spcAft>
              <a:buClr>
                <a:schemeClr val="dk1"/>
              </a:buClr>
              <a:buSzPts val="1100"/>
              <a:buFont typeface="Arial"/>
              <a:buNone/>
            </a:pPr>
            <a:r>
              <a:rPr lang="ja-JP" sz="1100">
                <a:solidFill>
                  <a:schemeClr val="dk1"/>
                </a:solidFill>
                <a:latin typeface="Arial"/>
                <a:ea typeface="Arial"/>
                <a:cs typeface="Arial"/>
                <a:sym typeface="Arial"/>
              </a:rPr>
              <a:t>橋の建設費用は400万円です。</a:t>
            </a:r>
            <a:endParaRPr sz="1100">
              <a:solidFill>
                <a:schemeClr val="dk1"/>
              </a:solidFill>
              <a:latin typeface="Arial"/>
              <a:ea typeface="Arial"/>
              <a:cs typeface="Arial"/>
              <a:sym typeface="Arial"/>
            </a:endParaRPr>
          </a:p>
          <a:p>
            <a:pPr indent="0" lvl="0" marL="0" marR="0" rtl="0" algn="l">
              <a:lnSpc>
                <a:spcPct val="114000"/>
              </a:lnSpc>
              <a:spcBef>
                <a:spcPts val="0"/>
              </a:spcBef>
              <a:spcAft>
                <a:spcPts val="0"/>
              </a:spcAft>
              <a:buClr>
                <a:schemeClr val="dk1"/>
              </a:buClr>
              <a:buSzPts val="1100"/>
              <a:buFont typeface="Arial"/>
              <a:buNone/>
            </a:pPr>
            <a:r>
              <a:rPr lang="ja-JP" sz="1100">
                <a:solidFill>
                  <a:schemeClr val="dk1"/>
                </a:solidFill>
                <a:latin typeface="Arial"/>
                <a:ea typeface="Arial"/>
                <a:cs typeface="Arial"/>
                <a:sym typeface="Arial"/>
              </a:rPr>
              <a:t>どのように負担すればいいと思いますか。</a:t>
            </a:r>
            <a:endParaRPr/>
          </a:p>
        </p:txBody>
      </p:sp>
      <p:sp>
        <p:nvSpPr>
          <p:cNvPr id="536" name="Google Shape;536;p61"/>
          <p:cNvSpPr/>
          <p:nvPr/>
        </p:nvSpPr>
        <p:spPr>
          <a:xfrm>
            <a:off x="811524" y="2583500"/>
            <a:ext cx="2220900" cy="177900"/>
          </a:xfrm>
          <a:prstGeom prst="rect">
            <a:avLst/>
          </a:prstGeom>
          <a:noFill/>
          <a:ln cap="flat" cmpd="sng" w="12700">
            <a:solidFill>
              <a:srgbClr val="C00000"/>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2400"/>
              <a:buFont typeface="Arial"/>
              <a:buNone/>
            </a:pPr>
            <a:r>
              <a:t/>
            </a:r>
            <a:endParaRPr b="0" i="0" sz="2400" u="none" cap="none" strike="noStrike">
              <a:solidFill>
                <a:schemeClr val="dk1"/>
              </a:solidFill>
              <a:latin typeface="Arial"/>
              <a:ea typeface="Arial"/>
              <a:cs typeface="Arial"/>
              <a:sym typeface="Arial"/>
            </a:endParaRPr>
          </a:p>
        </p:txBody>
      </p:sp>
      <p:sp>
        <p:nvSpPr>
          <p:cNvPr id="537" name="Google Shape;537;p61"/>
          <p:cNvSpPr/>
          <p:nvPr/>
        </p:nvSpPr>
        <p:spPr>
          <a:xfrm>
            <a:off x="324417" y="3888724"/>
            <a:ext cx="2829000" cy="2831400"/>
          </a:xfrm>
          <a:prstGeom prst="rect">
            <a:avLst/>
          </a:prstGeom>
          <a:solidFill>
            <a:srgbClr val="EBFAFF"/>
          </a:solidFill>
          <a:ln>
            <a:noFill/>
          </a:ln>
        </p:spPr>
        <p:txBody>
          <a:bodyPr anchorCtr="0" anchor="ctr" bIns="45700" lIns="91425" spcFirstLastPara="1" rIns="91425" wrap="square" tIns="45700">
            <a:noAutofit/>
          </a:bodyPr>
          <a:lstStyle/>
          <a:p>
            <a:pPr indent="0" lvl="0" marL="0" marR="0" rtl="0" algn="l">
              <a:lnSpc>
                <a:spcPct val="114000"/>
              </a:lnSpc>
              <a:spcBef>
                <a:spcPts val="0"/>
              </a:spcBef>
              <a:spcAft>
                <a:spcPts val="0"/>
              </a:spcAft>
              <a:buClr>
                <a:schemeClr val="dk1"/>
              </a:buClr>
              <a:buSzPts val="1100"/>
              <a:buFont typeface="Arial"/>
              <a:buNone/>
            </a:pPr>
            <a:r>
              <a:t/>
            </a:r>
            <a:endParaRPr sz="1100">
              <a:solidFill>
                <a:schemeClr val="dk1"/>
              </a:solidFill>
              <a:latin typeface="Arial"/>
              <a:ea typeface="Arial"/>
              <a:cs typeface="Arial"/>
              <a:sym typeface="Arial"/>
            </a:endParaRPr>
          </a:p>
        </p:txBody>
      </p:sp>
      <p:sp>
        <p:nvSpPr>
          <p:cNvPr id="538" name="Google Shape;538;p61"/>
          <p:cNvSpPr/>
          <p:nvPr/>
        </p:nvSpPr>
        <p:spPr>
          <a:xfrm>
            <a:off x="3928375" y="1541750"/>
            <a:ext cx="1942800" cy="1877700"/>
          </a:xfrm>
          <a:prstGeom prst="rect">
            <a:avLst/>
          </a:prstGeom>
          <a:solidFill>
            <a:srgbClr val="F2F2F2"/>
          </a:solidFill>
          <a:ln>
            <a:noFill/>
          </a:ln>
        </p:spPr>
        <p:txBody>
          <a:bodyPr anchorCtr="0" anchor="t" bIns="45700" lIns="91425" spcFirstLastPara="1" rIns="91425" wrap="square" tIns="90000">
            <a:noAutofit/>
          </a:bodyPr>
          <a:lstStyle/>
          <a:p>
            <a:pPr indent="0" lvl="0" marL="0" marR="0" rtl="0" algn="l">
              <a:lnSpc>
                <a:spcPct val="114000"/>
              </a:lnSpc>
              <a:spcBef>
                <a:spcPts val="0"/>
              </a:spcBef>
              <a:spcAft>
                <a:spcPts val="0"/>
              </a:spcAft>
              <a:buClr>
                <a:schemeClr val="dk1"/>
              </a:buClr>
              <a:buSzPts val="1100"/>
              <a:buFont typeface="Arial"/>
              <a:buNone/>
            </a:pPr>
            <a:r>
              <a:rPr lang="ja-JP" sz="1000">
                <a:solidFill>
                  <a:schemeClr val="dk1"/>
                </a:solidFill>
                <a:latin typeface="Arial"/>
                <a:ea typeface="Arial"/>
                <a:cs typeface="Arial"/>
                <a:sym typeface="Arial"/>
              </a:rPr>
              <a:t>各家の家族構成・所得金額・使用回数が同じ場合</a:t>
            </a:r>
            <a:endParaRPr sz="1000">
              <a:solidFill>
                <a:schemeClr val="dk1"/>
              </a:solidFill>
              <a:latin typeface="Arial"/>
              <a:ea typeface="Arial"/>
              <a:cs typeface="Arial"/>
              <a:sym typeface="Arial"/>
            </a:endParaRPr>
          </a:p>
          <a:p>
            <a:pPr indent="0" lvl="0" marL="0" marR="0" rtl="0" algn="l">
              <a:lnSpc>
                <a:spcPct val="114000"/>
              </a:lnSpc>
              <a:spcBef>
                <a:spcPts val="0"/>
              </a:spcBef>
              <a:spcAft>
                <a:spcPts val="0"/>
              </a:spcAft>
              <a:buClr>
                <a:schemeClr val="dk1"/>
              </a:buClr>
              <a:buSzPts val="1100"/>
              <a:buFont typeface="Arial"/>
              <a:buNone/>
            </a:pPr>
            <a:r>
              <a:t/>
            </a:r>
            <a:endParaRPr sz="1000">
              <a:solidFill>
                <a:schemeClr val="dk1"/>
              </a:solidFill>
              <a:latin typeface="Arial"/>
              <a:ea typeface="Arial"/>
              <a:cs typeface="Arial"/>
              <a:sym typeface="Arial"/>
            </a:endParaRPr>
          </a:p>
          <a:p>
            <a:pPr indent="-165100" lvl="0" marL="171450" marR="0" rtl="0" algn="l">
              <a:lnSpc>
                <a:spcPct val="114000"/>
              </a:lnSpc>
              <a:spcBef>
                <a:spcPts val="0"/>
              </a:spcBef>
              <a:spcAft>
                <a:spcPts val="0"/>
              </a:spcAft>
              <a:buClr>
                <a:schemeClr val="dk1"/>
              </a:buClr>
              <a:buSzPts val="1000"/>
              <a:buFont typeface="Noto Sans Symbols"/>
              <a:buChar char="●"/>
            </a:pPr>
            <a:r>
              <a:rPr b="1" lang="ja-JP" sz="1000">
                <a:solidFill>
                  <a:schemeClr val="dk1"/>
                </a:solidFill>
                <a:latin typeface="Arial"/>
                <a:ea typeface="Arial"/>
                <a:cs typeface="Arial"/>
                <a:sym typeface="Arial"/>
              </a:rPr>
              <a:t>ヒント</a:t>
            </a:r>
            <a:endParaRPr b="1" sz="1000">
              <a:solidFill>
                <a:schemeClr val="dk1"/>
              </a:solidFill>
              <a:latin typeface="Arial"/>
              <a:ea typeface="Arial"/>
              <a:cs typeface="Arial"/>
              <a:sym typeface="Arial"/>
            </a:endParaRPr>
          </a:p>
          <a:p>
            <a:pPr indent="0" lvl="0" marL="0" marR="0" rtl="0" algn="l">
              <a:lnSpc>
                <a:spcPct val="114000"/>
              </a:lnSpc>
              <a:spcBef>
                <a:spcPts val="0"/>
              </a:spcBef>
              <a:spcAft>
                <a:spcPts val="0"/>
              </a:spcAft>
              <a:buClr>
                <a:schemeClr val="dk1"/>
              </a:buClr>
              <a:buSzPts val="1100"/>
              <a:buFont typeface="Noto Sans Symbols"/>
              <a:buNone/>
            </a:pPr>
            <a:r>
              <a:rPr lang="ja-JP" sz="1000">
                <a:solidFill>
                  <a:schemeClr val="dk1"/>
                </a:solidFill>
                <a:latin typeface="Arial"/>
                <a:ea typeface="Arial"/>
                <a:cs typeface="Arial"/>
                <a:sym typeface="Arial"/>
              </a:rPr>
              <a:t>    ４軒とも同じ条件だから、</a:t>
            </a:r>
            <a:endParaRPr sz="1000">
              <a:solidFill>
                <a:schemeClr val="dk1"/>
              </a:solidFill>
              <a:latin typeface="Arial"/>
              <a:ea typeface="Arial"/>
              <a:cs typeface="Arial"/>
              <a:sym typeface="Arial"/>
            </a:endParaRPr>
          </a:p>
          <a:p>
            <a:pPr indent="0" lvl="0" marL="0" marR="0" rtl="0" algn="l">
              <a:lnSpc>
                <a:spcPct val="114000"/>
              </a:lnSpc>
              <a:spcBef>
                <a:spcPts val="0"/>
              </a:spcBef>
              <a:spcAft>
                <a:spcPts val="0"/>
              </a:spcAft>
              <a:buClr>
                <a:schemeClr val="dk1"/>
              </a:buClr>
              <a:buSzPts val="1100"/>
              <a:buFont typeface="Noto Sans Symbols"/>
              <a:buNone/>
            </a:pPr>
            <a:r>
              <a:rPr lang="ja-JP" sz="1000">
                <a:solidFill>
                  <a:schemeClr val="dk1"/>
                </a:solidFill>
                <a:latin typeface="Arial"/>
                <a:ea typeface="Arial"/>
                <a:cs typeface="Arial"/>
                <a:sym typeface="Arial"/>
              </a:rPr>
              <a:t>    公平に負担すると…</a:t>
            </a:r>
            <a:endParaRPr sz="1000">
              <a:solidFill>
                <a:schemeClr val="dk1"/>
              </a:solidFill>
              <a:latin typeface="Arial"/>
              <a:ea typeface="Arial"/>
              <a:cs typeface="Arial"/>
              <a:sym typeface="Arial"/>
            </a:endParaRPr>
          </a:p>
        </p:txBody>
      </p:sp>
      <p:graphicFrame>
        <p:nvGraphicFramePr>
          <p:cNvPr id="539" name="Google Shape;539;p61"/>
          <p:cNvGraphicFramePr/>
          <p:nvPr/>
        </p:nvGraphicFramePr>
        <p:xfrm>
          <a:off x="3153508" y="3900331"/>
          <a:ext cx="3000000" cy="3000000"/>
        </p:xfrm>
        <a:graphic>
          <a:graphicData uri="http://schemas.openxmlformats.org/drawingml/2006/table">
            <a:tbl>
              <a:tblPr bandRow="1" firstRow="1">
                <a:noFill/>
                <a:tableStyleId>{EDD6E753-2930-40FE-A78C-5DBA94F34718}</a:tableStyleId>
              </a:tblPr>
              <a:tblGrid>
                <a:gridCol w="942175"/>
                <a:gridCol w="897400"/>
                <a:gridCol w="1216350"/>
                <a:gridCol w="1277950"/>
                <a:gridCol w="1332975"/>
              </a:tblGrid>
              <a:tr h="482225">
                <a:tc>
                  <a:txBody>
                    <a:bodyPr/>
                    <a:lstStyle/>
                    <a:p>
                      <a:pPr indent="0" lvl="0" marL="0" marR="0" rtl="0" algn="ctr">
                        <a:spcBef>
                          <a:spcPts val="0"/>
                        </a:spcBef>
                        <a:spcAft>
                          <a:spcPts val="0"/>
                        </a:spcAft>
                        <a:buNone/>
                      </a:pPr>
                      <a:r>
                        <a:t/>
                      </a:r>
                      <a:endParaRPr b="0" sz="1400" u="none" cap="none" strike="noStrike">
                        <a:solidFill>
                          <a:schemeClr val="lt1"/>
                        </a:solidFill>
                      </a:endParaRPr>
                    </a:p>
                  </a:txBody>
                  <a:tcPr marT="45725" marB="45725" marR="91450" marL="91450" anchor="ctr">
                    <a:lnL cap="flat" cmpd="sng" w="12700">
                      <a:solidFill>
                        <a:schemeClr val="lt1"/>
                      </a:solidFill>
                      <a:prstDash val="solid"/>
                      <a:round/>
                      <a:headEnd len="sm" w="sm" type="none"/>
                      <a:tailEnd len="sm" w="sm" type="none"/>
                    </a:lnL>
                    <a:lnR cap="flat" cmpd="sng" w="12700">
                      <a:solidFill>
                        <a:srgbClr val="005BAD"/>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12700">
                      <a:solidFill>
                        <a:srgbClr val="005BAD"/>
                      </a:solidFill>
                      <a:prstDash val="solid"/>
                      <a:round/>
                      <a:headEnd len="sm" w="sm" type="none"/>
                      <a:tailEnd len="sm" w="sm" type="none"/>
                    </a:lnB>
                    <a:solidFill>
                      <a:srgbClr val="EBFAFF"/>
                    </a:solidFill>
                  </a:tcPr>
                </a:tc>
                <a:tc>
                  <a:txBody>
                    <a:bodyPr/>
                    <a:lstStyle/>
                    <a:p>
                      <a:pPr indent="0" lvl="0" marL="0" marR="0" rtl="0" algn="ctr">
                        <a:spcBef>
                          <a:spcPts val="0"/>
                        </a:spcBef>
                        <a:spcAft>
                          <a:spcPts val="0"/>
                        </a:spcAft>
                        <a:buNone/>
                      </a:pPr>
                      <a:r>
                        <a:rPr b="1" lang="ja-JP" sz="1400" u="none" cap="none" strike="noStrike">
                          <a:solidFill>
                            <a:schemeClr val="lt1"/>
                          </a:solidFill>
                        </a:rPr>
                        <a:t>家族</a:t>
                      </a:r>
                      <a:endParaRPr/>
                    </a:p>
                  </a:txBody>
                  <a:tcPr marT="45725" marB="45725" marR="91450" marL="91450" anchor="ctr">
                    <a:lnL cap="flat" cmpd="sng" w="12700">
                      <a:solidFill>
                        <a:srgbClr val="005BAD"/>
                      </a:solidFill>
                      <a:prstDash val="solid"/>
                      <a:round/>
                      <a:headEnd len="sm" w="sm" type="none"/>
                      <a:tailEnd len="sm" w="sm" type="none"/>
                    </a:lnL>
                    <a:lnR cap="flat" cmpd="sng" w="12700">
                      <a:solidFill>
                        <a:schemeClr val="lt1"/>
                      </a:solidFill>
                      <a:prstDash val="solid"/>
                      <a:round/>
                      <a:headEnd len="sm" w="sm" type="none"/>
                      <a:tailEnd len="sm" w="sm" type="none"/>
                    </a:lnR>
                    <a:lnT cap="flat" cmpd="sng" w="12700">
                      <a:solidFill>
                        <a:srgbClr val="005BAD"/>
                      </a:solidFill>
                      <a:prstDash val="solid"/>
                      <a:round/>
                      <a:headEnd len="sm" w="sm" type="none"/>
                      <a:tailEnd len="sm" w="sm" type="none"/>
                    </a:lnT>
                    <a:lnB cap="flat" cmpd="sng" w="12700">
                      <a:solidFill>
                        <a:srgbClr val="005BAD"/>
                      </a:solidFill>
                      <a:prstDash val="solid"/>
                      <a:round/>
                      <a:headEnd len="sm" w="sm" type="none"/>
                      <a:tailEnd len="sm" w="sm" type="none"/>
                    </a:lnB>
                    <a:solidFill>
                      <a:srgbClr val="005BAD"/>
                    </a:solidFill>
                  </a:tcPr>
                </a:tc>
                <a:tc>
                  <a:txBody>
                    <a:bodyPr/>
                    <a:lstStyle/>
                    <a:p>
                      <a:pPr indent="0" lvl="0" marL="0" marR="0" rtl="0" algn="ctr">
                        <a:spcBef>
                          <a:spcPts val="0"/>
                        </a:spcBef>
                        <a:spcAft>
                          <a:spcPts val="0"/>
                        </a:spcAft>
                        <a:buNone/>
                      </a:pPr>
                      <a:r>
                        <a:rPr lang="ja-JP" sz="1400" u="none" cap="none" strike="noStrike">
                          <a:solidFill>
                            <a:schemeClr val="lt1"/>
                          </a:solidFill>
                        </a:rPr>
                        <a:t>所得金額</a:t>
                      </a:r>
                      <a:endParaRPr b="0" sz="1100" u="none" cap="none" strike="noStrike">
                        <a:solidFill>
                          <a:schemeClr val="lt1"/>
                        </a:solidFill>
                        <a:latin typeface="Arial"/>
                        <a:ea typeface="Arial"/>
                        <a:cs typeface="Arial"/>
                        <a:sym typeface="Arial"/>
                      </a:endParaRPr>
                    </a:p>
                  </a:txBody>
                  <a:tcPr marT="45725" marB="45725" marR="91450" marL="91450" anchor="ctr">
                    <a:lnL cap="flat" cmpd="sng" w="12700">
                      <a:solidFill>
                        <a:schemeClr val="lt1"/>
                      </a:solidFill>
                      <a:prstDash val="solid"/>
                      <a:round/>
                      <a:headEnd len="sm" w="sm" type="none"/>
                      <a:tailEnd len="sm" w="sm" type="none"/>
                    </a:lnL>
                    <a:lnR cap="flat" cmpd="sng" w="12700">
                      <a:solidFill>
                        <a:schemeClr val="lt1"/>
                      </a:solidFill>
                      <a:prstDash val="solid"/>
                      <a:round/>
                      <a:headEnd len="sm" w="sm" type="none"/>
                      <a:tailEnd len="sm" w="sm" type="none"/>
                    </a:lnR>
                    <a:lnT cap="flat" cmpd="sng" w="12700">
                      <a:solidFill>
                        <a:srgbClr val="005BAD"/>
                      </a:solidFill>
                      <a:prstDash val="solid"/>
                      <a:round/>
                      <a:headEnd len="sm" w="sm" type="none"/>
                      <a:tailEnd len="sm" w="sm" type="none"/>
                    </a:lnT>
                    <a:lnB cap="flat" cmpd="sng" w="12700">
                      <a:solidFill>
                        <a:srgbClr val="005BAD"/>
                      </a:solidFill>
                      <a:prstDash val="solid"/>
                      <a:round/>
                      <a:headEnd len="sm" w="sm" type="none"/>
                      <a:tailEnd len="sm" w="sm" type="none"/>
                    </a:lnB>
                    <a:solidFill>
                      <a:srgbClr val="005BAD"/>
                    </a:solidFill>
                  </a:tcPr>
                </a:tc>
                <a:tc>
                  <a:txBody>
                    <a:bodyPr/>
                    <a:lstStyle/>
                    <a:p>
                      <a:pPr indent="0" lvl="0" marL="0" marR="0" rtl="0" algn="ctr">
                        <a:spcBef>
                          <a:spcPts val="0"/>
                        </a:spcBef>
                        <a:spcAft>
                          <a:spcPts val="0"/>
                        </a:spcAft>
                        <a:buNone/>
                      </a:pPr>
                      <a:r>
                        <a:rPr lang="ja-JP" sz="1400" u="none" cap="none" strike="noStrike">
                          <a:solidFill>
                            <a:schemeClr val="lt1"/>
                          </a:solidFill>
                        </a:rPr>
                        <a:t>使用回数</a:t>
                      </a:r>
                      <a:endParaRPr>
                        <a:solidFill>
                          <a:schemeClr val="lt1"/>
                        </a:solidFill>
                      </a:endParaRPr>
                    </a:p>
                  </a:txBody>
                  <a:tcPr marT="45725" marB="45725" marR="91450" marL="91450" anchor="ctr">
                    <a:lnL cap="flat" cmpd="sng" w="12700">
                      <a:solidFill>
                        <a:schemeClr val="lt1"/>
                      </a:solidFill>
                      <a:prstDash val="solid"/>
                      <a:round/>
                      <a:headEnd len="sm" w="sm" type="none"/>
                      <a:tailEnd len="sm" w="sm" type="none"/>
                    </a:lnL>
                    <a:lnR cap="flat" cmpd="sng" w="12700">
                      <a:solidFill>
                        <a:schemeClr val="lt1"/>
                      </a:solidFill>
                      <a:prstDash val="solid"/>
                      <a:round/>
                      <a:headEnd len="sm" w="sm" type="none"/>
                      <a:tailEnd len="sm" w="sm" type="none"/>
                    </a:lnR>
                    <a:lnT cap="flat" cmpd="sng" w="12700">
                      <a:solidFill>
                        <a:srgbClr val="005BAD"/>
                      </a:solidFill>
                      <a:prstDash val="solid"/>
                      <a:round/>
                      <a:headEnd len="sm" w="sm" type="none"/>
                      <a:tailEnd len="sm" w="sm" type="none"/>
                    </a:lnT>
                    <a:lnB cap="flat" cmpd="sng" w="12700">
                      <a:solidFill>
                        <a:srgbClr val="005BAD"/>
                      </a:solidFill>
                      <a:prstDash val="solid"/>
                      <a:round/>
                      <a:headEnd len="sm" w="sm" type="none"/>
                      <a:tailEnd len="sm" w="sm" type="none"/>
                    </a:lnB>
                    <a:solidFill>
                      <a:srgbClr val="005BAD"/>
                    </a:solidFill>
                  </a:tcPr>
                </a:tc>
                <a:tc>
                  <a:txBody>
                    <a:bodyPr/>
                    <a:lstStyle/>
                    <a:p>
                      <a:pPr indent="0" lvl="0" marL="0" marR="0" rtl="0" algn="ctr">
                        <a:spcBef>
                          <a:spcPts val="0"/>
                        </a:spcBef>
                        <a:spcAft>
                          <a:spcPts val="0"/>
                        </a:spcAft>
                        <a:buNone/>
                      </a:pPr>
                      <a:r>
                        <a:rPr lang="ja-JP" sz="1400" u="none" cap="none" strike="noStrike">
                          <a:solidFill>
                            <a:schemeClr val="lt1"/>
                          </a:solidFill>
                        </a:rPr>
                        <a:t>負担金額</a:t>
                      </a:r>
                      <a:endParaRPr>
                        <a:solidFill>
                          <a:schemeClr val="lt1"/>
                        </a:solidFill>
                      </a:endParaRPr>
                    </a:p>
                  </a:txBody>
                  <a:tcPr marT="45725" marB="45725" marR="91450" marL="91450" anchor="ctr">
                    <a:lnL cap="flat" cmpd="sng" w="12700">
                      <a:solidFill>
                        <a:schemeClr val="lt1"/>
                      </a:solidFill>
                      <a:prstDash val="solid"/>
                      <a:round/>
                      <a:headEnd len="sm" w="sm" type="none"/>
                      <a:tailEnd len="sm" w="sm" type="none"/>
                    </a:lnL>
                    <a:lnR cap="flat" cmpd="sng" w="12700">
                      <a:solidFill>
                        <a:srgbClr val="005BAD"/>
                      </a:solidFill>
                      <a:prstDash val="solid"/>
                      <a:round/>
                      <a:headEnd len="sm" w="sm" type="none"/>
                      <a:tailEnd len="sm" w="sm" type="none"/>
                    </a:lnR>
                    <a:lnT cap="flat" cmpd="sng" w="12700">
                      <a:solidFill>
                        <a:srgbClr val="005BAD"/>
                      </a:solidFill>
                      <a:prstDash val="solid"/>
                      <a:round/>
                      <a:headEnd len="sm" w="sm" type="none"/>
                      <a:tailEnd len="sm" w="sm" type="none"/>
                    </a:lnT>
                    <a:lnB cap="flat" cmpd="sng" w="12700">
                      <a:solidFill>
                        <a:srgbClr val="005BAD"/>
                      </a:solidFill>
                      <a:prstDash val="solid"/>
                      <a:round/>
                      <a:headEnd len="sm" w="sm" type="none"/>
                      <a:tailEnd len="sm" w="sm" type="none"/>
                    </a:lnB>
                    <a:solidFill>
                      <a:srgbClr val="005BAD"/>
                    </a:solidFill>
                  </a:tcPr>
                </a:tc>
              </a:tr>
              <a:tr h="468050">
                <a:tc>
                  <a:txBody>
                    <a:bodyPr/>
                    <a:lstStyle/>
                    <a:p>
                      <a:pPr indent="0" lvl="0" marL="0" marR="0" rtl="0" algn="ctr">
                        <a:spcBef>
                          <a:spcPts val="0"/>
                        </a:spcBef>
                        <a:spcAft>
                          <a:spcPts val="0"/>
                        </a:spcAft>
                        <a:buNone/>
                      </a:pPr>
                      <a:r>
                        <a:rPr b="1" lang="ja-JP" sz="1200" u="none" cap="none" strike="noStrike">
                          <a:latin typeface="Arial"/>
                          <a:ea typeface="Arial"/>
                          <a:cs typeface="Arial"/>
                          <a:sym typeface="Arial"/>
                        </a:rPr>
                        <a:t>Ａ家</a:t>
                      </a:r>
                      <a:endParaRPr/>
                    </a:p>
                  </a:txBody>
                  <a:tcPr marT="45725" marB="45725" marR="91450" marL="91450" anchor="ctr">
                    <a:lnL cap="flat" cmpd="sng" w="12700">
                      <a:solidFill>
                        <a:srgbClr val="005BAD"/>
                      </a:solidFill>
                      <a:prstDash val="solid"/>
                      <a:round/>
                      <a:headEnd len="sm" w="sm" type="none"/>
                      <a:tailEnd len="sm" w="sm" type="none"/>
                    </a:lnL>
                    <a:lnR cap="flat" cmpd="sng" w="12700">
                      <a:solidFill>
                        <a:srgbClr val="005BAD"/>
                      </a:solidFill>
                      <a:prstDash val="solid"/>
                      <a:round/>
                      <a:headEnd len="sm" w="sm" type="none"/>
                      <a:tailEnd len="sm" w="sm" type="none"/>
                    </a:lnR>
                    <a:lnT cap="flat" cmpd="sng" w="12700">
                      <a:solidFill>
                        <a:srgbClr val="005BAD"/>
                      </a:solidFill>
                      <a:prstDash val="solid"/>
                      <a:round/>
                      <a:headEnd len="sm" w="sm" type="none"/>
                      <a:tailEnd len="sm" w="sm" type="none"/>
                    </a:lnT>
                    <a:lnB cap="flat" cmpd="sng" w="12700">
                      <a:solidFill>
                        <a:srgbClr val="005BAD"/>
                      </a:solidFill>
                      <a:prstDash val="solid"/>
                      <a:round/>
                      <a:headEnd len="sm" w="sm" type="none"/>
                      <a:tailEnd len="sm" w="sm" type="none"/>
                    </a:lnB>
                    <a:solidFill>
                      <a:schemeClr val="lt1"/>
                    </a:solidFill>
                  </a:tcPr>
                </a:tc>
                <a:tc>
                  <a:txBody>
                    <a:bodyPr/>
                    <a:lstStyle/>
                    <a:p>
                      <a:pPr indent="0" lvl="0" marL="0" marR="0" rtl="0" algn="ctr">
                        <a:spcBef>
                          <a:spcPts val="0"/>
                        </a:spcBef>
                        <a:spcAft>
                          <a:spcPts val="0"/>
                        </a:spcAft>
                        <a:buNone/>
                      </a:pPr>
                      <a:r>
                        <a:rPr b="1" lang="ja-JP" sz="1200" u="none" cap="none" strike="noStrike">
                          <a:latin typeface="Arial"/>
                          <a:ea typeface="Arial"/>
                          <a:cs typeface="Arial"/>
                          <a:sym typeface="Arial"/>
                        </a:rPr>
                        <a:t>４人</a:t>
                      </a:r>
                      <a:endParaRPr/>
                    </a:p>
                  </a:txBody>
                  <a:tcPr marT="45725" marB="45725" marR="91450" marL="91450" anchor="ctr">
                    <a:lnL cap="flat" cmpd="sng" w="12700">
                      <a:solidFill>
                        <a:srgbClr val="005BAD"/>
                      </a:solidFill>
                      <a:prstDash val="solid"/>
                      <a:round/>
                      <a:headEnd len="sm" w="sm" type="none"/>
                      <a:tailEnd len="sm" w="sm" type="none"/>
                    </a:lnL>
                    <a:lnR cap="flat" cmpd="sng" w="12700">
                      <a:solidFill>
                        <a:srgbClr val="005BAD"/>
                      </a:solidFill>
                      <a:prstDash val="solid"/>
                      <a:round/>
                      <a:headEnd len="sm" w="sm" type="none"/>
                      <a:tailEnd len="sm" w="sm" type="none"/>
                    </a:lnR>
                    <a:lnT cap="flat" cmpd="sng" w="12700">
                      <a:solidFill>
                        <a:srgbClr val="005BAD"/>
                      </a:solidFill>
                      <a:prstDash val="solid"/>
                      <a:round/>
                      <a:headEnd len="sm" w="sm" type="none"/>
                      <a:tailEnd len="sm" w="sm" type="none"/>
                    </a:lnT>
                    <a:lnB cap="flat" cmpd="sng" w="12700">
                      <a:solidFill>
                        <a:srgbClr val="005BAD"/>
                      </a:solidFill>
                      <a:prstDash val="solid"/>
                      <a:round/>
                      <a:headEnd len="sm" w="sm" type="none"/>
                      <a:tailEnd len="sm" w="sm" type="none"/>
                    </a:lnB>
                    <a:solidFill>
                      <a:schemeClr val="lt1"/>
                    </a:solidFill>
                  </a:tcPr>
                </a:tc>
                <a:tc>
                  <a:txBody>
                    <a:bodyPr/>
                    <a:lstStyle/>
                    <a:p>
                      <a:pPr indent="0" lvl="0" marL="0" marR="0" rtl="0" algn="ctr">
                        <a:spcBef>
                          <a:spcPts val="0"/>
                        </a:spcBef>
                        <a:spcAft>
                          <a:spcPts val="0"/>
                        </a:spcAft>
                        <a:buNone/>
                      </a:pPr>
                      <a:r>
                        <a:rPr b="1" lang="ja-JP" sz="1200" u="none" cap="none" strike="noStrike">
                          <a:latin typeface="Arial"/>
                          <a:ea typeface="Arial"/>
                          <a:cs typeface="Arial"/>
                          <a:sym typeface="Arial"/>
                        </a:rPr>
                        <a:t>1,000万円</a:t>
                      </a:r>
                      <a:endParaRPr/>
                    </a:p>
                  </a:txBody>
                  <a:tcPr marT="45725" marB="45725" marR="91450" marL="91450" anchor="ctr">
                    <a:lnL cap="flat" cmpd="sng" w="12700">
                      <a:solidFill>
                        <a:srgbClr val="005BAD"/>
                      </a:solidFill>
                      <a:prstDash val="solid"/>
                      <a:round/>
                      <a:headEnd len="sm" w="sm" type="none"/>
                      <a:tailEnd len="sm" w="sm" type="none"/>
                    </a:lnL>
                    <a:lnR cap="flat" cmpd="sng" w="12700">
                      <a:solidFill>
                        <a:srgbClr val="005BAD"/>
                      </a:solidFill>
                      <a:prstDash val="solid"/>
                      <a:round/>
                      <a:headEnd len="sm" w="sm" type="none"/>
                      <a:tailEnd len="sm" w="sm" type="none"/>
                    </a:lnR>
                    <a:lnT cap="flat" cmpd="sng" w="12700">
                      <a:solidFill>
                        <a:srgbClr val="005BAD"/>
                      </a:solidFill>
                      <a:prstDash val="solid"/>
                      <a:round/>
                      <a:headEnd len="sm" w="sm" type="none"/>
                      <a:tailEnd len="sm" w="sm" type="none"/>
                    </a:lnT>
                    <a:lnB cap="flat" cmpd="sng" w="12700">
                      <a:solidFill>
                        <a:srgbClr val="005BAD"/>
                      </a:solidFill>
                      <a:prstDash val="solid"/>
                      <a:round/>
                      <a:headEnd len="sm" w="sm" type="none"/>
                      <a:tailEnd len="sm" w="sm" type="none"/>
                    </a:lnB>
                    <a:solidFill>
                      <a:schemeClr val="lt1"/>
                    </a:solidFill>
                  </a:tcPr>
                </a:tc>
                <a:tc>
                  <a:txBody>
                    <a:bodyPr/>
                    <a:lstStyle/>
                    <a:p>
                      <a:pPr indent="0" lvl="0" marL="0" marR="0" rtl="0" algn="ctr">
                        <a:spcBef>
                          <a:spcPts val="0"/>
                        </a:spcBef>
                        <a:spcAft>
                          <a:spcPts val="0"/>
                        </a:spcAft>
                        <a:buNone/>
                      </a:pPr>
                      <a:r>
                        <a:rPr b="1" lang="ja-JP" sz="1200" u="none" cap="none" strike="noStrike">
                          <a:latin typeface="Arial"/>
                          <a:ea typeface="Arial"/>
                          <a:cs typeface="Arial"/>
                          <a:sym typeface="Arial"/>
                        </a:rPr>
                        <a:t>月１0回</a:t>
                      </a:r>
                      <a:endParaRPr/>
                    </a:p>
                  </a:txBody>
                  <a:tcPr marT="45725" marB="45725" marR="91450" marL="91450" anchor="ctr">
                    <a:lnL cap="flat" cmpd="sng" w="12700">
                      <a:solidFill>
                        <a:srgbClr val="005BAD"/>
                      </a:solidFill>
                      <a:prstDash val="solid"/>
                      <a:round/>
                      <a:headEnd len="sm" w="sm" type="none"/>
                      <a:tailEnd len="sm" w="sm" type="none"/>
                    </a:lnL>
                    <a:lnR cap="flat" cmpd="sng" w="12700">
                      <a:solidFill>
                        <a:srgbClr val="005BAD"/>
                      </a:solidFill>
                      <a:prstDash val="solid"/>
                      <a:round/>
                      <a:headEnd len="sm" w="sm" type="none"/>
                      <a:tailEnd len="sm" w="sm" type="none"/>
                    </a:lnR>
                    <a:lnT cap="flat" cmpd="sng" w="12700">
                      <a:solidFill>
                        <a:srgbClr val="005BAD"/>
                      </a:solidFill>
                      <a:prstDash val="solid"/>
                      <a:round/>
                      <a:headEnd len="sm" w="sm" type="none"/>
                      <a:tailEnd len="sm" w="sm" type="none"/>
                    </a:lnT>
                    <a:lnB cap="flat" cmpd="sng" w="12700">
                      <a:solidFill>
                        <a:srgbClr val="005BAD"/>
                      </a:solidFill>
                      <a:prstDash val="solid"/>
                      <a:round/>
                      <a:headEnd len="sm" w="sm" type="none"/>
                      <a:tailEnd len="sm" w="sm" type="none"/>
                    </a:lnB>
                    <a:solidFill>
                      <a:schemeClr val="lt1"/>
                    </a:solidFill>
                  </a:tcPr>
                </a:tc>
                <a:tc>
                  <a:txBody>
                    <a:bodyPr/>
                    <a:lstStyle/>
                    <a:p>
                      <a:pPr indent="0" lvl="0" marL="0" marR="0" rtl="0" algn="r">
                        <a:spcBef>
                          <a:spcPts val="0"/>
                        </a:spcBef>
                        <a:spcAft>
                          <a:spcPts val="0"/>
                        </a:spcAft>
                        <a:buNone/>
                      </a:pPr>
                      <a:r>
                        <a:rPr b="1" lang="ja-JP" sz="1200" u="none" cap="none" strike="noStrike">
                          <a:latin typeface="Arial"/>
                          <a:ea typeface="Arial"/>
                          <a:cs typeface="Arial"/>
                          <a:sym typeface="Arial"/>
                        </a:rPr>
                        <a:t>万円</a:t>
                      </a:r>
                      <a:endParaRPr/>
                    </a:p>
                  </a:txBody>
                  <a:tcPr marT="45725" marB="45725" marR="91450" marL="91450" anchor="ctr">
                    <a:lnL cap="flat" cmpd="sng" w="12700">
                      <a:solidFill>
                        <a:srgbClr val="005BAD"/>
                      </a:solidFill>
                      <a:prstDash val="solid"/>
                      <a:round/>
                      <a:headEnd len="sm" w="sm" type="none"/>
                      <a:tailEnd len="sm" w="sm" type="none"/>
                    </a:lnL>
                    <a:lnR cap="flat" cmpd="sng" w="12700">
                      <a:solidFill>
                        <a:srgbClr val="005BAD"/>
                      </a:solidFill>
                      <a:prstDash val="solid"/>
                      <a:round/>
                      <a:headEnd len="sm" w="sm" type="none"/>
                      <a:tailEnd len="sm" w="sm" type="none"/>
                    </a:lnR>
                    <a:lnT cap="flat" cmpd="sng" w="12700">
                      <a:solidFill>
                        <a:srgbClr val="005BAD"/>
                      </a:solidFill>
                      <a:prstDash val="solid"/>
                      <a:round/>
                      <a:headEnd len="sm" w="sm" type="none"/>
                      <a:tailEnd len="sm" w="sm" type="none"/>
                    </a:lnT>
                    <a:lnB cap="flat" cmpd="sng" w="12700">
                      <a:solidFill>
                        <a:srgbClr val="005BAD"/>
                      </a:solidFill>
                      <a:prstDash val="solid"/>
                      <a:round/>
                      <a:headEnd len="sm" w="sm" type="none"/>
                      <a:tailEnd len="sm" w="sm" type="none"/>
                    </a:lnB>
                    <a:solidFill>
                      <a:srgbClr val="EBFFFC"/>
                    </a:solidFill>
                  </a:tcPr>
                </a:tc>
              </a:tr>
              <a:tr h="468050">
                <a:tc>
                  <a:txBody>
                    <a:bodyPr/>
                    <a:lstStyle/>
                    <a:p>
                      <a:pPr indent="0" lvl="0" marL="0" marR="0" rtl="0" algn="ctr">
                        <a:spcBef>
                          <a:spcPts val="0"/>
                        </a:spcBef>
                        <a:spcAft>
                          <a:spcPts val="0"/>
                        </a:spcAft>
                        <a:buNone/>
                      </a:pPr>
                      <a:r>
                        <a:rPr b="1" lang="ja-JP" sz="1200" u="none" cap="none" strike="noStrike">
                          <a:latin typeface="Arial"/>
                          <a:ea typeface="Arial"/>
                          <a:cs typeface="Arial"/>
                          <a:sym typeface="Arial"/>
                        </a:rPr>
                        <a:t>Ｂ家</a:t>
                      </a:r>
                      <a:endParaRPr/>
                    </a:p>
                  </a:txBody>
                  <a:tcPr marT="45725" marB="45725" marR="91450" marL="91450" anchor="ctr">
                    <a:lnL cap="flat" cmpd="sng" w="12700">
                      <a:solidFill>
                        <a:srgbClr val="005BAD"/>
                      </a:solidFill>
                      <a:prstDash val="solid"/>
                      <a:round/>
                      <a:headEnd len="sm" w="sm" type="none"/>
                      <a:tailEnd len="sm" w="sm" type="none"/>
                    </a:lnL>
                    <a:lnR cap="flat" cmpd="sng" w="12700">
                      <a:solidFill>
                        <a:srgbClr val="005BAD"/>
                      </a:solidFill>
                      <a:prstDash val="solid"/>
                      <a:round/>
                      <a:headEnd len="sm" w="sm" type="none"/>
                      <a:tailEnd len="sm" w="sm" type="none"/>
                    </a:lnR>
                    <a:lnT cap="flat" cmpd="sng" w="12700">
                      <a:solidFill>
                        <a:srgbClr val="005BAD"/>
                      </a:solidFill>
                      <a:prstDash val="solid"/>
                      <a:round/>
                      <a:headEnd len="sm" w="sm" type="none"/>
                      <a:tailEnd len="sm" w="sm" type="none"/>
                    </a:lnT>
                    <a:lnB cap="flat" cmpd="sng" w="12700">
                      <a:solidFill>
                        <a:srgbClr val="005BAD"/>
                      </a:solidFill>
                      <a:prstDash val="solid"/>
                      <a:round/>
                      <a:headEnd len="sm" w="sm" type="none"/>
                      <a:tailEnd len="sm" w="sm" type="none"/>
                    </a:lnB>
                    <a:solidFill>
                      <a:schemeClr val="lt1"/>
                    </a:solidFill>
                  </a:tcPr>
                </a:tc>
                <a:tc>
                  <a:txBody>
                    <a:bodyPr/>
                    <a:lstStyle/>
                    <a:p>
                      <a:pPr indent="0" lvl="0" marL="0" marR="0" rtl="0" algn="ctr">
                        <a:spcBef>
                          <a:spcPts val="0"/>
                        </a:spcBef>
                        <a:spcAft>
                          <a:spcPts val="0"/>
                        </a:spcAft>
                        <a:buNone/>
                      </a:pPr>
                      <a:r>
                        <a:rPr b="1" lang="ja-JP" sz="1200" u="none" cap="none" strike="noStrike">
                          <a:latin typeface="Arial"/>
                          <a:ea typeface="Arial"/>
                          <a:cs typeface="Arial"/>
                          <a:sym typeface="Arial"/>
                        </a:rPr>
                        <a:t>４人</a:t>
                      </a:r>
                      <a:endParaRPr/>
                    </a:p>
                  </a:txBody>
                  <a:tcPr marT="45725" marB="45725" marR="91450" marL="91450" anchor="ctr">
                    <a:lnL cap="flat" cmpd="sng" w="12700">
                      <a:solidFill>
                        <a:srgbClr val="005BAD"/>
                      </a:solidFill>
                      <a:prstDash val="solid"/>
                      <a:round/>
                      <a:headEnd len="sm" w="sm" type="none"/>
                      <a:tailEnd len="sm" w="sm" type="none"/>
                    </a:lnL>
                    <a:lnR cap="flat" cmpd="sng" w="12700">
                      <a:solidFill>
                        <a:srgbClr val="005BAD"/>
                      </a:solidFill>
                      <a:prstDash val="solid"/>
                      <a:round/>
                      <a:headEnd len="sm" w="sm" type="none"/>
                      <a:tailEnd len="sm" w="sm" type="none"/>
                    </a:lnR>
                    <a:lnT cap="flat" cmpd="sng" w="12700">
                      <a:solidFill>
                        <a:srgbClr val="005BAD"/>
                      </a:solidFill>
                      <a:prstDash val="solid"/>
                      <a:round/>
                      <a:headEnd len="sm" w="sm" type="none"/>
                      <a:tailEnd len="sm" w="sm" type="none"/>
                    </a:lnT>
                    <a:lnB cap="flat" cmpd="sng" w="12700">
                      <a:solidFill>
                        <a:srgbClr val="005BAD"/>
                      </a:solidFill>
                      <a:prstDash val="solid"/>
                      <a:round/>
                      <a:headEnd len="sm" w="sm" type="none"/>
                      <a:tailEnd len="sm" w="sm" type="none"/>
                    </a:lnB>
                    <a:solidFill>
                      <a:schemeClr val="lt1"/>
                    </a:solidFill>
                  </a:tcPr>
                </a:tc>
                <a:tc>
                  <a:txBody>
                    <a:bodyPr/>
                    <a:lstStyle/>
                    <a:p>
                      <a:pPr indent="0" lvl="0" marL="0" marR="0" rtl="0" algn="ctr">
                        <a:spcBef>
                          <a:spcPts val="0"/>
                        </a:spcBef>
                        <a:spcAft>
                          <a:spcPts val="0"/>
                        </a:spcAft>
                        <a:buNone/>
                      </a:pPr>
                      <a:r>
                        <a:rPr b="1" lang="ja-JP" sz="1200" u="none" cap="none" strike="noStrike">
                          <a:latin typeface="Arial"/>
                          <a:ea typeface="Arial"/>
                          <a:cs typeface="Arial"/>
                          <a:sym typeface="Arial"/>
                        </a:rPr>
                        <a:t>600万円</a:t>
                      </a:r>
                      <a:endParaRPr/>
                    </a:p>
                  </a:txBody>
                  <a:tcPr marT="45725" marB="45725" marR="91450" marL="91450" anchor="ctr">
                    <a:lnL cap="flat" cmpd="sng" w="12700">
                      <a:solidFill>
                        <a:srgbClr val="005BAD"/>
                      </a:solidFill>
                      <a:prstDash val="solid"/>
                      <a:round/>
                      <a:headEnd len="sm" w="sm" type="none"/>
                      <a:tailEnd len="sm" w="sm" type="none"/>
                    </a:lnL>
                    <a:lnR cap="flat" cmpd="sng" w="12700">
                      <a:solidFill>
                        <a:srgbClr val="005BAD"/>
                      </a:solidFill>
                      <a:prstDash val="solid"/>
                      <a:round/>
                      <a:headEnd len="sm" w="sm" type="none"/>
                      <a:tailEnd len="sm" w="sm" type="none"/>
                    </a:lnR>
                    <a:lnT cap="flat" cmpd="sng" w="12700">
                      <a:solidFill>
                        <a:srgbClr val="005BAD"/>
                      </a:solidFill>
                      <a:prstDash val="solid"/>
                      <a:round/>
                      <a:headEnd len="sm" w="sm" type="none"/>
                      <a:tailEnd len="sm" w="sm" type="none"/>
                    </a:lnT>
                    <a:lnB cap="flat" cmpd="sng" w="12700">
                      <a:solidFill>
                        <a:srgbClr val="005BAD"/>
                      </a:solidFill>
                      <a:prstDash val="solid"/>
                      <a:round/>
                      <a:headEnd len="sm" w="sm" type="none"/>
                      <a:tailEnd len="sm" w="sm" type="none"/>
                    </a:lnB>
                    <a:solidFill>
                      <a:schemeClr val="lt1"/>
                    </a:solidFill>
                  </a:tcPr>
                </a:tc>
                <a:tc>
                  <a:txBody>
                    <a:bodyPr/>
                    <a:lstStyle/>
                    <a:p>
                      <a:pPr indent="0" lvl="0" marL="0" marR="0" rtl="0" algn="ctr">
                        <a:spcBef>
                          <a:spcPts val="0"/>
                        </a:spcBef>
                        <a:spcAft>
                          <a:spcPts val="0"/>
                        </a:spcAft>
                        <a:buNone/>
                      </a:pPr>
                      <a:r>
                        <a:rPr b="1" lang="ja-JP" sz="1200" u="none" cap="none" strike="noStrike">
                          <a:latin typeface="Arial"/>
                          <a:ea typeface="Arial"/>
                          <a:cs typeface="Arial"/>
                          <a:sym typeface="Arial"/>
                        </a:rPr>
                        <a:t>月10回</a:t>
                      </a:r>
                      <a:endParaRPr/>
                    </a:p>
                  </a:txBody>
                  <a:tcPr marT="45725" marB="45725" marR="91450" marL="91450" anchor="ctr">
                    <a:lnL cap="flat" cmpd="sng" w="12700">
                      <a:solidFill>
                        <a:srgbClr val="005BAD"/>
                      </a:solidFill>
                      <a:prstDash val="solid"/>
                      <a:round/>
                      <a:headEnd len="sm" w="sm" type="none"/>
                      <a:tailEnd len="sm" w="sm" type="none"/>
                    </a:lnL>
                    <a:lnR cap="flat" cmpd="sng" w="12700">
                      <a:solidFill>
                        <a:srgbClr val="005BAD"/>
                      </a:solidFill>
                      <a:prstDash val="solid"/>
                      <a:round/>
                      <a:headEnd len="sm" w="sm" type="none"/>
                      <a:tailEnd len="sm" w="sm" type="none"/>
                    </a:lnR>
                    <a:lnT cap="flat" cmpd="sng" w="12700">
                      <a:solidFill>
                        <a:srgbClr val="005BAD"/>
                      </a:solidFill>
                      <a:prstDash val="solid"/>
                      <a:round/>
                      <a:headEnd len="sm" w="sm" type="none"/>
                      <a:tailEnd len="sm" w="sm" type="none"/>
                    </a:lnT>
                    <a:lnB cap="flat" cmpd="sng" w="12700">
                      <a:solidFill>
                        <a:srgbClr val="005BAD"/>
                      </a:solidFill>
                      <a:prstDash val="solid"/>
                      <a:round/>
                      <a:headEnd len="sm" w="sm" type="none"/>
                      <a:tailEnd len="sm" w="sm" type="none"/>
                    </a:lnB>
                    <a:solidFill>
                      <a:schemeClr val="lt1"/>
                    </a:solidFill>
                  </a:tcPr>
                </a:tc>
                <a:tc>
                  <a:txBody>
                    <a:bodyPr/>
                    <a:lstStyle/>
                    <a:p>
                      <a:pPr indent="0" lvl="0" marL="0" marR="0" rtl="0" algn="r">
                        <a:spcBef>
                          <a:spcPts val="0"/>
                        </a:spcBef>
                        <a:spcAft>
                          <a:spcPts val="0"/>
                        </a:spcAft>
                        <a:buNone/>
                      </a:pPr>
                      <a:r>
                        <a:rPr b="1" lang="ja-JP" sz="1200" u="none" cap="none" strike="noStrike">
                          <a:latin typeface="Arial"/>
                          <a:ea typeface="Arial"/>
                          <a:cs typeface="Arial"/>
                          <a:sym typeface="Arial"/>
                        </a:rPr>
                        <a:t>万円</a:t>
                      </a:r>
                      <a:endParaRPr/>
                    </a:p>
                  </a:txBody>
                  <a:tcPr marT="45725" marB="45725" marR="91450" marL="91450" anchor="ctr">
                    <a:lnL cap="flat" cmpd="sng" w="12700">
                      <a:solidFill>
                        <a:srgbClr val="005BAD"/>
                      </a:solidFill>
                      <a:prstDash val="solid"/>
                      <a:round/>
                      <a:headEnd len="sm" w="sm" type="none"/>
                      <a:tailEnd len="sm" w="sm" type="none"/>
                    </a:lnL>
                    <a:lnR cap="flat" cmpd="sng" w="12700">
                      <a:solidFill>
                        <a:srgbClr val="005BAD"/>
                      </a:solidFill>
                      <a:prstDash val="solid"/>
                      <a:round/>
                      <a:headEnd len="sm" w="sm" type="none"/>
                      <a:tailEnd len="sm" w="sm" type="none"/>
                    </a:lnR>
                    <a:lnT cap="flat" cmpd="sng" w="12700">
                      <a:solidFill>
                        <a:srgbClr val="005BAD"/>
                      </a:solidFill>
                      <a:prstDash val="solid"/>
                      <a:round/>
                      <a:headEnd len="sm" w="sm" type="none"/>
                      <a:tailEnd len="sm" w="sm" type="none"/>
                    </a:lnT>
                    <a:lnB cap="flat" cmpd="sng" w="12700">
                      <a:solidFill>
                        <a:srgbClr val="005BAD"/>
                      </a:solidFill>
                      <a:prstDash val="solid"/>
                      <a:round/>
                      <a:headEnd len="sm" w="sm" type="none"/>
                      <a:tailEnd len="sm" w="sm" type="none"/>
                    </a:lnB>
                    <a:solidFill>
                      <a:srgbClr val="EBFFFC"/>
                    </a:solidFill>
                  </a:tcPr>
                </a:tc>
              </a:tr>
              <a:tr h="468050">
                <a:tc>
                  <a:txBody>
                    <a:bodyPr/>
                    <a:lstStyle/>
                    <a:p>
                      <a:pPr indent="0" lvl="0" marL="0" marR="0" rtl="0" algn="ctr">
                        <a:spcBef>
                          <a:spcPts val="0"/>
                        </a:spcBef>
                        <a:spcAft>
                          <a:spcPts val="0"/>
                        </a:spcAft>
                        <a:buNone/>
                      </a:pPr>
                      <a:r>
                        <a:rPr b="1" lang="ja-JP" sz="1200" u="none" cap="none" strike="noStrike">
                          <a:latin typeface="Arial"/>
                          <a:ea typeface="Arial"/>
                          <a:cs typeface="Arial"/>
                          <a:sym typeface="Arial"/>
                        </a:rPr>
                        <a:t>Ｃ家</a:t>
                      </a:r>
                      <a:endParaRPr/>
                    </a:p>
                  </a:txBody>
                  <a:tcPr marT="45725" marB="45725" marR="91450" marL="91450" anchor="ctr">
                    <a:lnL cap="flat" cmpd="sng" w="12700">
                      <a:solidFill>
                        <a:srgbClr val="005BAD"/>
                      </a:solidFill>
                      <a:prstDash val="solid"/>
                      <a:round/>
                      <a:headEnd len="sm" w="sm" type="none"/>
                      <a:tailEnd len="sm" w="sm" type="none"/>
                    </a:lnL>
                    <a:lnR cap="flat" cmpd="sng" w="12700">
                      <a:solidFill>
                        <a:srgbClr val="005BAD"/>
                      </a:solidFill>
                      <a:prstDash val="solid"/>
                      <a:round/>
                      <a:headEnd len="sm" w="sm" type="none"/>
                      <a:tailEnd len="sm" w="sm" type="none"/>
                    </a:lnR>
                    <a:lnT cap="flat" cmpd="sng" w="12700">
                      <a:solidFill>
                        <a:srgbClr val="005BAD"/>
                      </a:solidFill>
                      <a:prstDash val="solid"/>
                      <a:round/>
                      <a:headEnd len="sm" w="sm" type="none"/>
                      <a:tailEnd len="sm" w="sm" type="none"/>
                    </a:lnT>
                    <a:lnB cap="flat" cmpd="sng" w="12700">
                      <a:solidFill>
                        <a:srgbClr val="005BAD"/>
                      </a:solidFill>
                      <a:prstDash val="solid"/>
                      <a:round/>
                      <a:headEnd len="sm" w="sm" type="none"/>
                      <a:tailEnd len="sm" w="sm" type="none"/>
                    </a:lnB>
                    <a:solidFill>
                      <a:schemeClr val="lt1"/>
                    </a:solidFill>
                  </a:tcPr>
                </a:tc>
                <a:tc>
                  <a:txBody>
                    <a:bodyPr/>
                    <a:lstStyle/>
                    <a:p>
                      <a:pPr indent="0" lvl="0" marL="0" marR="0" rtl="0" algn="ctr">
                        <a:spcBef>
                          <a:spcPts val="0"/>
                        </a:spcBef>
                        <a:spcAft>
                          <a:spcPts val="0"/>
                        </a:spcAft>
                        <a:buNone/>
                      </a:pPr>
                      <a:r>
                        <a:rPr b="1" lang="ja-JP" sz="1200" u="none" cap="none" strike="noStrike">
                          <a:latin typeface="Arial"/>
                          <a:ea typeface="Arial"/>
                          <a:cs typeface="Arial"/>
                          <a:sym typeface="Arial"/>
                        </a:rPr>
                        <a:t>４人</a:t>
                      </a:r>
                      <a:endParaRPr/>
                    </a:p>
                  </a:txBody>
                  <a:tcPr marT="45725" marB="45725" marR="91450" marL="91450" anchor="ctr">
                    <a:lnL cap="flat" cmpd="sng" w="12700">
                      <a:solidFill>
                        <a:srgbClr val="005BAD"/>
                      </a:solidFill>
                      <a:prstDash val="solid"/>
                      <a:round/>
                      <a:headEnd len="sm" w="sm" type="none"/>
                      <a:tailEnd len="sm" w="sm" type="none"/>
                    </a:lnL>
                    <a:lnR cap="flat" cmpd="sng" w="12700">
                      <a:solidFill>
                        <a:srgbClr val="005BAD"/>
                      </a:solidFill>
                      <a:prstDash val="solid"/>
                      <a:round/>
                      <a:headEnd len="sm" w="sm" type="none"/>
                      <a:tailEnd len="sm" w="sm" type="none"/>
                    </a:lnR>
                    <a:lnT cap="flat" cmpd="sng" w="12700">
                      <a:solidFill>
                        <a:srgbClr val="005BAD"/>
                      </a:solidFill>
                      <a:prstDash val="solid"/>
                      <a:round/>
                      <a:headEnd len="sm" w="sm" type="none"/>
                      <a:tailEnd len="sm" w="sm" type="none"/>
                    </a:lnT>
                    <a:lnB cap="flat" cmpd="sng" w="12700">
                      <a:solidFill>
                        <a:srgbClr val="005BAD"/>
                      </a:solidFill>
                      <a:prstDash val="solid"/>
                      <a:round/>
                      <a:headEnd len="sm" w="sm" type="none"/>
                      <a:tailEnd len="sm" w="sm" type="none"/>
                    </a:lnB>
                    <a:solidFill>
                      <a:schemeClr val="lt1"/>
                    </a:solidFill>
                  </a:tcPr>
                </a:tc>
                <a:tc>
                  <a:txBody>
                    <a:bodyPr/>
                    <a:lstStyle/>
                    <a:p>
                      <a:pPr indent="0" lvl="0" marL="0" marR="0" rtl="0" algn="ctr">
                        <a:spcBef>
                          <a:spcPts val="0"/>
                        </a:spcBef>
                        <a:spcAft>
                          <a:spcPts val="0"/>
                        </a:spcAft>
                        <a:buNone/>
                      </a:pPr>
                      <a:r>
                        <a:rPr b="1" lang="ja-JP" sz="1200" u="none" cap="none" strike="noStrike">
                          <a:latin typeface="Arial"/>
                          <a:ea typeface="Arial"/>
                          <a:cs typeface="Arial"/>
                          <a:sym typeface="Arial"/>
                        </a:rPr>
                        <a:t>300万円</a:t>
                      </a:r>
                      <a:endParaRPr/>
                    </a:p>
                  </a:txBody>
                  <a:tcPr marT="45725" marB="45725" marR="91450" marL="91450" anchor="ctr">
                    <a:lnL cap="flat" cmpd="sng" w="12700">
                      <a:solidFill>
                        <a:srgbClr val="005BAD"/>
                      </a:solidFill>
                      <a:prstDash val="solid"/>
                      <a:round/>
                      <a:headEnd len="sm" w="sm" type="none"/>
                      <a:tailEnd len="sm" w="sm" type="none"/>
                    </a:lnL>
                    <a:lnR cap="flat" cmpd="sng" w="12700">
                      <a:solidFill>
                        <a:srgbClr val="005BAD"/>
                      </a:solidFill>
                      <a:prstDash val="solid"/>
                      <a:round/>
                      <a:headEnd len="sm" w="sm" type="none"/>
                      <a:tailEnd len="sm" w="sm" type="none"/>
                    </a:lnR>
                    <a:lnT cap="flat" cmpd="sng" w="12700">
                      <a:solidFill>
                        <a:srgbClr val="005BAD"/>
                      </a:solidFill>
                      <a:prstDash val="solid"/>
                      <a:round/>
                      <a:headEnd len="sm" w="sm" type="none"/>
                      <a:tailEnd len="sm" w="sm" type="none"/>
                    </a:lnT>
                    <a:lnB cap="flat" cmpd="sng" w="12700">
                      <a:solidFill>
                        <a:srgbClr val="005BAD"/>
                      </a:solidFill>
                      <a:prstDash val="solid"/>
                      <a:round/>
                      <a:headEnd len="sm" w="sm" type="none"/>
                      <a:tailEnd len="sm" w="sm" type="none"/>
                    </a:lnB>
                    <a:solidFill>
                      <a:schemeClr val="lt1"/>
                    </a:solidFill>
                  </a:tcPr>
                </a:tc>
                <a:tc>
                  <a:txBody>
                    <a:bodyPr/>
                    <a:lstStyle/>
                    <a:p>
                      <a:pPr indent="0" lvl="0" marL="0" marR="0" rtl="0" algn="ctr">
                        <a:spcBef>
                          <a:spcPts val="0"/>
                        </a:spcBef>
                        <a:spcAft>
                          <a:spcPts val="0"/>
                        </a:spcAft>
                        <a:buNone/>
                      </a:pPr>
                      <a:r>
                        <a:rPr b="1" lang="ja-JP" sz="1200" u="none" cap="none" strike="noStrike">
                          <a:latin typeface="Arial"/>
                          <a:ea typeface="Arial"/>
                          <a:cs typeface="Arial"/>
                          <a:sym typeface="Arial"/>
                        </a:rPr>
                        <a:t>月10回</a:t>
                      </a:r>
                      <a:endParaRPr/>
                    </a:p>
                  </a:txBody>
                  <a:tcPr marT="45725" marB="45725" marR="91450" marL="91450" anchor="ctr">
                    <a:lnL cap="flat" cmpd="sng" w="12700">
                      <a:solidFill>
                        <a:srgbClr val="005BAD"/>
                      </a:solidFill>
                      <a:prstDash val="solid"/>
                      <a:round/>
                      <a:headEnd len="sm" w="sm" type="none"/>
                      <a:tailEnd len="sm" w="sm" type="none"/>
                    </a:lnL>
                    <a:lnR cap="flat" cmpd="sng" w="12700">
                      <a:solidFill>
                        <a:srgbClr val="005BAD"/>
                      </a:solidFill>
                      <a:prstDash val="solid"/>
                      <a:round/>
                      <a:headEnd len="sm" w="sm" type="none"/>
                      <a:tailEnd len="sm" w="sm" type="none"/>
                    </a:lnR>
                    <a:lnT cap="flat" cmpd="sng" w="12700">
                      <a:solidFill>
                        <a:srgbClr val="005BAD"/>
                      </a:solidFill>
                      <a:prstDash val="solid"/>
                      <a:round/>
                      <a:headEnd len="sm" w="sm" type="none"/>
                      <a:tailEnd len="sm" w="sm" type="none"/>
                    </a:lnT>
                    <a:lnB cap="flat" cmpd="sng" w="12700">
                      <a:solidFill>
                        <a:srgbClr val="005BAD"/>
                      </a:solidFill>
                      <a:prstDash val="solid"/>
                      <a:round/>
                      <a:headEnd len="sm" w="sm" type="none"/>
                      <a:tailEnd len="sm" w="sm" type="none"/>
                    </a:lnB>
                    <a:solidFill>
                      <a:schemeClr val="lt1"/>
                    </a:solidFill>
                  </a:tcPr>
                </a:tc>
                <a:tc>
                  <a:txBody>
                    <a:bodyPr/>
                    <a:lstStyle/>
                    <a:p>
                      <a:pPr indent="0" lvl="0" marL="0" marR="0" rtl="0" algn="r">
                        <a:spcBef>
                          <a:spcPts val="0"/>
                        </a:spcBef>
                        <a:spcAft>
                          <a:spcPts val="0"/>
                        </a:spcAft>
                        <a:buNone/>
                      </a:pPr>
                      <a:r>
                        <a:rPr b="1" lang="ja-JP" sz="1200" u="none" cap="none" strike="noStrike">
                          <a:latin typeface="Arial"/>
                          <a:ea typeface="Arial"/>
                          <a:cs typeface="Arial"/>
                          <a:sym typeface="Arial"/>
                        </a:rPr>
                        <a:t>万円</a:t>
                      </a:r>
                      <a:endParaRPr/>
                    </a:p>
                  </a:txBody>
                  <a:tcPr marT="45725" marB="45725" marR="91450" marL="91450" anchor="ctr">
                    <a:lnL cap="flat" cmpd="sng" w="12700">
                      <a:solidFill>
                        <a:srgbClr val="005BAD"/>
                      </a:solidFill>
                      <a:prstDash val="solid"/>
                      <a:round/>
                      <a:headEnd len="sm" w="sm" type="none"/>
                      <a:tailEnd len="sm" w="sm" type="none"/>
                    </a:lnL>
                    <a:lnR cap="flat" cmpd="sng" w="12700">
                      <a:solidFill>
                        <a:srgbClr val="005BAD"/>
                      </a:solidFill>
                      <a:prstDash val="solid"/>
                      <a:round/>
                      <a:headEnd len="sm" w="sm" type="none"/>
                      <a:tailEnd len="sm" w="sm" type="none"/>
                    </a:lnR>
                    <a:lnT cap="flat" cmpd="sng" w="12700">
                      <a:solidFill>
                        <a:srgbClr val="005BAD"/>
                      </a:solidFill>
                      <a:prstDash val="solid"/>
                      <a:round/>
                      <a:headEnd len="sm" w="sm" type="none"/>
                      <a:tailEnd len="sm" w="sm" type="none"/>
                    </a:lnT>
                    <a:lnB cap="flat" cmpd="sng" w="12700">
                      <a:solidFill>
                        <a:srgbClr val="005BAD"/>
                      </a:solidFill>
                      <a:prstDash val="solid"/>
                      <a:round/>
                      <a:headEnd len="sm" w="sm" type="none"/>
                      <a:tailEnd len="sm" w="sm" type="none"/>
                    </a:lnB>
                    <a:solidFill>
                      <a:srgbClr val="EBFFFC"/>
                    </a:solidFill>
                  </a:tcPr>
                </a:tc>
              </a:tr>
              <a:tr h="468050">
                <a:tc>
                  <a:txBody>
                    <a:bodyPr/>
                    <a:lstStyle/>
                    <a:p>
                      <a:pPr indent="0" lvl="0" marL="0" marR="0" rtl="0" algn="ctr">
                        <a:spcBef>
                          <a:spcPts val="0"/>
                        </a:spcBef>
                        <a:spcAft>
                          <a:spcPts val="0"/>
                        </a:spcAft>
                        <a:buNone/>
                      </a:pPr>
                      <a:r>
                        <a:rPr b="1" lang="ja-JP" sz="1200" u="none" cap="none" strike="noStrike">
                          <a:latin typeface="Arial"/>
                          <a:ea typeface="Arial"/>
                          <a:cs typeface="Arial"/>
                          <a:sym typeface="Arial"/>
                        </a:rPr>
                        <a:t>Ｄ家</a:t>
                      </a:r>
                      <a:endParaRPr/>
                    </a:p>
                  </a:txBody>
                  <a:tcPr marT="45725" marB="45725" marR="91450" marL="91450" anchor="ctr">
                    <a:lnL cap="flat" cmpd="sng" w="12700">
                      <a:solidFill>
                        <a:srgbClr val="005BAD"/>
                      </a:solidFill>
                      <a:prstDash val="solid"/>
                      <a:round/>
                      <a:headEnd len="sm" w="sm" type="none"/>
                      <a:tailEnd len="sm" w="sm" type="none"/>
                    </a:lnL>
                    <a:lnR cap="flat" cmpd="sng" w="12700">
                      <a:solidFill>
                        <a:srgbClr val="005BAD"/>
                      </a:solidFill>
                      <a:prstDash val="solid"/>
                      <a:round/>
                      <a:headEnd len="sm" w="sm" type="none"/>
                      <a:tailEnd len="sm" w="sm" type="none"/>
                    </a:lnR>
                    <a:lnT cap="flat" cmpd="sng" w="12700">
                      <a:solidFill>
                        <a:srgbClr val="005BAD"/>
                      </a:solidFill>
                      <a:prstDash val="solid"/>
                      <a:round/>
                      <a:headEnd len="sm" w="sm" type="none"/>
                      <a:tailEnd len="sm" w="sm" type="none"/>
                    </a:lnT>
                    <a:lnB cap="flat" cmpd="sng" w="12700">
                      <a:solidFill>
                        <a:srgbClr val="005BAD"/>
                      </a:solidFill>
                      <a:prstDash val="solid"/>
                      <a:round/>
                      <a:headEnd len="sm" w="sm" type="none"/>
                      <a:tailEnd len="sm" w="sm" type="none"/>
                    </a:lnB>
                    <a:solidFill>
                      <a:schemeClr val="lt1"/>
                    </a:solidFill>
                  </a:tcPr>
                </a:tc>
                <a:tc>
                  <a:txBody>
                    <a:bodyPr/>
                    <a:lstStyle/>
                    <a:p>
                      <a:pPr indent="0" lvl="0" marL="0" marR="0" rtl="0" algn="ctr">
                        <a:spcBef>
                          <a:spcPts val="0"/>
                        </a:spcBef>
                        <a:spcAft>
                          <a:spcPts val="0"/>
                        </a:spcAft>
                        <a:buNone/>
                      </a:pPr>
                      <a:r>
                        <a:rPr b="1" lang="ja-JP" sz="1200" u="none" cap="none" strike="noStrike">
                          <a:latin typeface="Arial"/>
                          <a:ea typeface="Arial"/>
                          <a:cs typeface="Arial"/>
                          <a:sym typeface="Arial"/>
                        </a:rPr>
                        <a:t>４人</a:t>
                      </a:r>
                      <a:endParaRPr/>
                    </a:p>
                  </a:txBody>
                  <a:tcPr marT="45725" marB="45725" marR="91450" marL="91450" anchor="ctr">
                    <a:lnL cap="flat" cmpd="sng" w="12700">
                      <a:solidFill>
                        <a:srgbClr val="005BAD"/>
                      </a:solidFill>
                      <a:prstDash val="solid"/>
                      <a:round/>
                      <a:headEnd len="sm" w="sm" type="none"/>
                      <a:tailEnd len="sm" w="sm" type="none"/>
                    </a:lnL>
                    <a:lnR cap="flat" cmpd="sng" w="12700">
                      <a:solidFill>
                        <a:srgbClr val="005BAD"/>
                      </a:solidFill>
                      <a:prstDash val="solid"/>
                      <a:round/>
                      <a:headEnd len="sm" w="sm" type="none"/>
                      <a:tailEnd len="sm" w="sm" type="none"/>
                    </a:lnR>
                    <a:lnT cap="flat" cmpd="sng" w="12700">
                      <a:solidFill>
                        <a:srgbClr val="005BAD"/>
                      </a:solidFill>
                      <a:prstDash val="solid"/>
                      <a:round/>
                      <a:headEnd len="sm" w="sm" type="none"/>
                      <a:tailEnd len="sm" w="sm" type="none"/>
                    </a:lnT>
                    <a:lnB cap="flat" cmpd="sng" w="12700">
                      <a:solidFill>
                        <a:srgbClr val="005BAD"/>
                      </a:solidFill>
                      <a:prstDash val="solid"/>
                      <a:round/>
                      <a:headEnd len="sm" w="sm" type="none"/>
                      <a:tailEnd len="sm" w="sm" type="none"/>
                    </a:lnB>
                    <a:solidFill>
                      <a:schemeClr val="lt1"/>
                    </a:solidFill>
                  </a:tcPr>
                </a:tc>
                <a:tc>
                  <a:txBody>
                    <a:bodyPr/>
                    <a:lstStyle/>
                    <a:p>
                      <a:pPr indent="0" lvl="0" marL="0" marR="0" rtl="0" algn="ctr">
                        <a:spcBef>
                          <a:spcPts val="0"/>
                        </a:spcBef>
                        <a:spcAft>
                          <a:spcPts val="0"/>
                        </a:spcAft>
                        <a:buNone/>
                      </a:pPr>
                      <a:r>
                        <a:rPr b="1" lang="ja-JP" sz="1200" u="none" cap="none" strike="noStrike">
                          <a:latin typeface="Arial"/>
                          <a:ea typeface="Arial"/>
                          <a:cs typeface="Arial"/>
                          <a:sym typeface="Arial"/>
                        </a:rPr>
                        <a:t>100万円</a:t>
                      </a:r>
                      <a:endParaRPr/>
                    </a:p>
                  </a:txBody>
                  <a:tcPr marT="45725" marB="45725" marR="91450" marL="91450" anchor="ctr">
                    <a:lnL cap="flat" cmpd="sng" w="12700">
                      <a:solidFill>
                        <a:srgbClr val="005BAD"/>
                      </a:solidFill>
                      <a:prstDash val="solid"/>
                      <a:round/>
                      <a:headEnd len="sm" w="sm" type="none"/>
                      <a:tailEnd len="sm" w="sm" type="none"/>
                    </a:lnL>
                    <a:lnR cap="flat" cmpd="sng" w="12700">
                      <a:solidFill>
                        <a:srgbClr val="005BAD"/>
                      </a:solidFill>
                      <a:prstDash val="solid"/>
                      <a:round/>
                      <a:headEnd len="sm" w="sm" type="none"/>
                      <a:tailEnd len="sm" w="sm" type="none"/>
                    </a:lnR>
                    <a:lnT cap="flat" cmpd="sng" w="12700">
                      <a:solidFill>
                        <a:srgbClr val="005BAD"/>
                      </a:solidFill>
                      <a:prstDash val="solid"/>
                      <a:round/>
                      <a:headEnd len="sm" w="sm" type="none"/>
                      <a:tailEnd len="sm" w="sm" type="none"/>
                    </a:lnT>
                    <a:lnB cap="flat" cmpd="sng" w="12700">
                      <a:solidFill>
                        <a:srgbClr val="005BAD"/>
                      </a:solidFill>
                      <a:prstDash val="solid"/>
                      <a:round/>
                      <a:headEnd len="sm" w="sm" type="none"/>
                      <a:tailEnd len="sm" w="sm" type="none"/>
                    </a:lnB>
                    <a:solidFill>
                      <a:schemeClr val="lt1"/>
                    </a:solidFill>
                  </a:tcPr>
                </a:tc>
                <a:tc>
                  <a:txBody>
                    <a:bodyPr/>
                    <a:lstStyle/>
                    <a:p>
                      <a:pPr indent="0" lvl="0" marL="0" marR="0" rtl="0" algn="ctr">
                        <a:spcBef>
                          <a:spcPts val="0"/>
                        </a:spcBef>
                        <a:spcAft>
                          <a:spcPts val="0"/>
                        </a:spcAft>
                        <a:buNone/>
                      </a:pPr>
                      <a:r>
                        <a:rPr b="1" lang="ja-JP" sz="1200" u="none" cap="none" strike="noStrike">
                          <a:latin typeface="Arial"/>
                          <a:ea typeface="Arial"/>
                          <a:cs typeface="Arial"/>
                          <a:sym typeface="Arial"/>
                        </a:rPr>
                        <a:t>月１0回</a:t>
                      </a:r>
                      <a:endParaRPr/>
                    </a:p>
                  </a:txBody>
                  <a:tcPr marT="45725" marB="45725" marR="91450" marL="91450" anchor="ctr">
                    <a:lnL cap="flat" cmpd="sng" w="12700">
                      <a:solidFill>
                        <a:srgbClr val="005BAD"/>
                      </a:solidFill>
                      <a:prstDash val="solid"/>
                      <a:round/>
                      <a:headEnd len="sm" w="sm" type="none"/>
                      <a:tailEnd len="sm" w="sm" type="none"/>
                    </a:lnL>
                    <a:lnR cap="flat" cmpd="sng" w="12700">
                      <a:solidFill>
                        <a:srgbClr val="005BAD"/>
                      </a:solidFill>
                      <a:prstDash val="solid"/>
                      <a:round/>
                      <a:headEnd len="sm" w="sm" type="none"/>
                      <a:tailEnd len="sm" w="sm" type="none"/>
                    </a:lnR>
                    <a:lnT cap="flat" cmpd="sng" w="12700">
                      <a:solidFill>
                        <a:srgbClr val="005BAD"/>
                      </a:solidFill>
                      <a:prstDash val="solid"/>
                      <a:round/>
                      <a:headEnd len="sm" w="sm" type="none"/>
                      <a:tailEnd len="sm" w="sm" type="none"/>
                    </a:lnT>
                    <a:lnB cap="flat" cmpd="sng" w="12700">
                      <a:solidFill>
                        <a:srgbClr val="005BAD"/>
                      </a:solidFill>
                      <a:prstDash val="solid"/>
                      <a:round/>
                      <a:headEnd len="sm" w="sm" type="none"/>
                      <a:tailEnd len="sm" w="sm" type="none"/>
                    </a:lnB>
                    <a:solidFill>
                      <a:schemeClr val="lt1"/>
                    </a:solidFill>
                  </a:tcPr>
                </a:tc>
                <a:tc>
                  <a:txBody>
                    <a:bodyPr/>
                    <a:lstStyle/>
                    <a:p>
                      <a:pPr indent="0" lvl="0" marL="0" marR="0" rtl="0" algn="r">
                        <a:spcBef>
                          <a:spcPts val="0"/>
                        </a:spcBef>
                        <a:spcAft>
                          <a:spcPts val="0"/>
                        </a:spcAft>
                        <a:buNone/>
                      </a:pPr>
                      <a:r>
                        <a:rPr b="1" lang="ja-JP" sz="1200" u="none" cap="none" strike="noStrike">
                          <a:latin typeface="Arial"/>
                          <a:ea typeface="Arial"/>
                          <a:cs typeface="Arial"/>
                          <a:sym typeface="Arial"/>
                        </a:rPr>
                        <a:t>万円</a:t>
                      </a:r>
                      <a:endParaRPr/>
                    </a:p>
                  </a:txBody>
                  <a:tcPr marT="45725" marB="45725" marR="91450" marL="91450" anchor="ctr">
                    <a:lnL cap="flat" cmpd="sng" w="12700">
                      <a:solidFill>
                        <a:srgbClr val="005BAD"/>
                      </a:solidFill>
                      <a:prstDash val="solid"/>
                      <a:round/>
                      <a:headEnd len="sm" w="sm" type="none"/>
                      <a:tailEnd len="sm" w="sm" type="none"/>
                    </a:lnL>
                    <a:lnR cap="flat" cmpd="sng" w="12700">
                      <a:solidFill>
                        <a:srgbClr val="005BAD"/>
                      </a:solidFill>
                      <a:prstDash val="solid"/>
                      <a:round/>
                      <a:headEnd len="sm" w="sm" type="none"/>
                      <a:tailEnd len="sm" w="sm" type="none"/>
                    </a:lnR>
                    <a:lnT cap="flat" cmpd="sng" w="12700">
                      <a:solidFill>
                        <a:srgbClr val="005BAD"/>
                      </a:solidFill>
                      <a:prstDash val="solid"/>
                      <a:round/>
                      <a:headEnd len="sm" w="sm" type="none"/>
                      <a:tailEnd len="sm" w="sm" type="none"/>
                    </a:lnT>
                    <a:lnB cap="flat" cmpd="sng" w="12700">
                      <a:solidFill>
                        <a:srgbClr val="005BAD"/>
                      </a:solidFill>
                      <a:prstDash val="solid"/>
                      <a:round/>
                      <a:headEnd len="sm" w="sm" type="none"/>
                      <a:tailEnd len="sm" w="sm" type="none"/>
                    </a:lnB>
                    <a:solidFill>
                      <a:srgbClr val="EBFFFC"/>
                    </a:solidFill>
                  </a:tcPr>
                </a:tc>
              </a:tr>
              <a:tr h="468050">
                <a:tc gridSpan="4">
                  <a:txBody>
                    <a:bodyPr/>
                    <a:lstStyle/>
                    <a:p>
                      <a:pPr indent="0" lvl="0" marL="0" marR="0" rtl="0" algn="ctr">
                        <a:spcBef>
                          <a:spcPts val="0"/>
                        </a:spcBef>
                        <a:spcAft>
                          <a:spcPts val="0"/>
                        </a:spcAft>
                        <a:buNone/>
                      </a:pPr>
                      <a:r>
                        <a:rPr b="1" lang="ja-JP" sz="1200" u="none" cap="none" strike="noStrike">
                          <a:latin typeface="Arial"/>
                          <a:ea typeface="Arial"/>
                          <a:cs typeface="Arial"/>
                          <a:sym typeface="Arial"/>
                        </a:rPr>
                        <a:t>合計</a:t>
                      </a:r>
                      <a:endParaRPr/>
                    </a:p>
                  </a:txBody>
                  <a:tcPr marT="45725" marB="45725" marR="91450" marL="91450" anchor="ctr">
                    <a:lnL cap="flat" cmpd="sng" w="12700">
                      <a:solidFill>
                        <a:srgbClr val="005BAD"/>
                      </a:solidFill>
                      <a:prstDash val="solid"/>
                      <a:round/>
                      <a:headEnd len="sm" w="sm" type="none"/>
                      <a:tailEnd len="sm" w="sm" type="none"/>
                    </a:lnL>
                    <a:lnR cap="flat" cmpd="sng" w="12700">
                      <a:solidFill>
                        <a:srgbClr val="005BAD"/>
                      </a:solidFill>
                      <a:prstDash val="solid"/>
                      <a:round/>
                      <a:headEnd len="sm" w="sm" type="none"/>
                      <a:tailEnd len="sm" w="sm" type="none"/>
                    </a:lnR>
                    <a:lnT cap="flat" cmpd="sng" w="12700">
                      <a:solidFill>
                        <a:srgbClr val="005BAD"/>
                      </a:solidFill>
                      <a:prstDash val="solid"/>
                      <a:round/>
                      <a:headEnd len="sm" w="sm" type="none"/>
                      <a:tailEnd len="sm" w="sm" type="none"/>
                    </a:lnT>
                    <a:lnB cap="flat" cmpd="sng" w="12700">
                      <a:solidFill>
                        <a:srgbClr val="005BAD"/>
                      </a:solidFill>
                      <a:prstDash val="solid"/>
                      <a:round/>
                      <a:headEnd len="sm" w="sm" type="none"/>
                      <a:tailEnd len="sm" w="sm" type="none"/>
                    </a:lnB>
                    <a:solidFill>
                      <a:srgbClr val="CEEEFE"/>
                    </a:solidFill>
                  </a:tcPr>
                </a:tc>
                <a:tc hMerge="1"/>
                <a:tc hMerge="1"/>
                <a:tc hMerge="1"/>
                <a:tc>
                  <a:txBody>
                    <a:bodyPr/>
                    <a:lstStyle/>
                    <a:p>
                      <a:pPr indent="0" lvl="0" marL="0" marR="0" rtl="0" algn="r">
                        <a:spcBef>
                          <a:spcPts val="0"/>
                        </a:spcBef>
                        <a:spcAft>
                          <a:spcPts val="0"/>
                        </a:spcAft>
                        <a:buNone/>
                      </a:pPr>
                      <a:r>
                        <a:rPr b="1" lang="ja-JP" sz="1200" u="none" cap="none" strike="noStrike">
                          <a:latin typeface="Arial"/>
                          <a:ea typeface="Arial"/>
                          <a:cs typeface="Arial"/>
                          <a:sym typeface="Arial"/>
                        </a:rPr>
                        <a:t>400万円</a:t>
                      </a:r>
                      <a:endParaRPr/>
                    </a:p>
                  </a:txBody>
                  <a:tcPr marT="45725" marB="45725" marR="91450" marL="91450" anchor="ctr">
                    <a:lnL cap="flat" cmpd="sng" w="12700">
                      <a:solidFill>
                        <a:srgbClr val="005BAD"/>
                      </a:solidFill>
                      <a:prstDash val="solid"/>
                      <a:round/>
                      <a:headEnd len="sm" w="sm" type="none"/>
                      <a:tailEnd len="sm" w="sm" type="none"/>
                    </a:lnL>
                    <a:lnR cap="flat" cmpd="sng" w="12700">
                      <a:solidFill>
                        <a:srgbClr val="005BAD"/>
                      </a:solidFill>
                      <a:prstDash val="solid"/>
                      <a:round/>
                      <a:headEnd len="sm" w="sm" type="none"/>
                      <a:tailEnd len="sm" w="sm" type="none"/>
                    </a:lnR>
                    <a:lnT cap="flat" cmpd="sng" w="12700">
                      <a:solidFill>
                        <a:srgbClr val="005BAD"/>
                      </a:solidFill>
                      <a:prstDash val="solid"/>
                      <a:round/>
                      <a:headEnd len="sm" w="sm" type="none"/>
                      <a:tailEnd len="sm" w="sm" type="none"/>
                    </a:lnT>
                    <a:lnB cap="flat" cmpd="sng" w="12700">
                      <a:solidFill>
                        <a:srgbClr val="005BAD"/>
                      </a:solidFill>
                      <a:prstDash val="solid"/>
                      <a:round/>
                      <a:headEnd len="sm" w="sm" type="none"/>
                      <a:tailEnd len="sm" w="sm" type="none"/>
                    </a:lnB>
                    <a:solidFill>
                      <a:srgbClr val="CEEEFE"/>
                    </a:solidFill>
                  </a:tcPr>
                </a:tc>
              </a:tr>
            </a:tbl>
          </a:graphicData>
        </a:graphic>
      </p:graphicFrame>
      <p:sp>
        <p:nvSpPr>
          <p:cNvPr id="540" name="Google Shape;540;p61"/>
          <p:cNvSpPr/>
          <p:nvPr/>
        </p:nvSpPr>
        <p:spPr>
          <a:xfrm>
            <a:off x="323642" y="4528158"/>
            <a:ext cx="3455400" cy="621000"/>
          </a:xfrm>
          <a:prstGeom prst="rect">
            <a:avLst/>
          </a:prstGeom>
          <a:noFill/>
          <a:ln>
            <a:noFill/>
          </a:ln>
        </p:spPr>
        <p:txBody>
          <a:bodyPr anchorCtr="0" anchor="ctr" bIns="45700" lIns="91425" spcFirstLastPara="1" rIns="91425" wrap="square" tIns="45700">
            <a:noAutofit/>
          </a:bodyPr>
          <a:lstStyle/>
          <a:p>
            <a:pPr indent="-171450" lvl="0" marL="171450" marR="0" rtl="0" algn="l">
              <a:lnSpc>
                <a:spcPct val="114000"/>
              </a:lnSpc>
              <a:spcBef>
                <a:spcPts val="0"/>
              </a:spcBef>
              <a:spcAft>
                <a:spcPts val="0"/>
              </a:spcAft>
              <a:buClr>
                <a:srgbClr val="005BAD"/>
              </a:buClr>
              <a:buSzPts val="1400"/>
              <a:buFont typeface="Noto Sans Symbols"/>
              <a:buChar char="●"/>
            </a:pPr>
            <a:r>
              <a:rPr lang="ja-JP" sz="1400">
                <a:solidFill>
                  <a:srgbClr val="005BAD"/>
                </a:solidFill>
                <a:latin typeface="Arial"/>
                <a:ea typeface="Arial"/>
                <a:cs typeface="Arial"/>
                <a:sym typeface="Arial"/>
              </a:rPr>
              <a:t>ヒント</a:t>
            </a:r>
            <a:endParaRPr/>
          </a:p>
          <a:p>
            <a:pPr indent="0" lvl="0" marL="0" marR="0" rtl="0" algn="l">
              <a:lnSpc>
                <a:spcPct val="114000"/>
              </a:lnSpc>
              <a:spcBef>
                <a:spcPts val="0"/>
              </a:spcBef>
              <a:spcAft>
                <a:spcPts val="0"/>
              </a:spcAft>
              <a:buClr>
                <a:schemeClr val="dk1"/>
              </a:buClr>
              <a:buSzPts val="1200"/>
              <a:buFont typeface="Noto Sans Symbols"/>
              <a:buNone/>
            </a:pPr>
            <a:r>
              <a:rPr lang="ja-JP" sz="1200">
                <a:solidFill>
                  <a:schemeClr val="dk1"/>
                </a:solidFill>
                <a:latin typeface="Arial"/>
                <a:ea typeface="Arial"/>
                <a:cs typeface="Arial"/>
                <a:sym typeface="Arial"/>
              </a:rPr>
              <a:t>   所得金額によって</a:t>
            </a:r>
            <a:endParaRPr sz="1200">
              <a:solidFill>
                <a:schemeClr val="dk1"/>
              </a:solidFill>
              <a:latin typeface="Arial"/>
              <a:ea typeface="Arial"/>
              <a:cs typeface="Arial"/>
              <a:sym typeface="Arial"/>
            </a:endParaRPr>
          </a:p>
          <a:p>
            <a:pPr indent="0" lvl="0" marL="0" marR="0" rtl="0" algn="l">
              <a:lnSpc>
                <a:spcPct val="114000"/>
              </a:lnSpc>
              <a:spcBef>
                <a:spcPts val="0"/>
              </a:spcBef>
              <a:spcAft>
                <a:spcPts val="0"/>
              </a:spcAft>
              <a:buClr>
                <a:schemeClr val="dk1"/>
              </a:buClr>
              <a:buSzPts val="1200"/>
              <a:buFont typeface="Noto Sans Symbols"/>
              <a:buNone/>
            </a:pPr>
            <a:r>
              <a:rPr lang="ja-JP" sz="1200">
                <a:solidFill>
                  <a:schemeClr val="dk1"/>
                </a:solidFill>
                <a:latin typeface="Arial"/>
                <a:ea typeface="Arial"/>
                <a:cs typeface="Arial"/>
                <a:sym typeface="Arial"/>
              </a:rPr>
              <a:t>   負担する金額を変えてみよう</a:t>
            </a:r>
            <a:endParaRPr/>
          </a:p>
        </p:txBody>
      </p:sp>
      <p:sp>
        <p:nvSpPr>
          <p:cNvPr id="541" name="Google Shape;541;p61"/>
          <p:cNvSpPr txBox="1"/>
          <p:nvPr>
            <p:ph idx="1" type="body"/>
          </p:nvPr>
        </p:nvSpPr>
        <p:spPr>
          <a:xfrm>
            <a:off x="7538605" y="4527951"/>
            <a:ext cx="866100" cy="184800"/>
          </a:xfrm>
          <a:prstGeom prst="rect">
            <a:avLst/>
          </a:prstGeom>
          <a:noFill/>
          <a:ln>
            <a:noFill/>
          </a:ln>
        </p:spPr>
        <p:txBody>
          <a:bodyPr anchorCtr="0" anchor="ctr" bIns="45700" lIns="36000" spcFirstLastPara="1" rIns="36000" wrap="square" tIns="45700">
            <a:noAutofit/>
          </a:bodyPr>
          <a:lstStyle>
            <a:lvl1pPr indent="-228600" lvl="0" marL="457200" marR="0" algn="r">
              <a:lnSpc>
                <a:spcPct val="90000"/>
              </a:lnSpc>
              <a:spcBef>
                <a:spcPts val="1000"/>
              </a:spcBef>
              <a:spcAft>
                <a:spcPts val="0"/>
              </a:spcAft>
              <a:buClr>
                <a:schemeClr val="dk1"/>
              </a:buClr>
              <a:buSzPts val="1200"/>
              <a:buFont typeface="Arial"/>
              <a:buNone/>
              <a:defRPr b="0" i="0" sz="1200" u="none" cap="none" strike="noStrike">
                <a:solidFill>
                  <a:schemeClr val="dk1"/>
                </a:solidFill>
                <a:latin typeface="Arial"/>
                <a:ea typeface="Arial"/>
                <a:cs typeface="Arial"/>
                <a:sym typeface="Arial"/>
              </a:defRPr>
            </a:lvl1pPr>
            <a:lvl2pPr indent="-292100" lvl="1" marL="914400" marR="0" algn="l">
              <a:lnSpc>
                <a:spcPct val="90000"/>
              </a:lnSpc>
              <a:spcBef>
                <a:spcPts val="500"/>
              </a:spcBef>
              <a:spcAft>
                <a:spcPts val="0"/>
              </a:spcAft>
              <a:buClr>
                <a:schemeClr val="dk1"/>
              </a:buClr>
              <a:buSzPts val="1000"/>
              <a:buFont typeface="Arial"/>
              <a:buChar char="•"/>
              <a:defRPr b="0" i="0" sz="1000" u="none" cap="none" strike="noStrike">
                <a:solidFill>
                  <a:schemeClr val="dk1"/>
                </a:solidFill>
                <a:latin typeface="Arial"/>
                <a:ea typeface="Arial"/>
                <a:cs typeface="Arial"/>
                <a:sym typeface="Arial"/>
              </a:defRPr>
            </a:lvl2pPr>
            <a:lvl3pPr indent="-292100" lvl="2" marL="1371600" marR="0" algn="l">
              <a:lnSpc>
                <a:spcPct val="90000"/>
              </a:lnSpc>
              <a:spcBef>
                <a:spcPts val="500"/>
              </a:spcBef>
              <a:spcAft>
                <a:spcPts val="0"/>
              </a:spcAft>
              <a:buClr>
                <a:schemeClr val="dk1"/>
              </a:buClr>
              <a:buSzPts val="1000"/>
              <a:buFont typeface="Arial"/>
              <a:buChar char="•"/>
              <a:defRPr b="0" i="0" sz="1000" u="none" cap="none" strike="noStrike">
                <a:solidFill>
                  <a:schemeClr val="dk1"/>
                </a:solidFill>
                <a:latin typeface="Arial"/>
                <a:ea typeface="Arial"/>
                <a:cs typeface="Arial"/>
                <a:sym typeface="Arial"/>
              </a:defRPr>
            </a:lvl3pPr>
            <a:lvl4pPr indent="-292100" lvl="3" marL="1828800" marR="0" algn="l">
              <a:lnSpc>
                <a:spcPct val="90000"/>
              </a:lnSpc>
              <a:spcBef>
                <a:spcPts val="500"/>
              </a:spcBef>
              <a:spcAft>
                <a:spcPts val="0"/>
              </a:spcAft>
              <a:buClr>
                <a:schemeClr val="dk1"/>
              </a:buClr>
              <a:buSzPts val="1000"/>
              <a:buFont typeface="Arial"/>
              <a:buChar char="•"/>
              <a:defRPr b="0" i="0" sz="1000" u="none" cap="none" strike="noStrike">
                <a:solidFill>
                  <a:schemeClr val="dk1"/>
                </a:solidFill>
                <a:latin typeface="Arial"/>
                <a:ea typeface="Arial"/>
                <a:cs typeface="Arial"/>
                <a:sym typeface="Arial"/>
              </a:defRPr>
            </a:lvl4pPr>
            <a:lvl5pPr indent="-292100" lvl="4" marL="2286000" marR="0" algn="l">
              <a:lnSpc>
                <a:spcPct val="90000"/>
              </a:lnSpc>
              <a:spcBef>
                <a:spcPts val="500"/>
              </a:spcBef>
              <a:spcAft>
                <a:spcPts val="0"/>
              </a:spcAft>
              <a:buClr>
                <a:schemeClr val="dk1"/>
              </a:buClr>
              <a:buSzPts val="1000"/>
              <a:buFont typeface="Arial"/>
              <a:buChar char="•"/>
              <a:defRPr b="0" i="0" sz="1000" u="none" cap="none" strike="noStrike">
                <a:solidFill>
                  <a:schemeClr val="dk1"/>
                </a:solidFill>
                <a:latin typeface="Arial"/>
                <a:ea typeface="Arial"/>
                <a:cs typeface="Arial"/>
                <a:sym typeface="Arial"/>
              </a:defRPr>
            </a:lvl5pPr>
            <a:lvl6pPr indent="-342900" lvl="5" marL="27432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6pPr>
            <a:lvl7pPr indent="-342900" lvl="6" marL="32004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7pPr>
            <a:lvl8pPr indent="-342900" lvl="7" marL="36576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8pPr>
            <a:lvl9pPr indent="-342900" lvl="8" marL="41148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9pPr>
          </a:lstStyle>
          <a:p/>
        </p:txBody>
      </p:sp>
      <p:sp>
        <p:nvSpPr>
          <p:cNvPr id="542" name="Google Shape;542;p61"/>
          <p:cNvSpPr txBox="1"/>
          <p:nvPr>
            <p:ph idx="2" type="body"/>
          </p:nvPr>
        </p:nvSpPr>
        <p:spPr>
          <a:xfrm>
            <a:off x="7538605" y="5008902"/>
            <a:ext cx="866100" cy="184800"/>
          </a:xfrm>
          <a:prstGeom prst="rect">
            <a:avLst/>
          </a:prstGeom>
          <a:noFill/>
          <a:ln>
            <a:noFill/>
          </a:ln>
        </p:spPr>
        <p:txBody>
          <a:bodyPr anchorCtr="0" anchor="ctr" bIns="45700" lIns="36000" spcFirstLastPara="1" rIns="36000" wrap="square" tIns="45700">
            <a:noAutofit/>
          </a:bodyPr>
          <a:lstStyle>
            <a:lvl1pPr indent="-228600" lvl="0" marL="457200" marR="0" algn="r">
              <a:lnSpc>
                <a:spcPct val="90000"/>
              </a:lnSpc>
              <a:spcBef>
                <a:spcPts val="1000"/>
              </a:spcBef>
              <a:spcAft>
                <a:spcPts val="0"/>
              </a:spcAft>
              <a:buClr>
                <a:schemeClr val="dk1"/>
              </a:buClr>
              <a:buSzPts val="1200"/>
              <a:buFont typeface="Arial"/>
              <a:buNone/>
              <a:defRPr b="0" i="0" sz="1200" u="none" cap="none" strike="noStrike">
                <a:solidFill>
                  <a:schemeClr val="dk1"/>
                </a:solidFill>
                <a:latin typeface="Arial"/>
                <a:ea typeface="Arial"/>
                <a:cs typeface="Arial"/>
                <a:sym typeface="Arial"/>
              </a:defRPr>
            </a:lvl1pPr>
            <a:lvl2pPr indent="-292100" lvl="1" marL="914400" marR="0" algn="l">
              <a:lnSpc>
                <a:spcPct val="90000"/>
              </a:lnSpc>
              <a:spcBef>
                <a:spcPts val="500"/>
              </a:spcBef>
              <a:spcAft>
                <a:spcPts val="0"/>
              </a:spcAft>
              <a:buClr>
                <a:schemeClr val="dk1"/>
              </a:buClr>
              <a:buSzPts val="1000"/>
              <a:buFont typeface="Arial"/>
              <a:buChar char="•"/>
              <a:defRPr b="0" i="0" sz="1000" u="none" cap="none" strike="noStrike">
                <a:solidFill>
                  <a:schemeClr val="dk1"/>
                </a:solidFill>
                <a:latin typeface="Arial"/>
                <a:ea typeface="Arial"/>
                <a:cs typeface="Arial"/>
                <a:sym typeface="Arial"/>
              </a:defRPr>
            </a:lvl2pPr>
            <a:lvl3pPr indent="-292100" lvl="2" marL="1371600" marR="0" algn="l">
              <a:lnSpc>
                <a:spcPct val="90000"/>
              </a:lnSpc>
              <a:spcBef>
                <a:spcPts val="500"/>
              </a:spcBef>
              <a:spcAft>
                <a:spcPts val="0"/>
              </a:spcAft>
              <a:buClr>
                <a:schemeClr val="dk1"/>
              </a:buClr>
              <a:buSzPts val="1000"/>
              <a:buFont typeface="Arial"/>
              <a:buChar char="•"/>
              <a:defRPr b="0" i="0" sz="1000" u="none" cap="none" strike="noStrike">
                <a:solidFill>
                  <a:schemeClr val="dk1"/>
                </a:solidFill>
                <a:latin typeface="Arial"/>
                <a:ea typeface="Arial"/>
                <a:cs typeface="Arial"/>
                <a:sym typeface="Arial"/>
              </a:defRPr>
            </a:lvl3pPr>
            <a:lvl4pPr indent="-292100" lvl="3" marL="1828800" marR="0" algn="l">
              <a:lnSpc>
                <a:spcPct val="90000"/>
              </a:lnSpc>
              <a:spcBef>
                <a:spcPts val="500"/>
              </a:spcBef>
              <a:spcAft>
                <a:spcPts val="0"/>
              </a:spcAft>
              <a:buClr>
                <a:schemeClr val="dk1"/>
              </a:buClr>
              <a:buSzPts val="1000"/>
              <a:buFont typeface="Arial"/>
              <a:buChar char="•"/>
              <a:defRPr b="0" i="0" sz="1000" u="none" cap="none" strike="noStrike">
                <a:solidFill>
                  <a:schemeClr val="dk1"/>
                </a:solidFill>
                <a:latin typeface="Arial"/>
                <a:ea typeface="Arial"/>
                <a:cs typeface="Arial"/>
                <a:sym typeface="Arial"/>
              </a:defRPr>
            </a:lvl4pPr>
            <a:lvl5pPr indent="-292100" lvl="4" marL="2286000" marR="0" algn="l">
              <a:lnSpc>
                <a:spcPct val="90000"/>
              </a:lnSpc>
              <a:spcBef>
                <a:spcPts val="500"/>
              </a:spcBef>
              <a:spcAft>
                <a:spcPts val="0"/>
              </a:spcAft>
              <a:buClr>
                <a:schemeClr val="dk1"/>
              </a:buClr>
              <a:buSzPts val="1000"/>
              <a:buFont typeface="Arial"/>
              <a:buChar char="•"/>
              <a:defRPr b="0" i="0" sz="1000" u="none" cap="none" strike="noStrike">
                <a:solidFill>
                  <a:schemeClr val="dk1"/>
                </a:solidFill>
                <a:latin typeface="Arial"/>
                <a:ea typeface="Arial"/>
                <a:cs typeface="Arial"/>
                <a:sym typeface="Arial"/>
              </a:defRPr>
            </a:lvl5pPr>
            <a:lvl6pPr indent="-342900" lvl="5" marL="27432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6pPr>
            <a:lvl7pPr indent="-342900" lvl="6" marL="32004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7pPr>
            <a:lvl8pPr indent="-342900" lvl="7" marL="36576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8pPr>
            <a:lvl9pPr indent="-342900" lvl="8" marL="41148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9pPr>
          </a:lstStyle>
          <a:p/>
        </p:txBody>
      </p:sp>
      <p:sp>
        <p:nvSpPr>
          <p:cNvPr id="543" name="Google Shape;543;p61"/>
          <p:cNvSpPr txBox="1"/>
          <p:nvPr>
            <p:ph idx="3" type="body"/>
          </p:nvPr>
        </p:nvSpPr>
        <p:spPr>
          <a:xfrm>
            <a:off x="7538605" y="5473678"/>
            <a:ext cx="866100" cy="184800"/>
          </a:xfrm>
          <a:prstGeom prst="rect">
            <a:avLst/>
          </a:prstGeom>
          <a:noFill/>
          <a:ln>
            <a:noFill/>
          </a:ln>
        </p:spPr>
        <p:txBody>
          <a:bodyPr anchorCtr="0" anchor="ctr" bIns="45700" lIns="36000" spcFirstLastPara="1" rIns="36000" wrap="square" tIns="45700">
            <a:noAutofit/>
          </a:bodyPr>
          <a:lstStyle>
            <a:lvl1pPr indent="-228600" lvl="0" marL="457200" marR="0" algn="r">
              <a:lnSpc>
                <a:spcPct val="90000"/>
              </a:lnSpc>
              <a:spcBef>
                <a:spcPts val="1000"/>
              </a:spcBef>
              <a:spcAft>
                <a:spcPts val="0"/>
              </a:spcAft>
              <a:buClr>
                <a:schemeClr val="dk1"/>
              </a:buClr>
              <a:buSzPts val="1200"/>
              <a:buFont typeface="Arial"/>
              <a:buNone/>
              <a:defRPr b="0" i="0" sz="1200" u="none" cap="none" strike="noStrike">
                <a:solidFill>
                  <a:schemeClr val="dk1"/>
                </a:solidFill>
                <a:latin typeface="Arial"/>
                <a:ea typeface="Arial"/>
                <a:cs typeface="Arial"/>
                <a:sym typeface="Arial"/>
              </a:defRPr>
            </a:lvl1pPr>
            <a:lvl2pPr indent="-292100" lvl="1" marL="914400" marR="0" algn="l">
              <a:lnSpc>
                <a:spcPct val="90000"/>
              </a:lnSpc>
              <a:spcBef>
                <a:spcPts val="500"/>
              </a:spcBef>
              <a:spcAft>
                <a:spcPts val="0"/>
              </a:spcAft>
              <a:buClr>
                <a:schemeClr val="dk1"/>
              </a:buClr>
              <a:buSzPts val="1000"/>
              <a:buFont typeface="Arial"/>
              <a:buChar char="•"/>
              <a:defRPr b="0" i="0" sz="1000" u="none" cap="none" strike="noStrike">
                <a:solidFill>
                  <a:schemeClr val="dk1"/>
                </a:solidFill>
                <a:latin typeface="Arial"/>
                <a:ea typeface="Arial"/>
                <a:cs typeface="Arial"/>
                <a:sym typeface="Arial"/>
              </a:defRPr>
            </a:lvl2pPr>
            <a:lvl3pPr indent="-292100" lvl="2" marL="1371600" marR="0" algn="l">
              <a:lnSpc>
                <a:spcPct val="90000"/>
              </a:lnSpc>
              <a:spcBef>
                <a:spcPts val="500"/>
              </a:spcBef>
              <a:spcAft>
                <a:spcPts val="0"/>
              </a:spcAft>
              <a:buClr>
                <a:schemeClr val="dk1"/>
              </a:buClr>
              <a:buSzPts val="1000"/>
              <a:buFont typeface="Arial"/>
              <a:buChar char="•"/>
              <a:defRPr b="0" i="0" sz="1000" u="none" cap="none" strike="noStrike">
                <a:solidFill>
                  <a:schemeClr val="dk1"/>
                </a:solidFill>
                <a:latin typeface="Arial"/>
                <a:ea typeface="Arial"/>
                <a:cs typeface="Arial"/>
                <a:sym typeface="Arial"/>
              </a:defRPr>
            </a:lvl3pPr>
            <a:lvl4pPr indent="-292100" lvl="3" marL="1828800" marR="0" algn="l">
              <a:lnSpc>
                <a:spcPct val="90000"/>
              </a:lnSpc>
              <a:spcBef>
                <a:spcPts val="500"/>
              </a:spcBef>
              <a:spcAft>
                <a:spcPts val="0"/>
              </a:spcAft>
              <a:buClr>
                <a:schemeClr val="dk1"/>
              </a:buClr>
              <a:buSzPts val="1000"/>
              <a:buFont typeface="Arial"/>
              <a:buChar char="•"/>
              <a:defRPr b="0" i="0" sz="1000" u="none" cap="none" strike="noStrike">
                <a:solidFill>
                  <a:schemeClr val="dk1"/>
                </a:solidFill>
                <a:latin typeface="Arial"/>
                <a:ea typeface="Arial"/>
                <a:cs typeface="Arial"/>
                <a:sym typeface="Arial"/>
              </a:defRPr>
            </a:lvl4pPr>
            <a:lvl5pPr indent="-292100" lvl="4" marL="2286000" marR="0" algn="l">
              <a:lnSpc>
                <a:spcPct val="90000"/>
              </a:lnSpc>
              <a:spcBef>
                <a:spcPts val="500"/>
              </a:spcBef>
              <a:spcAft>
                <a:spcPts val="0"/>
              </a:spcAft>
              <a:buClr>
                <a:schemeClr val="dk1"/>
              </a:buClr>
              <a:buSzPts val="1000"/>
              <a:buFont typeface="Arial"/>
              <a:buChar char="•"/>
              <a:defRPr b="0" i="0" sz="1000" u="none" cap="none" strike="noStrike">
                <a:solidFill>
                  <a:schemeClr val="dk1"/>
                </a:solidFill>
                <a:latin typeface="Arial"/>
                <a:ea typeface="Arial"/>
                <a:cs typeface="Arial"/>
                <a:sym typeface="Arial"/>
              </a:defRPr>
            </a:lvl5pPr>
            <a:lvl6pPr indent="-342900" lvl="5" marL="27432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6pPr>
            <a:lvl7pPr indent="-342900" lvl="6" marL="32004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7pPr>
            <a:lvl8pPr indent="-342900" lvl="7" marL="36576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8pPr>
            <a:lvl9pPr indent="-342900" lvl="8" marL="41148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9pPr>
          </a:lstStyle>
          <a:p/>
        </p:txBody>
      </p:sp>
      <p:sp>
        <p:nvSpPr>
          <p:cNvPr id="544" name="Google Shape;544;p61"/>
          <p:cNvSpPr txBox="1"/>
          <p:nvPr>
            <p:ph idx="4" type="body"/>
          </p:nvPr>
        </p:nvSpPr>
        <p:spPr>
          <a:xfrm>
            <a:off x="7538605" y="5943649"/>
            <a:ext cx="866100" cy="184800"/>
          </a:xfrm>
          <a:prstGeom prst="rect">
            <a:avLst/>
          </a:prstGeom>
          <a:noFill/>
          <a:ln>
            <a:noFill/>
          </a:ln>
        </p:spPr>
        <p:txBody>
          <a:bodyPr anchorCtr="0" anchor="ctr" bIns="45700" lIns="36000" spcFirstLastPara="1" rIns="36000" wrap="square" tIns="45700">
            <a:noAutofit/>
          </a:bodyPr>
          <a:lstStyle>
            <a:lvl1pPr indent="-228600" lvl="0" marL="457200" marR="0" algn="r">
              <a:lnSpc>
                <a:spcPct val="90000"/>
              </a:lnSpc>
              <a:spcBef>
                <a:spcPts val="1000"/>
              </a:spcBef>
              <a:spcAft>
                <a:spcPts val="0"/>
              </a:spcAft>
              <a:buClr>
                <a:schemeClr val="dk1"/>
              </a:buClr>
              <a:buSzPts val="1200"/>
              <a:buFont typeface="Arial"/>
              <a:buNone/>
              <a:defRPr b="0" i="0" sz="1200" u="none" cap="none" strike="noStrike">
                <a:solidFill>
                  <a:schemeClr val="dk1"/>
                </a:solidFill>
                <a:latin typeface="Arial"/>
                <a:ea typeface="Arial"/>
                <a:cs typeface="Arial"/>
                <a:sym typeface="Arial"/>
              </a:defRPr>
            </a:lvl1pPr>
            <a:lvl2pPr indent="-292100" lvl="1" marL="914400" marR="0" algn="l">
              <a:lnSpc>
                <a:spcPct val="90000"/>
              </a:lnSpc>
              <a:spcBef>
                <a:spcPts val="500"/>
              </a:spcBef>
              <a:spcAft>
                <a:spcPts val="0"/>
              </a:spcAft>
              <a:buClr>
                <a:schemeClr val="dk1"/>
              </a:buClr>
              <a:buSzPts val="1000"/>
              <a:buFont typeface="Arial"/>
              <a:buChar char="•"/>
              <a:defRPr b="0" i="0" sz="1000" u="none" cap="none" strike="noStrike">
                <a:solidFill>
                  <a:schemeClr val="dk1"/>
                </a:solidFill>
                <a:latin typeface="Arial"/>
                <a:ea typeface="Arial"/>
                <a:cs typeface="Arial"/>
                <a:sym typeface="Arial"/>
              </a:defRPr>
            </a:lvl2pPr>
            <a:lvl3pPr indent="-292100" lvl="2" marL="1371600" marR="0" algn="l">
              <a:lnSpc>
                <a:spcPct val="90000"/>
              </a:lnSpc>
              <a:spcBef>
                <a:spcPts val="500"/>
              </a:spcBef>
              <a:spcAft>
                <a:spcPts val="0"/>
              </a:spcAft>
              <a:buClr>
                <a:schemeClr val="dk1"/>
              </a:buClr>
              <a:buSzPts val="1000"/>
              <a:buFont typeface="Arial"/>
              <a:buChar char="•"/>
              <a:defRPr b="0" i="0" sz="1000" u="none" cap="none" strike="noStrike">
                <a:solidFill>
                  <a:schemeClr val="dk1"/>
                </a:solidFill>
                <a:latin typeface="Arial"/>
                <a:ea typeface="Arial"/>
                <a:cs typeface="Arial"/>
                <a:sym typeface="Arial"/>
              </a:defRPr>
            </a:lvl3pPr>
            <a:lvl4pPr indent="-292100" lvl="3" marL="1828800" marR="0" algn="l">
              <a:lnSpc>
                <a:spcPct val="90000"/>
              </a:lnSpc>
              <a:spcBef>
                <a:spcPts val="500"/>
              </a:spcBef>
              <a:spcAft>
                <a:spcPts val="0"/>
              </a:spcAft>
              <a:buClr>
                <a:schemeClr val="dk1"/>
              </a:buClr>
              <a:buSzPts val="1000"/>
              <a:buFont typeface="Arial"/>
              <a:buChar char="•"/>
              <a:defRPr b="0" i="0" sz="1000" u="none" cap="none" strike="noStrike">
                <a:solidFill>
                  <a:schemeClr val="dk1"/>
                </a:solidFill>
                <a:latin typeface="Arial"/>
                <a:ea typeface="Arial"/>
                <a:cs typeface="Arial"/>
                <a:sym typeface="Arial"/>
              </a:defRPr>
            </a:lvl4pPr>
            <a:lvl5pPr indent="-292100" lvl="4" marL="2286000" marR="0" algn="l">
              <a:lnSpc>
                <a:spcPct val="90000"/>
              </a:lnSpc>
              <a:spcBef>
                <a:spcPts val="500"/>
              </a:spcBef>
              <a:spcAft>
                <a:spcPts val="0"/>
              </a:spcAft>
              <a:buClr>
                <a:schemeClr val="dk1"/>
              </a:buClr>
              <a:buSzPts val="1000"/>
              <a:buFont typeface="Arial"/>
              <a:buChar char="•"/>
              <a:defRPr b="0" i="0" sz="1000" u="none" cap="none" strike="noStrike">
                <a:solidFill>
                  <a:schemeClr val="dk1"/>
                </a:solidFill>
                <a:latin typeface="Arial"/>
                <a:ea typeface="Arial"/>
                <a:cs typeface="Arial"/>
                <a:sym typeface="Arial"/>
              </a:defRPr>
            </a:lvl5pPr>
            <a:lvl6pPr indent="-342900" lvl="5" marL="27432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6pPr>
            <a:lvl7pPr indent="-342900" lvl="6" marL="32004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7pPr>
            <a:lvl8pPr indent="-342900" lvl="7" marL="36576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8pPr>
            <a:lvl9pPr indent="-342900" lvl="8" marL="41148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9pPr>
          </a:lstStyle>
          <a:p/>
        </p:txBody>
      </p:sp>
      <p:sp>
        <p:nvSpPr>
          <p:cNvPr id="545" name="Google Shape;545;p61"/>
          <p:cNvSpPr/>
          <p:nvPr/>
        </p:nvSpPr>
        <p:spPr>
          <a:xfrm>
            <a:off x="323642" y="4007150"/>
            <a:ext cx="3667500" cy="267900"/>
          </a:xfrm>
          <a:prstGeom prst="rect">
            <a:avLst/>
          </a:prstGeom>
          <a:noFill/>
          <a:ln>
            <a:noFill/>
          </a:ln>
        </p:spPr>
        <p:txBody>
          <a:bodyPr anchorCtr="0" anchor="ctr" bIns="45700" lIns="91425" spcFirstLastPara="1" rIns="91425" wrap="square" tIns="45700">
            <a:noAutofit/>
          </a:bodyPr>
          <a:lstStyle/>
          <a:p>
            <a:pPr indent="0" lvl="0" marL="0" marR="0" rtl="0" algn="l">
              <a:lnSpc>
                <a:spcPct val="114000"/>
              </a:lnSpc>
              <a:spcBef>
                <a:spcPts val="0"/>
              </a:spcBef>
              <a:spcAft>
                <a:spcPts val="0"/>
              </a:spcAft>
              <a:buClr>
                <a:srgbClr val="005BAD"/>
              </a:buClr>
              <a:buSzPts val="1600"/>
              <a:buFont typeface="Arial"/>
              <a:buNone/>
            </a:pPr>
            <a:r>
              <a:rPr lang="ja-JP" sz="1500">
                <a:solidFill>
                  <a:srgbClr val="005BAD"/>
                </a:solidFill>
                <a:latin typeface="Arial"/>
                <a:ea typeface="Arial"/>
                <a:cs typeface="Arial"/>
                <a:sym typeface="Arial"/>
              </a:rPr>
              <a:t>各家の所得金額</a:t>
            </a:r>
            <a:r>
              <a:rPr lang="ja-JP" sz="1300">
                <a:solidFill>
                  <a:srgbClr val="005BAD"/>
                </a:solidFill>
                <a:latin typeface="Arial"/>
                <a:ea typeface="Arial"/>
                <a:cs typeface="Arial"/>
                <a:sym typeface="Arial"/>
              </a:rPr>
              <a:t>（もうけ）</a:t>
            </a:r>
            <a:r>
              <a:rPr lang="ja-JP" sz="1500">
                <a:solidFill>
                  <a:srgbClr val="005BAD"/>
                </a:solidFill>
                <a:latin typeface="Arial"/>
                <a:ea typeface="Arial"/>
                <a:cs typeface="Arial"/>
                <a:sym typeface="Arial"/>
              </a:rPr>
              <a:t>が異なる場合</a:t>
            </a:r>
            <a:endParaRPr sz="1300"/>
          </a:p>
        </p:txBody>
      </p:sp>
      <p:grpSp>
        <p:nvGrpSpPr>
          <p:cNvPr id="546" name="Google Shape;546;p61"/>
          <p:cNvGrpSpPr/>
          <p:nvPr/>
        </p:nvGrpSpPr>
        <p:grpSpPr>
          <a:xfrm>
            <a:off x="727310" y="5444694"/>
            <a:ext cx="2220755" cy="1474781"/>
            <a:chOff x="608967" y="5456726"/>
            <a:chExt cx="2220755" cy="1474781"/>
          </a:xfrm>
        </p:grpSpPr>
        <p:pic>
          <p:nvPicPr>
            <p:cNvPr id="547" name="Google Shape;547;p61"/>
            <p:cNvPicPr preferRelativeResize="0"/>
            <p:nvPr/>
          </p:nvPicPr>
          <p:blipFill rotWithShape="1">
            <a:blip r:embed="rId2">
              <a:alphaModFix/>
            </a:blip>
            <a:srcRect b="0" l="0" r="0" t="-300"/>
            <a:stretch/>
          </p:blipFill>
          <p:spPr>
            <a:xfrm>
              <a:off x="608967" y="5456726"/>
              <a:ext cx="1797166" cy="1091837"/>
            </a:xfrm>
            <a:prstGeom prst="rect">
              <a:avLst/>
            </a:prstGeom>
            <a:noFill/>
            <a:ln cap="flat" cmpd="sng" w="15875">
              <a:solidFill>
                <a:srgbClr val="005BAD"/>
              </a:solidFill>
              <a:prstDash val="solid"/>
              <a:round/>
              <a:headEnd len="sm" w="sm" type="none"/>
              <a:tailEnd len="sm" w="sm" type="none"/>
            </a:ln>
          </p:spPr>
        </p:pic>
        <p:sp>
          <p:nvSpPr>
            <p:cNvPr id="548" name="Google Shape;548;p61"/>
            <p:cNvSpPr/>
            <p:nvPr/>
          </p:nvSpPr>
          <p:spPr>
            <a:xfrm>
              <a:off x="2111222" y="5879507"/>
              <a:ext cx="718500" cy="718500"/>
            </a:xfrm>
            <a:prstGeom prst="ellipse">
              <a:avLst/>
            </a:prstGeom>
            <a:solidFill>
              <a:srgbClr val="005BAD"/>
            </a:solidFill>
            <a:ln cap="flat" cmpd="sng" w="22225">
              <a:solidFill>
                <a:srgbClr val="EBFAFF"/>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2400"/>
                <a:buFont typeface="Arial"/>
                <a:buNone/>
              </a:pPr>
              <a:r>
                <a:t/>
              </a:r>
              <a:endParaRPr b="0" i="0" sz="2400" u="none" cap="none" strike="noStrike">
                <a:solidFill>
                  <a:schemeClr val="dk1"/>
                </a:solidFill>
                <a:latin typeface="Arial"/>
                <a:ea typeface="Arial"/>
                <a:cs typeface="Arial"/>
                <a:sym typeface="Arial"/>
              </a:endParaRPr>
            </a:p>
          </p:txBody>
        </p:sp>
        <p:sp>
          <p:nvSpPr>
            <p:cNvPr id="549" name="Google Shape;549;p61"/>
            <p:cNvSpPr txBox="1"/>
            <p:nvPr/>
          </p:nvSpPr>
          <p:spPr>
            <a:xfrm>
              <a:off x="2106457" y="5977207"/>
              <a:ext cx="718500" cy="9543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ja-JP" sz="1400">
                  <a:solidFill>
                    <a:srgbClr val="EBFFFC"/>
                  </a:solidFill>
                  <a:latin typeface="Arial"/>
                  <a:ea typeface="Arial"/>
                  <a:cs typeface="Arial"/>
                  <a:sym typeface="Arial"/>
                </a:rPr>
                <a:t>メタバ</a:t>
              </a:r>
              <a:endParaRPr sz="1400">
                <a:solidFill>
                  <a:srgbClr val="EBFFFC"/>
                </a:solidFill>
                <a:latin typeface="Arial"/>
                <a:ea typeface="Arial"/>
                <a:cs typeface="Arial"/>
                <a:sym typeface="Arial"/>
              </a:endParaRPr>
            </a:p>
            <a:p>
              <a:pPr indent="0" lvl="0" marL="0" marR="0" rtl="0" algn="l">
                <a:spcBef>
                  <a:spcPts val="0"/>
                </a:spcBef>
                <a:spcAft>
                  <a:spcPts val="0"/>
                </a:spcAft>
                <a:buNone/>
              </a:pPr>
              <a:r>
                <a:rPr lang="ja-JP" sz="1400">
                  <a:solidFill>
                    <a:srgbClr val="EBFFFC"/>
                  </a:solidFill>
                  <a:latin typeface="Arial"/>
                  <a:ea typeface="Arial"/>
                  <a:cs typeface="Arial"/>
                  <a:sym typeface="Arial"/>
                </a:rPr>
                <a:t>タウン</a:t>
              </a:r>
              <a:endParaRPr/>
            </a:p>
          </p:txBody>
        </p:sp>
      </p:grpSp>
      <p:sp>
        <p:nvSpPr>
          <p:cNvPr id="550" name="Google Shape;550;p61"/>
          <p:cNvSpPr/>
          <p:nvPr/>
        </p:nvSpPr>
        <p:spPr>
          <a:xfrm>
            <a:off x="3928375" y="1257125"/>
            <a:ext cx="1638600" cy="226800"/>
          </a:xfrm>
          <a:prstGeom prst="rect">
            <a:avLst/>
          </a:prstGeom>
          <a:noFill/>
          <a:ln cap="flat" cmpd="sng" w="19050">
            <a:solidFill>
              <a:srgbClr val="262626"/>
            </a:solidFill>
            <a:prstDash val="solid"/>
            <a:round/>
            <a:headEnd len="sm" w="sm" type="none"/>
            <a:tailEnd len="sm" w="sm" type="none"/>
          </a:ln>
        </p:spPr>
        <p:txBody>
          <a:bodyPr anchorCtr="0" anchor="ctr" bIns="36000" lIns="72000" spcFirstLastPara="1" rIns="72000" wrap="square" tIns="36000">
            <a:noAutofit/>
          </a:bodyPr>
          <a:lstStyle/>
          <a:p>
            <a:pPr indent="0" lvl="0" marL="0" marR="0" rtl="0" algn="ctr">
              <a:lnSpc>
                <a:spcPct val="100000"/>
              </a:lnSpc>
              <a:spcBef>
                <a:spcPts val="0"/>
              </a:spcBef>
              <a:spcAft>
                <a:spcPts val="0"/>
              </a:spcAft>
              <a:buClr>
                <a:schemeClr val="dk1"/>
              </a:buClr>
              <a:buSzPts val="1300"/>
              <a:buFont typeface="Arial"/>
              <a:buNone/>
            </a:pPr>
            <a:r>
              <a:rPr b="0" i="0" lang="ja-JP" sz="1300" u="none" cap="none" strike="noStrike">
                <a:solidFill>
                  <a:schemeClr val="dk1"/>
                </a:solidFill>
                <a:latin typeface="Arial"/>
                <a:ea typeface="Arial"/>
                <a:cs typeface="Arial"/>
                <a:sym typeface="Arial"/>
              </a:rPr>
              <a:t>パターン１</a:t>
            </a:r>
            <a:r>
              <a:rPr b="0" i="0" lang="ja-JP" sz="1200" u="none" cap="none" strike="noStrike">
                <a:solidFill>
                  <a:schemeClr val="dk1"/>
                </a:solidFill>
                <a:latin typeface="Arial"/>
                <a:ea typeface="Arial"/>
                <a:cs typeface="Arial"/>
                <a:sym typeface="Arial"/>
              </a:rPr>
              <a:t>（参考）</a:t>
            </a:r>
            <a:endParaRPr b="0" i="0" sz="1300" u="none" cap="none" strike="noStrike">
              <a:solidFill>
                <a:schemeClr val="dk1"/>
              </a:solidFill>
              <a:latin typeface="Arial"/>
              <a:ea typeface="Arial"/>
              <a:cs typeface="Arial"/>
              <a:sym typeface="Arial"/>
            </a:endParaRPr>
          </a:p>
        </p:txBody>
      </p:sp>
      <p:graphicFrame>
        <p:nvGraphicFramePr>
          <p:cNvPr id="551" name="Google Shape;551;p61"/>
          <p:cNvGraphicFramePr/>
          <p:nvPr/>
        </p:nvGraphicFramePr>
        <p:xfrm>
          <a:off x="5772274" y="1541747"/>
          <a:ext cx="3000000" cy="3000000"/>
        </p:xfrm>
        <a:graphic>
          <a:graphicData uri="http://schemas.openxmlformats.org/drawingml/2006/table">
            <a:tbl>
              <a:tblPr bandRow="1" firstRow="1">
                <a:noFill/>
                <a:tableStyleId>{EDD6E753-2930-40FE-A78C-5DBA94F34718}</a:tableStyleId>
              </a:tblPr>
              <a:tblGrid>
                <a:gridCol w="506775"/>
                <a:gridCol w="482700"/>
                <a:gridCol w="654250"/>
                <a:gridCol w="687375"/>
                <a:gridCol w="716975"/>
              </a:tblGrid>
              <a:tr h="361725">
                <a:tc>
                  <a:txBody>
                    <a:bodyPr/>
                    <a:lstStyle/>
                    <a:p>
                      <a:pPr indent="0" lvl="0" marL="0" marR="0" rtl="0" algn="ctr">
                        <a:spcBef>
                          <a:spcPts val="0"/>
                        </a:spcBef>
                        <a:spcAft>
                          <a:spcPts val="0"/>
                        </a:spcAft>
                        <a:buNone/>
                      </a:pPr>
                      <a:r>
                        <a:t/>
                      </a:r>
                      <a:endParaRPr b="0" sz="900" u="none" cap="none" strike="noStrike">
                        <a:solidFill>
                          <a:schemeClr val="lt1"/>
                        </a:solidFill>
                      </a:endParaRPr>
                    </a:p>
                  </a:txBody>
                  <a:tcPr marT="45725" marB="45725" marR="91450" marL="91450" anchor="ctr">
                    <a:lnL cap="flat" cmpd="sng" w="9525">
                      <a:solidFill>
                        <a:srgbClr val="000000">
                          <a:alpha val="0"/>
                        </a:srgbClr>
                      </a:solidFill>
                      <a:prstDash val="solid"/>
                      <a:round/>
                      <a:headEnd len="sm" w="sm" type="none"/>
                      <a:tailEnd len="sm" w="sm" type="none"/>
                    </a:lnL>
                    <a:lnR cap="flat" cmpd="sng" w="12700">
                      <a:solidFill>
                        <a:schemeClr val="dk1"/>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12700">
                      <a:solidFill>
                        <a:schemeClr val="dk1"/>
                      </a:solidFill>
                      <a:prstDash val="solid"/>
                      <a:round/>
                      <a:headEnd len="sm" w="sm" type="none"/>
                      <a:tailEnd len="sm" w="sm" type="none"/>
                    </a:lnB>
                    <a:solidFill>
                      <a:srgbClr val="F2F2F2"/>
                    </a:solidFill>
                  </a:tcPr>
                </a:tc>
                <a:tc>
                  <a:txBody>
                    <a:bodyPr/>
                    <a:lstStyle/>
                    <a:p>
                      <a:pPr indent="0" lvl="0" marL="0" marR="0" rtl="0" algn="ctr">
                        <a:spcBef>
                          <a:spcPts val="0"/>
                        </a:spcBef>
                        <a:spcAft>
                          <a:spcPts val="0"/>
                        </a:spcAft>
                        <a:buNone/>
                      </a:pPr>
                      <a:r>
                        <a:rPr b="1" lang="ja-JP" sz="900" u="none" cap="none" strike="noStrike">
                          <a:solidFill>
                            <a:schemeClr val="lt1"/>
                          </a:solidFill>
                        </a:rPr>
                        <a:t>家族</a:t>
                      </a:r>
                      <a:endParaRPr/>
                    </a:p>
                  </a:txBody>
                  <a:tcPr marT="45725" marB="45725" marR="91450" marL="91450" anchor="ctr">
                    <a:lnL cap="flat" cmpd="sng" w="12700">
                      <a:solidFill>
                        <a:schemeClr val="dk1"/>
                      </a:solidFill>
                      <a:prstDash val="solid"/>
                      <a:round/>
                      <a:headEnd len="sm" w="sm" type="none"/>
                      <a:tailEnd len="sm" w="sm" type="none"/>
                    </a:lnL>
                    <a:lnR cap="flat" cmpd="sng" w="12700">
                      <a:solidFill>
                        <a:schemeClr val="lt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7F7F7F"/>
                    </a:solidFill>
                  </a:tcPr>
                </a:tc>
                <a:tc>
                  <a:txBody>
                    <a:bodyPr/>
                    <a:lstStyle/>
                    <a:p>
                      <a:pPr indent="0" lvl="0" marL="0" marR="0" rtl="0" algn="ctr">
                        <a:spcBef>
                          <a:spcPts val="0"/>
                        </a:spcBef>
                        <a:spcAft>
                          <a:spcPts val="0"/>
                        </a:spcAft>
                        <a:buNone/>
                      </a:pPr>
                      <a:r>
                        <a:rPr lang="ja-JP" sz="900" u="none" cap="none" strike="noStrike">
                          <a:solidFill>
                            <a:schemeClr val="lt1"/>
                          </a:solidFill>
                        </a:rPr>
                        <a:t>所得金額</a:t>
                      </a:r>
                      <a:endParaRPr b="0" sz="700" u="none" cap="none" strike="noStrike">
                        <a:solidFill>
                          <a:schemeClr val="lt1"/>
                        </a:solidFill>
                        <a:latin typeface="Arial"/>
                        <a:ea typeface="Arial"/>
                        <a:cs typeface="Arial"/>
                        <a:sym typeface="Arial"/>
                      </a:endParaRPr>
                    </a:p>
                  </a:txBody>
                  <a:tcPr marT="45725" marB="45725" marR="91450" marL="91450" anchor="ctr">
                    <a:lnL cap="flat" cmpd="sng" w="12700">
                      <a:solidFill>
                        <a:schemeClr val="lt1"/>
                      </a:solidFill>
                      <a:prstDash val="solid"/>
                      <a:round/>
                      <a:headEnd len="sm" w="sm" type="none"/>
                      <a:tailEnd len="sm" w="sm" type="none"/>
                    </a:lnL>
                    <a:lnR cap="flat" cmpd="sng" w="12700">
                      <a:solidFill>
                        <a:schemeClr val="lt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7F7F7F"/>
                    </a:solidFill>
                  </a:tcPr>
                </a:tc>
                <a:tc>
                  <a:txBody>
                    <a:bodyPr/>
                    <a:lstStyle/>
                    <a:p>
                      <a:pPr indent="0" lvl="0" marL="0" marR="0" rtl="0" algn="ctr">
                        <a:spcBef>
                          <a:spcPts val="0"/>
                        </a:spcBef>
                        <a:spcAft>
                          <a:spcPts val="0"/>
                        </a:spcAft>
                        <a:buNone/>
                      </a:pPr>
                      <a:r>
                        <a:rPr lang="ja-JP" sz="900" u="none" cap="none" strike="noStrike">
                          <a:solidFill>
                            <a:schemeClr val="lt1"/>
                          </a:solidFill>
                        </a:rPr>
                        <a:t>使用回数</a:t>
                      </a:r>
                      <a:endParaRPr>
                        <a:solidFill>
                          <a:schemeClr val="lt1"/>
                        </a:solidFill>
                      </a:endParaRPr>
                    </a:p>
                  </a:txBody>
                  <a:tcPr marT="45725" marB="45725" marR="91450" marL="91450" anchor="ctr">
                    <a:lnL cap="flat" cmpd="sng" w="12700">
                      <a:solidFill>
                        <a:schemeClr val="lt1"/>
                      </a:solidFill>
                      <a:prstDash val="solid"/>
                      <a:round/>
                      <a:headEnd len="sm" w="sm" type="none"/>
                      <a:tailEnd len="sm" w="sm" type="none"/>
                    </a:lnL>
                    <a:lnR cap="flat" cmpd="sng" w="12700">
                      <a:solidFill>
                        <a:schemeClr val="lt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7F7F7F"/>
                    </a:solidFill>
                  </a:tcPr>
                </a:tc>
                <a:tc>
                  <a:txBody>
                    <a:bodyPr/>
                    <a:lstStyle/>
                    <a:p>
                      <a:pPr indent="0" lvl="0" marL="0" marR="0" rtl="0" algn="ctr">
                        <a:spcBef>
                          <a:spcPts val="0"/>
                        </a:spcBef>
                        <a:spcAft>
                          <a:spcPts val="0"/>
                        </a:spcAft>
                        <a:buNone/>
                      </a:pPr>
                      <a:r>
                        <a:rPr lang="ja-JP" sz="900" u="none" cap="none" strike="noStrike">
                          <a:solidFill>
                            <a:schemeClr val="lt1"/>
                          </a:solidFill>
                        </a:rPr>
                        <a:t>負担金額</a:t>
                      </a:r>
                      <a:endParaRPr>
                        <a:solidFill>
                          <a:schemeClr val="lt1"/>
                        </a:solidFill>
                      </a:endParaRPr>
                    </a:p>
                  </a:txBody>
                  <a:tcPr marT="45725" marB="45725" marR="91450" marL="91450" anchor="ctr">
                    <a:lnL cap="flat" cmpd="sng" w="12700">
                      <a:solidFill>
                        <a:schemeClr val="lt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7F7F7F"/>
                    </a:solidFill>
                  </a:tcPr>
                </a:tc>
              </a:tr>
              <a:tr h="288000">
                <a:tc>
                  <a:txBody>
                    <a:bodyPr/>
                    <a:lstStyle/>
                    <a:p>
                      <a:pPr indent="0" lvl="0" marL="0" marR="0" rtl="0" algn="ctr">
                        <a:spcBef>
                          <a:spcPts val="0"/>
                        </a:spcBef>
                        <a:spcAft>
                          <a:spcPts val="0"/>
                        </a:spcAft>
                        <a:buNone/>
                      </a:pPr>
                      <a:r>
                        <a:rPr b="1" lang="ja-JP" sz="900" u="none" cap="none" strike="noStrike">
                          <a:latin typeface="Arial"/>
                          <a:ea typeface="Arial"/>
                          <a:cs typeface="Arial"/>
                          <a:sym typeface="Arial"/>
                        </a:rPr>
                        <a:t>Ａ家</a:t>
                      </a:r>
                      <a:endParaRPr/>
                    </a:p>
                  </a:txBody>
                  <a:tcPr marT="45725" marB="45725" marR="91450" marL="91450" anchor="ctr">
                    <a:lnL cap="flat" cmpd="sng" w="12700">
                      <a:solidFill>
                        <a:schemeClr val="dk1"/>
                      </a:solidFill>
                      <a:prstDash val="solid"/>
                      <a:round/>
                      <a:headEnd len="sm" w="sm" type="none"/>
                      <a:tailEnd len="sm" w="sm" type="none"/>
                    </a:lnL>
                    <a:lnR cap="flat" cmpd="sng" w="9525">
                      <a:solidFill>
                        <a:schemeClr val="dk1"/>
                      </a:solidFill>
                      <a:prstDash val="dash"/>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ctr">
                        <a:spcBef>
                          <a:spcPts val="0"/>
                        </a:spcBef>
                        <a:spcAft>
                          <a:spcPts val="0"/>
                        </a:spcAft>
                        <a:buNone/>
                      </a:pPr>
                      <a:r>
                        <a:rPr b="1" lang="ja-JP" sz="900" u="none" cap="none" strike="noStrike">
                          <a:latin typeface="Arial"/>
                          <a:ea typeface="Arial"/>
                          <a:cs typeface="Arial"/>
                          <a:sym typeface="Arial"/>
                        </a:rPr>
                        <a:t>４人</a:t>
                      </a:r>
                      <a:endParaRPr/>
                    </a:p>
                  </a:txBody>
                  <a:tcPr marT="45725" marB="45725" marR="91450" marL="91450" anchor="ctr">
                    <a:lnL cap="flat" cmpd="sng" w="9525">
                      <a:solidFill>
                        <a:schemeClr val="dk1"/>
                      </a:solidFill>
                      <a:prstDash val="dash"/>
                      <a:round/>
                      <a:headEnd len="sm" w="sm" type="none"/>
                      <a:tailEnd len="sm" w="sm" type="none"/>
                    </a:lnL>
                    <a:lnR cap="flat" cmpd="sng" w="9525">
                      <a:solidFill>
                        <a:schemeClr val="dk1"/>
                      </a:solidFill>
                      <a:prstDash val="dash"/>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ctr">
                        <a:spcBef>
                          <a:spcPts val="0"/>
                        </a:spcBef>
                        <a:spcAft>
                          <a:spcPts val="0"/>
                        </a:spcAft>
                        <a:buNone/>
                      </a:pPr>
                      <a:r>
                        <a:rPr b="1" lang="ja-JP" sz="900" u="none" cap="none" strike="noStrike">
                          <a:latin typeface="Arial"/>
                          <a:ea typeface="Arial"/>
                          <a:cs typeface="Arial"/>
                          <a:sym typeface="Arial"/>
                        </a:rPr>
                        <a:t>500万円</a:t>
                      </a:r>
                      <a:endParaRPr/>
                    </a:p>
                  </a:txBody>
                  <a:tcPr marT="45725" marB="45725" marR="91450" marL="91450" anchor="ctr">
                    <a:lnL cap="flat" cmpd="sng" w="9525">
                      <a:solidFill>
                        <a:schemeClr val="dk1"/>
                      </a:solidFill>
                      <a:prstDash val="dash"/>
                      <a:round/>
                      <a:headEnd len="sm" w="sm" type="none"/>
                      <a:tailEnd len="sm" w="sm" type="none"/>
                    </a:lnL>
                    <a:lnR cap="flat" cmpd="sng" w="9525">
                      <a:solidFill>
                        <a:schemeClr val="dk1"/>
                      </a:solidFill>
                      <a:prstDash val="dash"/>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ctr">
                        <a:spcBef>
                          <a:spcPts val="0"/>
                        </a:spcBef>
                        <a:spcAft>
                          <a:spcPts val="0"/>
                        </a:spcAft>
                        <a:buNone/>
                      </a:pPr>
                      <a:r>
                        <a:rPr b="1" lang="ja-JP" sz="900" u="none" cap="none" strike="noStrike">
                          <a:latin typeface="Arial"/>
                          <a:ea typeface="Arial"/>
                          <a:cs typeface="Arial"/>
                          <a:sym typeface="Arial"/>
                        </a:rPr>
                        <a:t>月10回</a:t>
                      </a:r>
                      <a:endParaRPr/>
                    </a:p>
                  </a:txBody>
                  <a:tcPr marT="45725" marB="45725" marR="91450" marL="91450" anchor="ctr">
                    <a:lnL cap="flat" cmpd="sng" w="9525">
                      <a:solidFill>
                        <a:schemeClr val="dk1"/>
                      </a:solidFill>
                      <a:prstDash val="dash"/>
                      <a:round/>
                      <a:headEnd len="sm" w="sm" type="none"/>
                      <a:tailEnd len="sm" w="sm" type="none"/>
                    </a:lnL>
                    <a:lnR cap="flat" cmpd="sng" w="9525">
                      <a:solidFill>
                        <a:schemeClr val="dk1"/>
                      </a:solidFill>
                      <a:prstDash val="dash"/>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ctr">
                        <a:spcBef>
                          <a:spcPts val="0"/>
                        </a:spcBef>
                        <a:spcAft>
                          <a:spcPts val="0"/>
                        </a:spcAft>
                        <a:buNone/>
                      </a:pPr>
                      <a:r>
                        <a:rPr b="1" lang="ja-JP" sz="900" u="none" cap="none" strike="noStrike">
                          <a:latin typeface="Arial"/>
                          <a:ea typeface="Arial"/>
                          <a:cs typeface="Arial"/>
                          <a:sym typeface="Arial"/>
                        </a:rPr>
                        <a:t>100万円</a:t>
                      </a:r>
                      <a:endParaRPr/>
                    </a:p>
                  </a:txBody>
                  <a:tcPr marT="45725" marB="45725" marR="91450" marL="91450" anchor="ctr">
                    <a:lnL cap="flat" cmpd="sng" w="9525">
                      <a:solidFill>
                        <a:schemeClr val="dk1"/>
                      </a:solidFill>
                      <a:prstDash val="dash"/>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r>
              <a:tr h="288000">
                <a:tc>
                  <a:txBody>
                    <a:bodyPr/>
                    <a:lstStyle/>
                    <a:p>
                      <a:pPr indent="0" lvl="0" marL="0" marR="0" rtl="0" algn="ctr">
                        <a:spcBef>
                          <a:spcPts val="0"/>
                        </a:spcBef>
                        <a:spcAft>
                          <a:spcPts val="0"/>
                        </a:spcAft>
                        <a:buNone/>
                      </a:pPr>
                      <a:r>
                        <a:rPr b="1" lang="ja-JP" sz="900" u="none" cap="none" strike="noStrike">
                          <a:latin typeface="Arial"/>
                          <a:ea typeface="Arial"/>
                          <a:cs typeface="Arial"/>
                          <a:sym typeface="Arial"/>
                        </a:rPr>
                        <a:t>Ｂ家</a:t>
                      </a:r>
                      <a:endParaRPr/>
                    </a:p>
                  </a:txBody>
                  <a:tcPr marT="45725" marB="45725" marR="91450" marL="91450" anchor="ctr">
                    <a:lnL cap="flat" cmpd="sng" w="12700">
                      <a:solidFill>
                        <a:schemeClr val="dk1"/>
                      </a:solidFill>
                      <a:prstDash val="solid"/>
                      <a:round/>
                      <a:headEnd len="sm" w="sm" type="none"/>
                      <a:tailEnd len="sm" w="sm" type="none"/>
                    </a:lnL>
                    <a:lnR cap="flat" cmpd="sng" w="9525">
                      <a:solidFill>
                        <a:schemeClr val="dk1"/>
                      </a:solidFill>
                      <a:prstDash val="dash"/>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ctr">
                        <a:spcBef>
                          <a:spcPts val="0"/>
                        </a:spcBef>
                        <a:spcAft>
                          <a:spcPts val="0"/>
                        </a:spcAft>
                        <a:buNone/>
                      </a:pPr>
                      <a:r>
                        <a:rPr b="1" lang="ja-JP" sz="900" u="none" cap="none" strike="noStrike">
                          <a:latin typeface="Arial"/>
                          <a:ea typeface="Arial"/>
                          <a:cs typeface="Arial"/>
                          <a:sym typeface="Arial"/>
                        </a:rPr>
                        <a:t>４人</a:t>
                      </a:r>
                      <a:endParaRPr/>
                    </a:p>
                  </a:txBody>
                  <a:tcPr marT="45725" marB="45725" marR="91450" marL="91450" anchor="ctr">
                    <a:lnL cap="flat" cmpd="sng" w="9525">
                      <a:solidFill>
                        <a:schemeClr val="dk1"/>
                      </a:solidFill>
                      <a:prstDash val="dash"/>
                      <a:round/>
                      <a:headEnd len="sm" w="sm" type="none"/>
                      <a:tailEnd len="sm" w="sm" type="none"/>
                    </a:lnL>
                    <a:lnR cap="flat" cmpd="sng" w="9525">
                      <a:solidFill>
                        <a:schemeClr val="dk1"/>
                      </a:solidFill>
                      <a:prstDash val="dash"/>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ctr">
                        <a:spcBef>
                          <a:spcPts val="0"/>
                        </a:spcBef>
                        <a:spcAft>
                          <a:spcPts val="0"/>
                        </a:spcAft>
                        <a:buNone/>
                      </a:pPr>
                      <a:r>
                        <a:rPr b="1" lang="ja-JP" sz="900" u="none" cap="none" strike="noStrike">
                          <a:latin typeface="Arial"/>
                          <a:ea typeface="Arial"/>
                          <a:cs typeface="Arial"/>
                          <a:sym typeface="Arial"/>
                        </a:rPr>
                        <a:t>500万円</a:t>
                      </a:r>
                      <a:endParaRPr/>
                    </a:p>
                  </a:txBody>
                  <a:tcPr marT="45725" marB="45725" marR="91450" marL="91450" anchor="ctr">
                    <a:lnL cap="flat" cmpd="sng" w="9525">
                      <a:solidFill>
                        <a:schemeClr val="dk1"/>
                      </a:solidFill>
                      <a:prstDash val="dash"/>
                      <a:round/>
                      <a:headEnd len="sm" w="sm" type="none"/>
                      <a:tailEnd len="sm" w="sm" type="none"/>
                    </a:lnL>
                    <a:lnR cap="flat" cmpd="sng" w="9525">
                      <a:solidFill>
                        <a:schemeClr val="dk1"/>
                      </a:solidFill>
                      <a:prstDash val="dash"/>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ctr">
                        <a:spcBef>
                          <a:spcPts val="0"/>
                        </a:spcBef>
                        <a:spcAft>
                          <a:spcPts val="0"/>
                        </a:spcAft>
                        <a:buNone/>
                      </a:pPr>
                      <a:r>
                        <a:rPr b="1" lang="ja-JP" sz="900" u="none" cap="none" strike="noStrike">
                          <a:latin typeface="Arial"/>
                          <a:ea typeface="Arial"/>
                          <a:cs typeface="Arial"/>
                          <a:sym typeface="Arial"/>
                        </a:rPr>
                        <a:t>月10回</a:t>
                      </a:r>
                      <a:endParaRPr/>
                    </a:p>
                  </a:txBody>
                  <a:tcPr marT="45725" marB="45725" marR="91450" marL="91450" anchor="ctr">
                    <a:lnL cap="flat" cmpd="sng" w="9525">
                      <a:solidFill>
                        <a:schemeClr val="dk1"/>
                      </a:solidFill>
                      <a:prstDash val="dash"/>
                      <a:round/>
                      <a:headEnd len="sm" w="sm" type="none"/>
                      <a:tailEnd len="sm" w="sm" type="none"/>
                    </a:lnL>
                    <a:lnR cap="flat" cmpd="sng" w="9525">
                      <a:solidFill>
                        <a:schemeClr val="dk1"/>
                      </a:solidFill>
                      <a:prstDash val="dash"/>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ctr">
                        <a:spcBef>
                          <a:spcPts val="0"/>
                        </a:spcBef>
                        <a:spcAft>
                          <a:spcPts val="0"/>
                        </a:spcAft>
                        <a:buNone/>
                      </a:pPr>
                      <a:r>
                        <a:rPr b="1" lang="ja-JP" sz="900" u="none" cap="none" strike="noStrike">
                          <a:latin typeface="Arial"/>
                          <a:ea typeface="Arial"/>
                          <a:cs typeface="Arial"/>
                          <a:sym typeface="Arial"/>
                        </a:rPr>
                        <a:t>100万円</a:t>
                      </a:r>
                      <a:endParaRPr/>
                    </a:p>
                  </a:txBody>
                  <a:tcPr marT="45725" marB="45725" marR="91450" marL="91450" anchor="ctr">
                    <a:lnL cap="flat" cmpd="sng" w="9525">
                      <a:solidFill>
                        <a:schemeClr val="dk1"/>
                      </a:solidFill>
                      <a:prstDash val="dash"/>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r>
              <a:tr h="288000">
                <a:tc>
                  <a:txBody>
                    <a:bodyPr/>
                    <a:lstStyle/>
                    <a:p>
                      <a:pPr indent="0" lvl="0" marL="0" marR="0" rtl="0" algn="ctr">
                        <a:spcBef>
                          <a:spcPts val="0"/>
                        </a:spcBef>
                        <a:spcAft>
                          <a:spcPts val="0"/>
                        </a:spcAft>
                        <a:buNone/>
                      </a:pPr>
                      <a:r>
                        <a:rPr b="1" lang="ja-JP" sz="900" u="none" cap="none" strike="noStrike">
                          <a:latin typeface="Arial"/>
                          <a:ea typeface="Arial"/>
                          <a:cs typeface="Arial"/>
                          <a:sym typeface="Arial"/>
                        </a:rPr>
                        <a:t>Ｃ家</a:t>
                      </a:r>
                      <a:endParaRPr/>
                    </a:p>
                  </a:txBody>
                  <a:tcPr marT="45725" marB="45725" marR="91450" marL="91450" anchor="ctr">
                    <a:lnL cap="flat" cmpd="sng" w="12700">
                      <a:solidFill>
                        <a:schemeClr val="dk1"/>
                      </a:solidFill>
                      <a:prstDash val="solid"/>
                      <a:round/>
                      <a:headEnd len="sm" w="sm" type="none"/>
                      <a:tailEnd len="sm" w="sm" type="none"/>
                    </a:lnL>
                    <a:lnR cap="flat" cmpd="sng" w="9525">
                      <a:solidFill>
                        <a:schemeClr val="dk1"/>
                      </a:solidFill>
                      <a:prstDash val="dash"/>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ctr">
                        <a:spcBef>
                          <a:spcPts val="0"/>
                        </a:spcBef>
                        <a:spcAft>
                          <a:spcPts val="0"/>
                        </a:spcAft>
                        <a:buNone/>
                      </a:pPr>
                      <a:r>
                        <a:rPr b="1" lang="ja-JP" sz="900" u="none" cap="none" strike="noStrike">
                          <a:latin typeface="Arial"/>
                          <a:ea typeface="Arial"/>
                          <a:cs typeface="Arial"/>
                          <a:sym typeface="Arial"/>
                        </a:rPr>
                        <a:t>４人</a:t>
                      </a:r>
                      <a:endParaRPr/>
                    </a:p>
                  </a:txBody>
                  <a:tcPr marT="45725" marB="45725" marR="91450" marL="91450" anchor="ctr">
                    <a:lnL cap="flat" cmpd="sng" w="9525">
                      <a:solidFill>
                        <a:schemeClr val="dk1"/>
                      </a:solidFill>
                      <a:prstDash val="dash"/>
                      <a:round/>
                      <a:headEnd len="sm" w="sm" type="none"/>
                      <a:tailEnd len="sm" w="sm" type="none"/>
                    </a:lnL>
                    <a:lnR cap="flat" cmpd="sng" w="9525">
                      <a:solidFill>
                        <a:schemeClr val="dk1"/>
                      </a:solidFill>
                      <a:prstDash val="dash"/>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ctr">
                        <a:spcBef>
                          <a:spcPts val="0"/>
                        </a:spcBef>
                        <a:spcAft>
                          <a:spcPts val="0"/>
                        </a:spcAft>
                        <a:buNone/>
                      </a:pPr>
                      <a:r>
                        <a:rPr b="1" lang="ja-JP" sz="900" u="none" cap="none" strike="noStrike">
                          <a:latin typeface="Arial"/>
                          <a:ea typeface="Arial"/>
                          <a:cs typeface="Arial"/>
                          <a:sym typeface="Arial"/>
                        </a:rPr>
                        <a:t>500万円</a:t>
                      </a:r>
                      <a:endParaRPr/>
                    </a:p>
                  </a:txBody>
                  <a:tcPr marT="45725" marB="45725" marR="91450" marL="91450" anchor="ctr">
                    <a:lnL cap="flat" cmpd="sng" w="9525">
                      <a:solidFill>
                        <a:schemeClr val="dk1"/>
                      </a:solidFill>
                      <a:prstDash val="dash"/>
                      <a:round/>
                      <a:headEnd len="sm" w="sm" type="none"/>
                      <a:tailEnd len="sm" w="sm" type="none"/>
                    </a:lnL>
                    <a:lnR cap="flat" cmpd="sng" w="9525">
                      <a:solidFill>
                        <a:schemeClr val="dk1"/>
                      </a:solidFill>
                      <a:prstDash val="dash"/>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ctr">
                        <a:spcBef>
                          <a:spcPts val="0"/>
                        </a:spcBef>
                        <a:spcAft>
                          <a:spcPts val="0"/>
                        </a:spcAft>
                        <a:buNone/>
                      </a:pPr>
                      <a:r>
                        <a:rPr b="1" lang="ja-JP" sz="900" u="none" cap="none" strike="noStrike">
                          <a:latin typeface="Arial"/>
                          <a:ea typeface="Arial"/>
                          <a:cs typeface="Arial"/>
                          <a:sym typeface="Arial"/>
                        </a:rPr>
                        <a:t>月10回</a:t>
                      </a:r>
                      <a:endParaRPr/>
                    </a:p>
                  </a:txBody>
                  <a:tcPr marT="45725" marB="45725" marR="91450" marL="91450" anchor="ctr">
                    <a:lnL cap="flat" cmpd="sng" w="9525">
                      <a:solidFill>
                        <a:schemeClr val="dk1"/>
                      </a:solidFill>
                      <a:prstDash val="dash"/>
                      <a:round/>
                      <a:headEnd len="sm" w="sm" type="none"/>
                      <a:tailEnd len="sm" w="sm" type="none"/>
                    </a:lnL>
                    <a:lnR cap="flat" cmpd="sng" w="9525">
                      <a:solidFill>
                        <a:schemeClr val="dk1"/>
                      </a:solidFill>
                      <a:prstDash val="dash"/>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ctr">
                        <a:spcBef>
                          <a:spcPts val="0"/>
                        </a:spcBef>
                        <a:spcAft>
                          <a:spcPts val="0"/>
                        </a:spcAft>
                        <a:buNone/>
                      </a:pPr>
                      <a:r>
                        <a:rPr b="1" lang="ja-JP" sz="900" u="none" cap="none" strike="noStrike">
                          <a:latin typeface="Arial"/>
                          <a:ea typeface="Arial"/>
                          <a:cs typeface="Arial"/>
                          <a:sym typeface="Arial"/>
                        </a:rPr>
                        <a:t>100万円</a:t>
                      </a:r>
                      <a:endParaRPr/>
                    </a:p>
                  </a:txBody>
                  <a:tcPr marT="45725" marB="45725" marR="91450" marL="91450" anchor="ctr">
                    <a:lnL cap="flat" cmpd="sng" w="9525">
                      <a:solidFill>
                        <a:schemeClr val="dk1"/>
                      </a:solidFill>
                      <a:prstDash val="dash"/>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r>
              <a:tr h="288000">
                <a:tc>
                  <a:txBody>
                    <a:bodyPr/>
                    <a:lstStyle/>
                    <a:p>
                      <a:pPr indent="0" lvl="0" marL="0" marR="0" rtl="0" algn="ctr">
                        <a:spcBef>
                          <a:spcPts val="0"/>
                        </a:spcBef>
                        <a:spcAft>
                          <a:spcPts val="0"/>
                        </a:spcAft>
                        <a:buNone/>
                      </a:pPr>
                      <a:r>
                        <a:rPr b="1" lang="ja-JP" sz="900" u="none" cap="none" strike="noStrike">
                          <a:latin typeface="Arial"/>
                          <a:ea typeface="Arial"/>
                          <a:cs typeface="Arial"/>
                          <a:sym typeface="Arial"/>
                        </a:rPr>
                        <a:t>Ｄ家</a:t>
                      </a:r>
                      <a:endParaRPr/>
                    </a:p>
                  </a:txBody>
                  <a:tcPr marT="45725" marB="45725" marR="91450" marL="91450" anchor="ctr">
                    <a:lnL cap="flat" cmpd="sng" w="12700">
                      <a:solidFill>
                        <a:schemeClr val="dk1"/>
                      </a:solidFill>
                      <a:prstDash val="solid"/>
                      <a:round/>
                      <a:headEnd len="sm" w="sm" type="none"/>
                      <a:tailEnd len="sm" w="sm" type="none"/>
                    </a:lnL>
                    <a:lnR cap="flat" cmpd="sng" w="9525">
                      <a:solidFill>
                        <a:schemeClr val="dk1"/>
                      </a:solidFill>
                      <a:prstDash val="dash"/>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ctr">
                        <a:spcBef>
                          <a:spcPts val="0"/>
                        </a:spcBef>
                        <a:spcAft>
                          <a:spcPts val="0"/>
                        </a:spcAft>
                        <a:buNone/>
                      </a:pPr>
                      <a:r>
                        <a:rPr b="1" lang="ja-JP" sz="900" u="none" cap="none" strike="noStrike">
                          <a:latin typeface="Arial"/>
                          <a:ea typeface="Arial"/>
                          <a:cs typeface="Arial"/>
                          <a:sym typeface="Arial"/>
                        </a:rPr>
                        <a:t>４人</a:t>
                      </a:r>
                      <a:endParaRPr/>
                    </a:p>
                  </a:txBody>
                  <a:tcPr marT="45725" marB="45725" marR="91450" marL="91450" anchor="ctr">
                    <a:lnL cap="flat" cmpd="sng" w="9525">
                      <a:solidFill>
                        <a:schemeClr val="dk1"/>
                      </a:solidFill>
                      <a:prstDash val="dash"/>
                      <a:round/>
                      <a:headEnd len="sm" w="sm" type="none"/>
                      <a:tailEnd len="sm" w="sm" type="none"/>
                    </a:lnL>
                    <a:lnR cap="flat" cmpd="sng" w="9525">
                      <a:solidFill>
                        <a:schemeClr val="dk1"/>
                      </a:solidFill>
                      <a:prstDash val="dash"/>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ctr">
                        <a:spcBef>
                          <a:spcPts val="0"/>
                        </a:spcBef>
                        <a:spcAft>
                          <a:spcPts val="0"/>
                        </a:spcAft>
                        <a:buNone/>
                      </a:pPr>
                      <a:r>
                        <a:rPr b="1" lang="ja-JP" sz="900" u="none" cap="none" strike="noStrike">
                          <a:latin typeface="Arial"/>
                          <a:ea typeface="Arial"/>
                          <a:cs typeface="Arial"/>
                          <a:sym typeface="Arial"/>
                        </a:rPr>
                        <a:t>500万円</a:t>
                      </a:r>
                      <a:endParaRPr/>
                    </a:p>
                  </a:txBody>
                  <a:tcPr marT="45725" marB="45725" marR="91450" marL="91450" anchor="ctr">
                    <a:lnL cap="flat" cmpd="sng" w="9525">
                      <a:solidFill>
                        <a:schemeClr val="dk1"/>
                      </a:solidFill>
                      <a:prstDash val="dash"/>
                      <a:round/>
                      <a:headEnd len="sm" w="sm" type="none"/>
                      <a:tailEnd len="sm" w="sm" type="none"/>
                    </a:lnL>
                    <a:lnR cap="flat" cmpd="sng" w="9525">
                      <a:solidFill>
                        <a:schemeClr val="dk1"/>
                      </a:solidFill>
                      <a:prstDash val="dash"/>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ctr">
                        <a:spcBef>
                          <a:spcPts val="0"/>
                        </a:spcBef>
                        <a:spcAft>
                          <a:spcPts val="0"/>
                        </a:spcAft>
                        <a:buNone/>
                      </a:pPr>
                      <a:r>
                        <a:rPr b="1" lang="ja-JP" sz="900" u="none" cap="none" strike="noStrike">
                          <a:latin typeface="Arial"/>
                          <a:ea typeface="Arial"/>
                          <a:cs typeface="Arial"/>
                          <a:sym typeface="Arial"/>
                        </a:rPr>
                        <a:t>月10回</a:t>
                      </a:r>
                      <a:endParaRPr/>
                    </a:p>
                  </a:txBody>
                  <a:tcPr marT="45725" marB="45725" marR="91450" marL="91450" anchor="ctr">
                    <a:lnL cap="flat" cmpd="sng" w="9525">
                      <a:solidFill>
                        <a:schemeClr val="dk1"/>
                      </a:solidFill>
                      <a:prstDash val="dash"/>
                      <a:round/>
                      <a:headEnd len="sm" w="sm" type="none"/>
                      <a:tailEnd len="sm" w="sm" type="none"/>
                    </a:lnL>
                    <a:lnR cap="flat" cmpd="sng" w="9525">
                      <a:solidFill>
                        <a:schemeClr val="dk1"/>
                      </a:solidFill>
                      <a:prstDash val="dash"/>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ctr">
                        <a:spcBef>
                          <a:spcPts val="0"/>
                        </a:spcBef>
                        <a:spcAft>
                          <a:spcPts val="0"/>
                        </a:spcAft>
                        <a:buNone/>
                      </a:pPr>
                      <a:r>
                        <a:rPr b="1" lang="ja-JP" sz="900" u="none" cap="none" strike="noStrike">
                          <a:latin typeface="Arial"/>
                          <a:ea typeface="Arial"/>
                          <a:cs typeface="Arial"/>
                          <a:sym typeface="Arial"/>
                        </a:rPr>
                        <a:t>100万円</a:t>
                      </a:r>
                      <a:endParaRPr/>
                    </a:p>
                  </a:txBody>
                  <a:tcPr marT="45725" marB="45725" marR="91450" marL="91450" anchor="ctr">
                    <a:lnL cap="flat" cmpd="sng" w="9525">
                      <a:solidFill>
                        <a:schemeClr val="dk1"/>
                      </a:solidFill>
                      <a:prstDash val="dash"/>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r>
              <a:tr h="114300">
                <a:tc gridSpan="4">
                  <a:txBody>
                    <a:bodyPr/>
                    <a:lstStyle/>
                    <a:p>
                      <a:pPr indent="0" lvl="0" marL="0" marR="0" rtl="0" algn="ctr">
                        <a:spcBef>
                          <a:spcPts val="0"/>
                        </a:spcBef>
                        <a:spcAft>
                          <a:spcPts val="0"/>
                        </a:spcAft>
                        <a:buNone/>
                      </a:pPr>
                      <a:r>
                        <a:rPr b="1" lang="ja-JP" sz="900" u="none" cap="none" strike="noStrike">
                          <a:latin typeface="Arial"/>
                          <a:ea typeface="Arial"/>
                          <a:cs typeface="Arial"/>
                          <a:sym typeface="Arial"/>
                        </a:rPr>
                        <a:t>合計</a:t>
                      </a:r>
                      <a:endParaRPr/>
                    </a:p>
                  </a:txBody>
                  <a:tcPr marT="45725" marB="45725" marR="91450" marL="91450" anchor="ctr">
                    <a:lnL cap="flat" cmpd="sng" w="12700">
                      <a:solidFill>
                        <a:schemeClr val="dk1"/>
                      </a:solidFill>
                      <a:prstDash val="solid"/>
                      <a:round/>
                      <a:headEnd len="sm" w="sm" type="none"/>
                      <a:tailEnd len="sm" w="sm" type="none"/>
                    </a:lnL>
                    <a:lnR cap="flat" cmpd="sng" w="9525">
                      <a:solidFill>
                        <a:schemeClr val="dk1"/>
                      </a:solidFill>
                      <a:prstDash val="dash"/>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hMerge="1"/>
                <a:tc hMerge="1"/>
                <a:tc hMerge="1"/>
                <a:tc>
                  <a:txBody>
                    <a:bodyPr/>
                    <a:lstStyle/>
                    <a:p>
                      <a:pPr indent="0" lvl="0" marL="0" marR="0" rtl="0" algn="ctr">
                        <a:spcBef>
                          <a:spcPts val="0"/>
                        </a:spcBef>
                        <a:spcAft>
                          <a:spcPts val="0"/>
                        </a:spcAft>
                        <a:buNone/>
                      </a:pPr>
                      <a:r>
                        <a:rPr b="1" lang="ja-JP" sz="900" u="none" cap="none" strike="noStrike">
                          <a:latin typeface="Arial"/>
                          <a:ea typeface="Arial"/>
                          <a:cs typeface="Arial"/>
                          <a:sym typeface="Arial"/>
                        </a:rPr>
                        <a:t>400万円</a:t>
                      </a:r>
                      <a:endParaRPr/>
                    </a:p>
                  </a:txBody>
                  <a:tcPr marT="45725" marB="45725" marR="91450" marL="91450" anchor="ctr">
                    <a:lnL cap="flat" cmpd="sng" w="9525">
                      <a:solidFill>
                        <a:schemeClr val="dk1"/>
                      </a:solidFill>
                      <a:prstDash val="dash"/>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r>
            </a:tbl>
          </a:graphicData>
        </a:graphic>
      </p:graphicFrame>
    </p:spTree>
  </p:cSld>
  <p:clrMapOvr>
    <a:masterClrMapping/>
  </p:clrMapOvr>
  <p:extLst>
    <p:ext uri="{DCECCB84-F9BA-43D5-87BE-67443E8EF086}">
      <p15:sldGuideLst>
        <p15:guide id="1" orient="horz" pos="4224">
          <p15:clr>
            <a:srgbClr val="FBAE40"/>
          </p15:clr>
        </p15:guide>
        <p15:guide id="2" pos="5760">
          <p15:clr>
            <a:srgbClr val="FBAE40"/>
          </p15:clr>
        </p15:guide>
        <p15:guide id="3" orient="horz">
          <p15:clr>
            <a:srgbClr val="FBAE40"/>
          </p15:clr>
        </p15:guide>
      </p15:sldGuideLst>
    </p:ext>
  </p:extLst>
</p:sldLayout>
</file>

<file path=ppt/slideLayouts/slideLayout5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5_白紙">
  <p:cSld name="5_白紙">
    <p:spTree>
      <p:nvGrpSpPr>
        <p:cNvPr id="552" name="Shape 552"/>
        <p:cNvGrpSpPr/>
        <p:nvPr/>
      </p:nvGrpSpPr>
      <p:grpSpPr>
        <a:xfrm>
          <a:off x="0" y="0"/>
          <a:ext cx="0" cy="0"/>
          <a:chOff x="0" y="0"/>
          <a:chExt cx="0" cy="0"/>
        </a:xfrm>
      </p:grpSpPr>
      <p:sp>
        <p:nvSpPr>
          <p:cNvPr id="553" name="Google Shape;553;p62"/>
          <p:cNvSpPr/>
          <p:nvPr/>
        </p:nvSpPr>
        <p:spPr>
          <a:xfrm>
            <a:off x="5772274" y="1541748"/>
            <a:ext cx="3048000" cy="1877700"/>
          </a:xfrm>
          <a:prstGeom prst="rect">
            <a:avLst/>
          </a:prstGeom>
          <a:solidFill>
            <a:srgbClr val="F2F2F2"/>
          </a:solidFill>
          <a:ln>
            <a:noFill/>
          </a:ln>
        </p:spPr>
        <p:txBody>
          <a:bodyPr anchorCtr="0" anchor="t" bIns="45700" lIns="91425" spcFirstLastPara="1" rIns="91425" wrap="square" tIns="90000">
            <a:noAutofit/>
          </a:bodyPr>
          <a:lstStyle/>
          <a:p>
            <a:pPr indent="0" lvl="0" marL="0" marR="0" rtl="0" algn="l">
              <a:lnSpc>
                <a:spcPct val="114000"/>
              </a:lnSpc>
              <a:spcBef>
                <a:spcPts val="0"/>
              </a:spcBef>
              <a:spcAft>
                <a:spcPts val="0"/>
              </a:spcAft>
              <a:buClr>
                <a:schemeClr val="dk1"/>
              </a:buClr>
              <a:buSzPts val="1100"/>
              <a:buFont typeface="Arial"/>
              <a:buNone/>
            </a:pPr>
            <a:r>
              <a:t/>
            </a:r>
            <a:endParaRPr sz="1100">
              <a:solidFill>
                <a:schemeClr val="dk1"/>
              </a:solidFill>
              <a:latin typeface="Arial"/>
              <a:ea typeface="Arial"/>
              <a:cs typeface="Arial"/>
              <a:sym typeface="Arial"/>
            </a:endParaRPr>
          </a:p>
        </p:txBody>
      </p:sp>
      <p:sp>
        <p:nvSpPr>
          <p:cNvPr id="554" name="Google Shape;554;p62"/>
          <p:cNvSpPr/>
          <p:nvPr/>
        </p:nvSpPr>
        <p:spPr>
          <a:xfrm>
            <a:off x="-1" y="705417"/>
            <a:ext cx="9144000" cy="58800"/>
          </a:xfrm>
          <a:prstGeom prst="rect">
            <a:avLst/>
          </a:prstGeom>
          <a:solidFill>
            <a:srgbClr val="005BAD"/>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2400"/>
              <a:buFont typeface="Arial"/>
              <a:buNone/>
            </a:pPr>
            <a:r>
              <a:t/>
            </a:r>
            <a:endParaRPr b="0" i="0" sz="2400" u="none" cap="none" strike="noStrike">
              <a:solidFill>
                <a:srgbClr val="000000"/>
              </a:solidFill>
              <a:latin typeface="Arial"/>
              <a:ea typeface="Arial"/>
              <a:cs typeface="Arial"/>
              <a:sym typeface="Arial"/>
            </a:endParaRPr>
          </a:p>
        </p:txBody>
      </p:sp>
      <p:sp>
        <p:nvSpPr>
          <p:cNvPr id="555" name="Google Shape;555;p62"/>
          <p:cNvSpPr txBox="1"/>
          <p:nvPr>
            <p:ph idx="12" type="sldNum"/>
          </p:nvPr>
        </p:nvSpPr>
        <p:spPr>
          <a:xfrm>
            <a:off x="8769893" y="6443281"/>
            <a:ext cx="374100" cy="298500"/>
          </a:xfrm>
          <a:prstGeom prst="rect">
            <a:avLst/>
          </a:prstGeom>
          <a:noFill/>
          <a:ln>
            <a:noFill/>
          </a:ln>
        </p:spPr>
        <p:txBody>
          <a:bodyPr anchorCtr="0" anchor="ctr" bIns="45700" lIns="91425" spcFirstLastPara="1" rIns="91425" wrap="square" tIns="45700">
            <a:noAutofit/>
          </a:bodyPr>
          <a:lstStyle>
            <a:lvl1pPr indent="0" lvl="0" marL="0" marR="0" algn="ctr">
              <a:spcBef>
                <a:spcPts val="0"/>
              </a:spcBef>
              <a:buNone/>
              <a:defRPr b="1" sz="1200">
                <a:solidFill>
                  <a:schemeClr val="dk1"/>
                </a:solidFill>
                <a:latin typeface="Arial"/>
                <a:ea typeface="Arial"/>
                <a:cs typeface="Arial"/>
                <a:sym typeface="Arial"/>
              </a:defRPr>
            </a:lvl1pPr>
            <a:lvl2pPr indent="0" lvl="1" marL="0" marR="0" algn="ctr">
              <a:spcBef>
                <a:spcPts val="0"/>
              </a:spcBef>
              <a:buNone/>
              <a:defRPr b="1" sz="1200">
                <a:solidFill>
                  <a:schemeClr val="dk1"/>
                </a:solidFill>
                <a:latin typeface="Arial"/>
                <a:ea typeface="Arial"/>
                <a:cs typeface="Arial"/>
                <a:sym typeface="Arial"/>
              </a:defRPr>
            </a:lvl2pPr>
            <a:lvl3pPr indent="0" lvl="2" marL="0" marR="0" algn="ctr">
              <a:spcBef>
                <a:spcPts val="0"/>
              </a:spcBef>
              <a:buNone/>
              <a:defRPr b="1" sz="1200">
                <a:solidFill>
                  <a:schemeClr val="dk1"/>
                </a:solidFill>
                <a:latin typeface="Arial"/>
                <a:ea typeface="Arial"/>
                <a:cs typeface="Arial"/>
                <a:sym typeface="Arial"/>
              </a:defRPr>
            </a:lvl3pPr>
            <a:lvl4pPr indent="0" lvl="3" marL="0" marR="0" algn="ctr">
              <a:spcBef>
                <a:spcPts val="0"/>
              </a:spcBef>
              <a:buNone/>
              <a:defRPr b="1" sz="1200">
                <a:solidFill>
                  <a:schemeClr val="dk1"/>
                </a:solidFill>
                <a:latin typeface="Arial"/>
                <a:ea typeface="Arial"/>
                <a:cs typeface="Arial"/>
                <a:sym typeface="Arial"/>
              </a:defRPr>
            </a:lvl4pPr>
            <a:lvl5pPr indent="0" lvl="4" marL="0" marR="0" algn="ctr">
              <a:spcBef>
                <a:spcPts val="0"/>
              </a:spcBef>
              <a:buNone/>
              <a:defRPr b="1" sz="1200">
                <a:solidFill>
                  <a:schemeClr val="dk1"/>
                </a:solidFill>
                <a:latin typeface="Arial"/>
                <a:ea typeface="Arial"/>
                <a:cs typeface="Arial"/>
                <a:sym typeface="Arial"/>
              </a:defRPr>
            </a:lvl5pPr>
            <a:lvl6pPr indent="0" lvl="5" marL="0" marR="0" algn="ctr">
              <a:spcBef>
                <a:spcPts val="0"/>
              </a:spcBef>
              <a:buNone/>
              <a:defRPr b="1" sz="1200">
                <a:solidFill>
                  <a:schemeClr val="dk1"/>
                </a:solidFill>
                <a:latin typeface="Arial"/>
                <a:ea typeface="Arial"/>
                <a:cs typeface="Arial"/>
                <a:sym typeface="Arial"/>
              </a:defRPr>
            </a:lvl6pPr>
            <a:lvl7pPr indent="0" lvl="6" marL="0" marR="0" algn="ctr">
              <a:spcBef>
                <a:spcPts val="0"/>
              </a:spcBef>
              <a:buNone/>
              <a:defRPr b="1" sz="1200">
                <a:solidFill>
                  <a:schemeClr val="dk1"/>
                </a:solidFill>
                <a:latin typeface="Arial"/>
                <a:ea typeface="Arial"/>
                <a:cs typeface="Arial"/>
                <a:sym typeface="Arial"/>
              </a:defRPr>
            </a:lvl7pPr>
            <a:lvl8pPr indent="0" lvl="7" marL="0" marR="0" algn="ctr">
              <a:spcBef>
                <a:spcPts val="0"/>
              </a:spcBef>
              <a:buNone/>
              <a:defRPr b="1" sz="1200">
                <a:solidFill>
                  <a:schemeClr val="dk1"/>
                </a:solidFill>
                <a:latin typeface="Arial"/>
                <a:ea typeface="Arial"/>
                <a:cs typeface="Arial"/>
                <a:sym typeface="Arial"/>
              </a:defRPr>
            </a:lvl8pPr>
            <a:lvl9pPr indent="0" lvl="8" marL="0" marR="0" algn="ctr">
              <a:spcBef>
                <a:spcPts val="0"/>
              </a:spcBef>
              <a:buNone/>
              <a:defRPr b="1" sz="1200">
                <a:solidFill>
                  <a:schemeClr val="dk1"/>
                </a:solidFill>
                <a:latin typeface="Arial"/>
                <a:ea typeface="Arial"/>
                <a:cs typeface="Arial"/>
                <a:sym typeface="Arial"/>
              </a:defRPr>
            </a:lvl9pPr>
          </a:lstStyle>
          <a:p>
            <a:pPr indent="0" lvl="0" marL="0" rtl="0" algn="ctr">
              <a:spcBef>
                <a:spcPts val="0"/>
              </a:spcBef>
              <a:spcAft>
                <a:spcPts val="0"/>
              </a:spcAft>
              <a:buNone/>
            </a:pPr>
            <a:fld id="{00000000-1234-1234-1234-123412341234}" type="slidenum">
              <a:rPr lang="ja-JP"/>
              <a:t>‹#›</a:t>
            </a:fld>
            <a:endParaRPr/>
          </a:p>
        </p:txBody>
      </p:sp>
      <p:sp>
        <p:nvSpPr>
          <p:cNvPr id="556" name="Google Shape;556;p62"/>
          <p:cNvSpPr/>
          <p:nvPr/>
        </p:nvSpPr>
        <p:spPr>
          <a:xfrm>
            <a:off x="323851" y="1257115"/>
            <a:ext cx="831300" cy="226800"/>
          </a:xfrm>
          <a:prstGeom prst="rect">
            <a:avLst/>
          </a:prstGeom>
          <a:noFill/>
          <a:ln cap="flat" cmpd="sng" w="19050">
            <a:solidFill>
              <a:srgbClr val="262626"/>
            </a:solidFill>
            <a:prstDash val="solid"/>
            <a:round/>
            <a:headEnd len="sm" w="sm" type="none"/>
            <a:tailEnd len="sm" w="sm" type="none"/>
          </a:ln>
        </p:spPr>
        <p:txBody>
          <a:bodyPr anchorCtr="0" anchor="ctr" bIns="36000" lIns="72000" spcFirstLastPara="1" rIns="72000" wrap="square" tIns="36000">
            <a:noAutofit/>
          </a:bodyPr>
          <a:lstStyle/>
          <a:p>
            <a:pPr indent="0" lvl="0" marL="0" marR="0" rtl="0" algn="ctr">
              <a:lnSpc>
                <a:spcPct val="100000"/>
              </a:lnSpc>
              <a:spcBef>
                <a:spcPts val="0"/>
              </a:spcBef>
              <a:spcAft>
                <a:spcPts val="0"/>
              </a:spcAft>
              <a:buClr>
                <a:schemeClr val="dk1"/>
              </a:buClr>
              <a:buSzPts val="1300"/>
              <a:buFont typeface="Arial"/>
              <a:buNone/>
            </a:pPr>
            <a:r>
              <a:rPr b="0" i="0" lang="ja-JP" sz="1300" u="none" cap="none" strike="noStrike">
                <a:solidFill>
                  <a:schemeClr val="dk1"/>
                </a:solidFill>
                <a:latin typeface="Arial"/>
                <a:ea typeface="Arial"/>
                <a:cs typeface="Arial"/>
                <a:sym typeface="Arial"/>
              </a:rPr>
              <a:t>前提条件</a:t>
            </a:r>
            <a:endParaRPr/>
          </a:p>
        </p:txBody>
      </p:sp>
      <p:sp>
        <p:nvSpPr>
          <p:cNvPr id="557" name="Google Shape;557;p62"/>
          <p:cNvSpPr/>
          <p:nvPr/>
        </p:nvSpPr>
        <p:spPr>
          <a:xfrm>
            <a:off x="323850" y="3614850"/>
            <a:ext cx="3088800" cy="226800"/>
          </a:xfrm>
          <a:prstGeom prst="rect">
            <a:avLst/>
          </a:prstGeom>
          <a:noFill/>
          <a:ln cap="flat" cmpd="sng" w="19050">
            <a:solidFill>
              <a:srgbClr val="005BAD"/>
            </a:solidFill>
            <a:prstDash val="solid"/>
            <a:round/>
            <a:headEnd len="sm" w="sm" type="none"/>
            <a:tailEnd len="sm" w="sm" type="none"/>
          </a:ln>
        </p:spPr>
        <p:txBody>
          <a:bodyPr anchorCtr="0" anchor="ctr" bIns="36000" lIns="72000" spcFirstLastPara="1" rIns="72000" wrap="square" tIns="36000">
            <a:noAutofit/>
          </a:bodyPr>
          <a:lstStyle/>
          <a:p>
            <a:pPr indent="0" lvl="0" marL="0" marR="0" rtl="0" algn="ctr">
              <a:lnSpc>
                <a:spcPct val="100000"/>
              </a:lnSpc>
              <a:spcBef>
                <a:spcPts val="0"/>
              </a:spcBef>
              <a:spcAft>
                <a:spcPts val="0"/>
              </a:spcAft>
              <a:buClr>
                <a:srgbClr val="005BAD"/>
              </a:buClr>
              <a:buSzPts val="1300"/>
              <a:buFont typeface="Arial"/>
              <a:buNone/>
            </a:pPr>
            <a:r>
              <a:rPr b="0" i="0" lang="ja-JP" sz="1300" u="none" cap="none" strike="noStrike">
                <a:solidFill>
                  <a:srgbClr val="005BAD"/>
                </a:solidFill>
                <a:latin typeface="Arial"/>
                <a:ea typeface="Arial"/>
                <a:cs typeface="Arial"/>
                <a:sym typeface="Arial"/>
              </a:rPr>
              <a:t>討議</a:t>
            </a:r>
            <a:r>
              <a:rPr b="0" i="0" lang="ja-JP" sz="1300" u="none" cap="none" strike="noStrike">
                <a:solidFill>
                  <a:schemeClr val="dk1"/>
                </a:solidFill>
                <a:latin typeface="Arial"/>
                <a:ea typeface="Arial"/>
                <a:cs typeface="Arial"/>
                <a:sym typeface="Arial"/>
              </a:rPr>
              <a:t>　パターン３　※グループ発表あり</a:t>
            </a:r>
            <a:endParaRPr/>
          </a:p>
        </p:txBody>
      </p:sp>
      <p:sp>
        <p:nvSpPr>
          <p:cNvPr id="558" name="Google Shape;558;p62"/>
          <p:cNvSpPr/>
          <p:nvPr/>
        </p:nvSpPr>
        <p:spPr>
          <a:xfrm>
            <a:off x="324417" y="1541748"/>
            <a:ext cx="3455400" cy="1877700"/>
          </a:xfrm>
          <a:prstGeom prst="rect">
            <a:avLst/>
          </a:prstGeom>
          <a:solidFill>
            <a:srgbClr val="F2F2F2"/>
          </a:solidFill>
          <a:ln>
            <a:noFill/>
          </a:ln>
        </p:spPr>
        <p:txBody>
          <a:bodyPr anchorCtr="0" anchor="ctr" bIns="45700" lIns="91425" spcFirstLastPara="1" rIns="91425" wrap="square" tIns="45700">
            <a:noAutofit/>
          </a:bodyPr>
          <a:lstStyle/>
          <a:p>
            <a:pPr indent="0" lvl="0" marL="0" marR="0" rtl="0" algn="l">
              <a:lnSpc>
                <a:spcPct val="114000"/>
              </a:lnSpc>
              <a:spcBef>
                <a:spcPts val="0"/>
              </a:spcBef>
              <a:spcAft>
                <a:spcPts val="0"/>
              </a:spcAft>
              <a:buClr>
                <a:schemeClr val="dk1"/>
              </a:buClr>
              <a:buSzPts val="1100"/>
              <a:buFont typeface="Arial"/>
              <a:buNone/>
            </a:pPr>
            <a:r>
              <a:rPr lang="ja-JP" sz="1100">
                <a:solidFill>
                  <a:schemeClr val="dk1"/>
                </a:solidFill>
                <a:latin typeface="Arial"/>
                <a:ea typeface="Arial"/>
                <a:cs typeface="Arial"/>
                <a:sym typeface="Arial"/>
              </a:rPr>
              <a:t>みなさんはメタバタウンの住人です。</a:t>
            </a:r>
            <a:endParaRPr sz="1100">
              <a:solidFill>
                <a:schemeClr val="dk1"/>
              </a:solidFill>
              <a:latin typeface="Arial"/>
              <a:ea typeface="Arial"/>
              <a:cs typeface="Arial"/>
              <a:sym typeface="Arial"/>
            </a:endParaRPr>
          </a:p>
          <a:p>
            <a:pPr indent="0" lvl="0" marL="0" marR="0" rtl="0" algn="l">
              <a:lnSpc>
                <a:spcPct val="114000"/>
              </a:lnSpc>
              <a:spcBef>
                <a:spcPts val="0"/>
              </a:spcBef>
              <a:spcAft>
                <a:spcPts val="0"/>
              </a:spcAft>
              <a:buClr>
                <a:schemeClr val="dk1"/>
              </a:buClr>
              <a:buSzPts val="1100"/>
              <a:buFont typeface="Arial"/>
              <a:buNone/>
            </a:pPr>
            <a:r>
              <a:rPr lang="ja-JP" sz="1100">
                <a:solidFill>
                  <a:schemeClr val="dk1"/>
                </a:solidFill>
                <a:latin typeface="Arial"/>
                <a:ea typeface="Arial"/>
                <a:cs typeface="Arial"/>
                <a:sym typeface="Arial"/>
              </a:rPr>
              <a:t>メタバタウンには家が４軒あり、町の真ん中を町が管理する川が流れています。</a:t>
            </a:r>
            <a:endParaRPr/>
          </a:p>
          <a:p>
            <a:pPr indent="0" lvl="0" marL="0" marR="0" rtl="0" algn="l">
              <a:lnSpc>
                <a:spcPct val="114000"/>
              </a:lnSpc>
              <a:spcBef>
                <a:spcPts val="0"/>
              </a:spcBef>
              <a:spcAft>
                <a:spcPts val="0"/>
              </a:spcAft>
              <a:buClr>
                <a:schemeClr val="dk1"/>
              </a:buClr>
              <a:buSzPts val="1100"/>
              <a:buFont typeface="Arial"/>
              <a:buNone/>
            </a:pPr>
            <a:r>
              <a:rPr lang="ja-JP" sz="1100">
                <a:solidFill>
                  <a:schemeClr val="dk1"/>
                </a:solidFill>
                <a:latin typeface="Arial"/>
                <a:ea typeface="Arial"/>
                <a:cs typeface="Arial"/>
                <a:sym typeface="Arial"/>
              </a:rPr>
              <a:t>行き来には渡し船を使っていますが、</a:t>
            </a:r>
            <a:endParaRPr sz="1100">
              <a:solidFill>
                <a:schemeClr val="dk1"/>
              </a:solidFill>
              <a:latin typeface="Arial"/>
              <a:ea typeface="Arial"/>
              <a:cs typeface="Arial"/>
              <a:sym typeface="Arial"/>
            </a:endParaRPr>
          </a:p>
          <a:p>
            <a:pPr indent="0" lvl="0" marL="0" marR="0" rtl="0" algn="l">
              <a:lnSpc>
                <a:spcPct val="114000"/>
              </a:lnSpc>
              <a:spcBef>
                <a:spcPts val="0"/>
              </a:spcBef>
              <a:spcAft>
                <a:spcPts val="0"/>
              </a:spcAft>
              <a:buClr>
                <a:schemeClr val="dk1"/>
              </a:buClr>
              <a:buSzPts val="1100"/>
              <a:buFont typeface="Arial"/>
              <a:buNone/>
            </a:pPr>
            <a:r>
              <a:rPr lang="ja-JP" sz="1100">
                <a:solidFill>
                  <a:schemeClr val="dk1"/>
                </a:solidFill>
                <a:latin typeface="Arial"/>
                <a:ea typeface="Arial"/>
                <a:cs typeface="Arial"/>
                <a:sym typeface="Arial"/>
              </a:rPr>
              <a:t>雨で増水すると運航できず不便でした。</a:t>
            </a:r>
            <a:endParaRPr/>
          </a:p>
          <a:p>
            <a:pPr indent="0" lvl="0" marL="0" marR="0" rtl="0" algn="l">
              <a:lnSpc>
                <a:spcPct val="114000"/>
              </a:lnSpc>
              <a:spcBef>
                <a:spcPts val="0"/>
              </a:spcBef>
              <a:spcAft>
                <a:spcPts val="0"/>
              </a:spcAft>
              <a:buClr>
                <a:schemeClr val="dk1"/>
              </a:buClr>
              <a:buSzPts val="1100"/>
              <a:buFont typeface="Arial"/>
              <a:buNone/>
            </a:pPr>
            <a:r>
              <a:rPr lang="ja-JP" sz="1100">
                <a:solidFill>
                  <a:schemeClr val="dk1"/>
                </a:solidFill>
                <a:latin typeface="Arial"/>
                <a:ea typeface="Arial"/>
                <a:cs typeface="Arial"/>
                <a:sym typeface="Arial"/>
              </a:rPr>
              <a:t>今回、</a:t>
            </a:r>
            <a:r>
              <a:rPr lang="ja-JP" sz="1100">
                <a:solidFill>
                  <a:srgbClr val="C00000"/>
                </a:solidFill>
                <a:latin typeface="Arial"/>
                <a:ea typeface="Arial"/>
                <a:cs typeface="Arial"/>
                <a:sym typeface="Arial"/>
              </a:rPr>
              <a:t> メタバタウンの全ての住人の希望 </a:t>
            </a:r>
            <a:r>
              <a:rPr lang="ja-JP" sz="1100">
                <a:solidFill>
                  <a:schemeClr val="dk1"/>
                </a:solidFill>
                <a:latin typeface="Arial"/>
                <a:ea typeface="Arial"/>
                <a:cs typeface="Arial"/>
                <a:sym typeface="Arial"/>
              </a:rPr>
              <a:t>により</a:t>
            </a:r>
            <a:endParaRPr sz="1100">
              <a:solidFill>
                <a:schemeClr val="dk1"/>
              </a:solidFill>
              <a:latin typeface="Arial"/>
              <a:ea typeface="Arial"/>
              <a:cs typeface="Arial"/>
              <a:sym typeface="Arial"/>
            </a:endParaRPr>
          </a:p>
          <a:p>
            <a:pPr indent="0" lvl="0" marL="0" marR="0" rtl="0" algn="l">
              <a:lnSpc>
                <a:spcPct val="114000"/>
              </a:lnSpc>
              <a:spcBef>
                <a:spcPts val="0"/>
              </a:spcBef>
              <a:spcAft>
                <a:spcPts val="0"/>
              </a:spcAft>
              <a:buClr>
                <a:schemeClr val="dk1"/>
              </a:buClr>
              <a:buSzPts val="1100"/>
              <a:buFont typeface="Arial"/>
              <a:buNone/>
            </a:pPr>
            <a:r>
              <a:rPr lang="ja-JP" sz="1100">
                <a:solidFill>
                  <a:schemeClr val="dk1"/>
                </a:solidFill>
                <a:latin typeface="Arial"/>
                <a:ea typeface="Arial"/>
                <a:cs typeface="Arial"/>
                <a:sym typeface="Arial"/>
              </a:rPr>
              <a:t>橋を建設することになりました。</a:t>
            </a:r>
            <a:endParaRPr/>
          </a:p>
          <a:p>
            <a:pPr indent="0" lvl="0" marL="0" marR="0" rtl="0" algn="l">
              <a:lnSpc>
                <a:spcPct val="114000"/>
              </a:lnSpc>
              <a:spcBef>
                <a:spcPts val="0"/>
              </a:spcBef>
              <a:spcAft>
                <a:spcPts val="0"/>
              </a:spcAft>
              <a:buClr>
                <a:schemeClr val="dk1"/>
              </a:buClr>
              <a:buSzPts val="1100"/>
              <a:buFont typeface="Arial"/>
              <a:buNone/>
            </a:pPr>
            <a:r>
              <a:rPr lang="ja-JP" sz="1100">
                <a:solidFill>
                  <a:schemeClr val="dk1"/>
                </a:solidFill>
                <a:latin typeface="Arial"/>
                <a:ea typeface="Arial"/>
                <a:cs typeface="Arial"/>
                <a:sym typeface="Arial"/>
              </a:rPr>
              <a:t>橋の建設費用は400万円です。</a:t>
            </a:r>
            <a:endParaRPr sz="1100">
              <a:solidFill>
                <a:schemeClr val="dk1"/>
              </a:solidFill>
              <a:latin typeface="Arial"/>
              <a:ea typeface="Arial"/>
              <a:cs typeface="Arial"/>
              <a:sym typeface="Arial"/>
            </a:endParaRPr>
          </a:p>
          <a:p>
            <a:pPr indent="0" lvl="0" marL="0" marR="0" rtl="0" algn="l">
              <a:lnSpc>
                <a:spcPct val="114000"/>
              </a:lnSpc>
              <a:spcBef>
                <a:spcPts val="0"/>
              </a:spcBef>
              <a:spcAft>
                <a:spcPts val="0"/>
              </a:spcAft>
              <a:buClr>
                <a:schemeClr val="dk1"/>
              </a:buClr>
              <a:buSzPts val="1100"/>
              <a:buFont typeface="Arial"/>
              <a:buNone/>
            </a:pPr>
            <a:r>
              <a:rPr lang="ja-JP" sz="1100">
                <a:solidFill>
                  <a:schemeClr val="dk1"/>
                </a:solidFill>
                <a:latin typeface="Arial"/>
                <a:ea typeface="Arial"/>
                <a:cs typeface="Arial"/>
                <a:sym typeface="Arial"/>
              </a:rPr>
              <a:t>どのように負担すればいいと思いますか。</a:t>
            </a:r>
            <a:endParaRPr/>
          </a:p>
        </p:txBody>
      </p:sp>
      <p:sp>
        <p:nvSpPr>
          <p:cNvPr id="559" name="Google Shape;559;p62"/>
          <p:cNvSpPr/>
          <p:nvPr/>
        </p:nvSpPr>
        <p:spPr>
          <a:xfrm>
            <a:off x="811524" y="2583500"/>
            <a:ext cx="2197800" cy="177600"/>
          </a:xfrm>
          <a:prstGeom prst="rect">
            <a:avLst/>
          </a:prstGeom>
          <a:noFill/>
          <a:ln cap="flat" cmpd="sng" w="12700">
            <a:solidFill>
              <a:srgbClr val="C00000"/>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2400"/>
              <a:buFont typeface="Arial"/>
              <a:buNone/>
            </a:pPr>
            <a:r>
              <a:t/>
            </a:r>
            <a:endParaRPr b="0" i="0" sz="2400" u="none" cap="none" strike="noStrike">
              <a:solidFill>
                <a:schemeClr val="dk1"/>
              </a:solidFill>
              <a:latin typeface="Arial"/>
              <a:ea typeface="Arial"/>
              <a:cs typeface="Arial"/>
              <a:sym typeface="Arial"/>
            </a:endParaRPr>
          </a:p>
        </p:txBody>
      </p:sp>
      <p:sp>
        <p:nvSpPr>
          <p:cNvPr id="560" name="Google Shape;560;p62"/>
          <p:cNvSpPr/>
          <p:nvPr/>
        </p:nvSpPr>
        <p:spPr>
          <a:xfrm>
            <a:off x="324417" y="3888724"/>
            <a:ext cx="8495700" cy="2831400"/>
          </a:xfrm>
          <a:prstGeom prst="rect">
            <a:avLst/>
          </a:prstGeom>
          <a:solidFill>
            <a:srgbClr val="EBFAFF"/>
          </a:solidFill>
          <a:ln>
            <a:noFill/>
          </a:ln>
        </p:spPr>
        <p:txBody>
          <a:bodyPr anchorCtr="0" anchor="ctr" bIns="45700" lIns="91425" spcFirstLastPara="1" rIns="91425" wrap="square" tIns="45700">
            <a:noAutofit/>
          </a:bodyPr>
          <a:lstStyle/>
          <a:p>
            <a:pPr indent="0" lvl="0" marL="0" marR="0" rtl="0" algn="l">
              <a:lnSpc>
                <a:spcPct val="114000"/>
              </a:lnSpc>
              <a:spcBef>
                <a:spcPts val="0"/>
              </a:spcBef>
              <a:spcAft>
                <a:spcPts val="0"/>
              </a:spcAft>
              <a:buClr>
                <a:schemeClr val="dk1"/>
              </a:buClr>
              <a:buSzPts val="1100"/>
              <a:buFont typeface="Arial"/>
              <a:buNone/>
            </a:pPr>
            <a:r>
              <a:t/>
            </a:r>
            <a:endParaRPr sz="1100">
              <a:solidFill>
                <a:schemeClr val="dk1"/>
              </a:solidFill>
              <a:latin typeface="Arial"/>
              <a:ea typeface="Arial"/>
              <a:cs typeface="Arial"/>
              <a:sym typeface="Arial"/>
            </a:endParaRPr>
          </a:p>
        </p:txBody>
      </p:sp>
      <p:sp>
        <p:nvSpPr>
          <p:cNvPr id="561" name="Google Shape;561;p62"/>
          <p:cNvSpPr/>
          <p:nvPr/>
        </p:nvSpPr>
        <p:spPr>
          <a:xfrm>
            <a:off x="3928375" y="1541750"/>
            <a:ext cx="1942800" cy="1877700"/>
          </a:xfrm>
          <a:prstGeom prst="rect">
            <a:avLst/>
          </a:prstGeom>
          <a:solidFill>
            <a:srgbClr val="F2F2F2"/>
          </a:solidFill>
          <a:ln>
            <a:noFill/>
          </a:ln>
        </p:spPr>
        <p:txBody>
          <a:bodyPr anchorCtr="0" anchor="t" bIns="45700" lIns="91425" spcFirstLastPara="1" rIns="91425" wrap="square" tIns="90000">
            <a:noAutofit/>
          </a:bodyPr>
          <a:lstStyle/>
          <a:p>
            <a:pPr indent="0" lvl="0" marL="0" marR="0" rtl="0" algn="l">
              <a:lnSpc>
                <a:spcPct val="114000"/>
              </a:lnSpc>
              <a:spcBef>
                <a:spcPts val="0"/>
              </a:spcBef>
              <a:spcAft>
                <a:spcPts val="0"/>
              </a:spcAft>
              <a:buClr>
                <a:schemeClr val="dk1"/>
              </a:buClr>
              <a:buSzPts val="1100"/>
              <a:buFont typeface="Arial"/>
              <a:buNone/>
            </a:pPr>
            <a:r>
              <a:rPr lang="ja-JP" sz="1000">
                <a:solidFill>
                  <a:schemeClr val="dk1"/>
                </a:solidFill>
                <a:latin typeface="Arial"/>
                <a:ea typeface="Arial"/>
                <a:cs typeface="Arial"/>
                <a:sym typeface="Arial"/>
              </a:rPr>
              <a:t>各家の家族構成・所得金額・使用回数が同じ場合</a:t>
            </a:r>
            <a:endParaRPr sz="1000">
              <a:solidFill>
                <a:schemeClr val="dk1"/>
              </a:solidFill>
              <a:latin typeface="Arial"/>
              <a:ea typeface="Arial"/>
              <a:cs typeface="Arial"/>
              <a:sym typeface="Arial"/>
            </a:endParaRPr>
          </a:p>
          <a:p>
            <a:pPr indent="0" lvl="0" marL="0" marR="0" rtl="0" algn="l">
              <a:lnSpc>
                <a:spcPct val="114000"/>
              </a:lnSpc>
              <a:spcBef>
                <a:spcPts val="0"/>
              </a:spcBef>
              <a:spcAft>
                <a:spcPts val="0"/>
              </a:spcAft>
              <a:buClr>
                <a:schemeClr val="dk1"/>
              </a:buClr>
              <a:buSzPts val="1100"/>
              <a:buFont typeface="Arial"/>
              <a:buNone/>
            </a:pPr>
            <a:r>
              <a:t/>
            </a:r>
            <a:endParaRPr sz="1000">
              <a:solidFill>
                <a:schemeClr val="dk1"/>
              </a:solidFill>
              <a:latin typeface="Arial"/>
              <a:ea typeface="Arial"/>
              <a:cs typeface="Arial"/>
              <a:sym typeface="Arial"/>
            </a:endParaRPr>
          </a:p>
          <a:p>
            <a:pPr indent="-165100" lvl="0" marL="171450" marR="0" rtl="0" algn="l">
              <a:lnSpc>
                <a:spcPct val="114000"/>
              </a:lnSpc>
              <a:spcBef>
                <a:spcPts val="0"/>
              </a:spcBef>
              <a:spcAft>
                <a:spcPts val="0"/>
              </a:spcAft>
              <a:buClr>
                <a:schemeClr val="dk1"/>
              </a:buClr>
              <a:buSzPts val="1000"/>
              <a:buFont typeface="Noto Sans Symbols"/>
              <a:buChar char="●"/>
            </a:pPr>
            <a:r>
              <a:rPr b="1" lang="ja-JP" sz="1000">
                <a:solidFill>
                  <a:schemeClr val="dk1"/>
                </a:solidFill>
                <a:latin typeface="Arial"/>
                <a:ea typeface="Arial"/>
                <a:cs typeface="Arial"/>
                <a:sym typeface="Arial"/>
              </a:rPr>
              <a:t>ヒント</a:t>
            </a:r>
            <a:endParaRPr b="1" sz="1000">
              <a:solidFill>
                <a:schemeClr val="dk1"/>
              </a:solidFill>
              <a:latin typeface="Arial"/>
              <a:ea typeface="Arial"/>
              <a:cs typeface="Arial"/>
              <a:sym typeface="Arial"/>
            </a:endParaRPr>
          </a:p>
          <a:p>
            <a:pPr indent="0" lvl="0" marL="0" marR="0" rtl="0" algn="l">
              <a:lnSpc>
                <a:spcPct val="114000"/>
              </a:lnSpc>
              <a:spcBef>
                <a:spcPts val="0"/>
              </a:spcBef>
              <a:spcAft>
                <a:spcPts val="0"/>
              </a:spcAft>
              <a:buClr>
                <a:schemeClr val="dk1"/>
              </a:buClr>
              <a:buSzPts val="1100"/>
              <a:buFont typeface="Noto Sans Symbols"/>
              <a:buNone/>
            </a:pPr>
            <a:r>
              <a:rPr lang="ja-JP" sz="1000">
                <a:solidFill>
                  <a:schemeClr val="dk1"/>
                </a:solidFill>
                <a:latin typeface="Arial"/>
                <a:ea typeface="Arial"/>
                <a:cs typeface="Arial"/>
                <a:sym typeface="Arial"/>
              </a:rPr>
              <a:t>    ４軒とも同じ条件だから、</a:t>
            </a:r>
            <a:endParaRPr sz="1000">
              <a:solidFill>
                <a:schemeClr val="dk1"/>
              </a:solidFill>
              <a:latin typeface="Arial"/>
              <a:ea typeface="Arial"/>
              <a:cs typeface="Arial"/>
              <a:sym typeface="Arial"/>
            </a:endParaRPr>
          </a:p>
          <a:p>
            <a:pPr indent="0" lvl="0" marL="0" marR="0" rtl="0" algn="l">
              <a:lnSpc>
                <a:spcPct val="114000"/>
              </a:lnSpc>
              <a:spcBef>
                <a:spcPts val="0"/>
              </a:spcBef>
              <a:spcAft>
                <a:spcPts val="0"/>
              </a:spcAft>
              <a:buClr>
                <a:schemeClr val="dk1"/>
              </a:buClr>
              <a:buSzPts val="1100"/>
              <a:buFont typeface="Noto Sans Symbols"/>
              <a:buNone/>
            </a:pPr>
            <a:r>
              <a:rPr lang="ja-JP" sz="1000">
                <a:solidFill>
                  <a:schemeClr val="dk1"/>
                </a:solidFill>
                <a:latin typeface="Arial"/>
                <a:ea typeface="Arial"/>
                <a:cs typeface="Arial"/>
                <a:sym typeface="Arial"/>
              </a:rPr>
              <a:t>    公平に負担すると…</a:t>
            </a:r>
            <a:endParaRPr sz="1000">
              <a:solidFill>
                <a:schemeClr val="dk1"/>
              </a:solidFill>
              <a:latin typeface="Arial"/>
              <a:ea typeface="Arial"/>
              <a:cs typeface="Arial"/>
              <a:sym typeface="Arial"/>
            </a:endParaRPr>
          </a:p>
        </p:txBody>
      </p:sp>
      <p:graphicFrame>
        <p:nvGraphicFramePr>
          <p:cNvPr id="562" name="Google Shape;562;p62"/>
          <p:cNvGraphicFramePr/>
          <p:nvPr/>
        </p:nvGraphicFramePr>
        <p:xfrm>
          <a:off x="3009451" y="3900331"/>
          <a:ext cx="3000000" cy="3000000"/>
        </p:xfrm>
        <a:graphic>
          <a:graphicData uri="http://schemas.openxmlformats.org/drawingml/2006/table">
            <a:tbl>
              <a:tblPr bandRow="1" firstRow="1">
                <a:noFill/>
                <a:tableStyleId>{EDD6E753-2930-40FE-A78C-5DBA94F34718}</a:tableStyleId>
              </a:tblPr>
              <a:tblGrid>
                <a:gridCol w="487750"/>
                <a:gridCol w="487750"/>
                <a:gridCol w="826625"/>
                <a:gridCol w="826625"/>
                <a:gridCol w="1248475"/>
              </a:tblGrid>
              <a:tr h="482225">
                <a:tc>
                  <a:txBody>
                    <a:bodyPr/>
                    <a:lstStyle/>
                    <a:p>
                      <a:pPr indent="0" lvl="0" marL="0" marR="0" rtl="0" algn="ctr">
                        <a:spcBef>
                          <a:spcPts val="0"/>
                        </a:spcBef>
                        <a:spcAft>
                          <a:spcPts val="0"/>
                        </a:spcAft>
                        <a:buNone/>
                      </a:pPr>
                      <a:r>
                        <a:t/>
                      </a:r>
                      <a:endParaRPr b="0" sz="1050" u="none" cap="none" strike="noStrike">
                        <a:solidFill>
                          <a:schemeClr val="lt1"/>
                        </a:solidFill>
                      </a:endParaRPr>
                    </a:p>
                  </a:txBody>
                  <a:tcPr marT="45725" marB="45725" marR="91450" marL="91450" anchor="ctr">
                    <a:lnL cap="flat" cmpd="sng" w="12700">
                      <a:solidFill>
                        <a:schemeClr val="lt1"/>
                      </a:solidFill>
                      <a:prstDash val="solid"/>
                      <a:round/>
                      <a:headEnd len="sm" w="sm" type="none"/>
                      <a:tailEnd len="sm" w="sm" type="none"/>
                    </a:lnL>
                    <a:lnR cap="flat" cmpd="sng" w="12700">
                      <a:solidFill>
                        <a:srgbClr val="005BAD"/>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12700">
                      <a:solidFill>
                        <a:srgbClr val="005BAD"/>
                      </a:solidFill>
                      <a:prstDash val="solid"/>
                      <a:round/>
                      <a:headEnd len="sm" w="sm" type="none"/>
                      <a:tailEnd len="sm" w="sm" type="none"/>
                    </a:lnB>
                    <a:solidFill>
                      <a:srgbClr val="EBFAFF"/>
                    </a:solidFill>
                  </a:tcPr>
                </a:tc>
                <a:tc>
                  <a:txBody>
                    <a:bodyPr/>
                    <a:lstStyle/>
                    <a:p>
                      <a:pPr indent="0" lvl="0" marL="0" marR="0" rtl="0" algn="ctr">
                        <a:spcBef>
                          <a:spcPts val="0"/>
                        </a:spcBef>
                        <a:spcAft>
                          <a:spcPts val="0"/>
                        </a:spcAft>
                        <a:buNone/>
                      </a:pPr>
                      <a:r>
                        <a:rPr b="1" lang="ja-JP" sz="1050" u="none" cap="none" strike="noStrike">
                          <a:solidFill>
                            <a:schemeClr val="lt1"/>
                          </a:solidFill>
                        </a:rPr>
                        <a:t>家族</a:t>
                      </a:r>
                      <a:endParaRPr/>
                    </a:p>
                  </a:txBody>
                  <a:tcPr marT="45725" marB="45725" marR="91450" marL="91450" anchor="ctr">
                    <a:lnL cap="flat" cmpd="sng" w="12700">
                      <a:solidFill>
                        <a:srgbClr val="005BAD"/>
                      </a:solidFill>
                      <a:prstDash val="solid"/>
                      <a:round/>
                      <a:headEnd len="sm" w="sm" type="none"/>
                      <a:tailEnd len="sm" w="sm" type="none"/>
                    </a:lnL>
                    <a:lnR cap="flat" cmpd="sng" w="12700">
                      <a:solidFill>
                        <a:schemeClr val="lt1"/>
                      </a:solidFill>
                      <a:prstDash val="solid"/>
                      <a:round/>
                      <a:headEnd len="sm" w="sm" type="none"/>
                      <a:tailEnd len="sm" w="sm" type="none"/>
                    </a:lnR>
                    <a:lnT cap="flat" cmpd="sng" w="12700">
                      <a:solidFill>
                        <a:srgbClr val="005BAD"/>
                      </a:solidFill>
                      <a:prstDash val="solid"/>
                      <a:round/>
                      <a:headEnd len="sm" w="sm" type="none"/>
                      <a:tailEnd len="sm" w="sm" type="none"/>
                    </a:lnT>
                    <a:lnB cap="flat" cmpd="sng" w="12700">
                      <a:solidFill>
                        <a:srgbClr val="005BAD"/>
                      </a:solidFill>
                      <a:prstDash val="solid"/>
                      <a:round/>
                      <a:headEnd len="sm" w="sm" type="none"/>
                      <a:tailEnd len="sm" w="sm" type="none"/>
                    </a:lnB>
                    <a:solidFill>
                      <a:srgbClr val="005BAD"/>
                    </a:solidFill>
                  </a:tcPr>
                </a:tc>
                <a:tc>
                  <a:txBody>
                    <a:bodyPr/>
                    <a:lstStyle/>
                    <a:p>
                      <a:pPr indent="0" lvl="0" marL="0" marR="0" rtl="0" algn="ctr">
                        <a:spcBef>
                          <a:spcPts val="0"/>
                        </a:spcBef>
                        <a:spcAft>
                          <a:spcPts val="0"/>
                        </a:spcAft>
                        <a:buNone/>
                      </a:pPr>
                      <a:r>
                        <a:rPr b="1" lang="ja-JP" sz="1050" u="none" cap="none" strike="noStrike">
                          <a:solidFill>
                            <a:schemeClr val="lt1"/>
                          </a:solidFill>
                        </a:rPr>
                        <a:t>所得金額</a:t>
                      </a:r>
                      <a:endParaRPr b="1" sz="900" u="none" cap="none" strike="noStrike">
                        <a:solidFill>
                          <a:schemeClr val="lt1"/>
                        </a:solidFill>
                        <a:latin typeface="Arial"/>
                        <a:ea typeface="Arial"/>
                        <a:cs typeface="Arial"/>
                        <a:sym typeface="Arial"/>
                      </a:endParaRPr>
                    </a:p>
                  </a:txBody>
                  <a:tcPr marT="45725" marB="45725" marR="91450" marL="91450" anchor="ctr">
                    <a:lnL cap="flat" cmpd="sng" w="12700">
                      <a:solidFill>
                        <a:schemeClr val="lt1"/>
                      </a:solidFill>
                      <a:prstDash val="solid"/>
                      <a:round/>
                      <a:headEnd len="sm" w="sm" type="none"/>
                      <a:tailEnd len="sm" w="sm" type="none"/>
                    </a:lnL>
                    <a:lnR cap="flat" cmpd="sng" w="12700">
                      <a:solidFill>
                        <a:schemeClr val="lt1"/>
                      </a:solidFill>
                      <a:prstDash val="solid"/>
                      <a:round/>
                      <a:headEnd len="sm" w="sm" type="none"/>
                      <a:tailEnd len="sm" w="sm" type="none"/>
                    </a:lnR>
                    <a:lnT cap="flat" cmpd="sng" w="12700">
                      <a:solidFill>
                        <a:srgbClr val="005BAD"/>
                      </a:solidFill>
                      <a:prstDash val="solid"/>
                      <a:round/>
                      <a:headEnd len="sm" w="sm" type="none"/>
                      <a:tailEnd len="sm" w="sm" type="none"/>
                    </a:lnT>
                    <a:lnB cap="flat" cmpd="sng" w="12700">
                      <a:solidFill>
                        <a:srgbClr val="005BAD"/>
                      </a:solidFill>
                      <a:prstDash val="solid"/>
                      <a:round/>
                      <a:headEnd len="sm" w="sm" type="none"/>
                      <a:tailEnd len="sm" w="sm" type="none"/>
                    </a:lnB>
                    <a:solidFill>
                      <a:srgbClr val="005BAD"/>
                    </a:solidFill>
                  </a:tcPr>
                </a:tc>
                <a:tc>
                  <a:txBody>
                    <a:bodyPr/>
                    <a:lstStyle/>
                    <a:p>
                      <a:pPr indent="0" lvl="0" marL="0" marR="0" rtl="0" algn="ctr">
                        <a:spcBef>
                          <a:spcPts val="0"/>
                        </a:spcBef>
                        <a:spcAft>
                          <a:spcPts val="0"/>
                        </a:spcAft>
                        <a:buNone/>
                      </a:pPr>
                      <a:r>
                        <a:rPr b="1" lang="ja-JP" sz="1050" u="none" cap="none" strike="noStrike">
                          <a:solidFill>
                            <a:schemeClr val="lt1"/>
                          </a:solidFill>
                        </a:rPr>
                        <a:t>使用回数</a:t>
                      </a:r>
                      <a:endParaRPr>
                        <a:solidFill>
                          <a:schemeClr val="lt1"/>
                        </a:solidFill>
                      </a:endParaRPr>
                    </a:p>
                  </a:txBody>
                  <a:tcPr marT="45725" marB="45725" marR="91450" marL="91450" anchor="ctr">
                    <a:lnL cap="flat" cmpd="sng" w="12700">
                      <a:solidFill>
                        <a:schemeClr val="lt1"/>
                      </a:solidFill>
                      <a:prstDash val="solid"/>
                      <a:round/>
                      <a:headEnd len="sm" w="sm" type="none"/>
                      <a:tailEnd len="sm" w="sm" type="none"/>
                    </a:lnL>
                    <a:lnR cap="flat" cmpd="sng" w="12700">
                      <a:solidFill>
                        <a:schemeClr val="lt1"/>
                      </a:solidFill>
                      <a:prstDash val="solid"/>
                      <a:round/>
                      <a:headEnd len="sm" w="sm" type="none"/>
                      <a:tailEnd len="sm" w="sm" type="none"/>
                    </a:lnR>
                    <a:lnT cap="flat" cmpd="sng" w="12700">
                      <a:solidFill>
                        <a:srgbClr val="005BAD"/>
                      </a:solidFill>
                      <a:prstDash val="solid"/>
                      <a:round/>
                      <a:headEnd len="sm" w="sm" type="none"/>
                      <a:tailEnd len="sm" w="sm" type="none"/>
                    </a:lnT>
                    <a:lnB cap="flat" cmpd="sng" w="12700">
                      <a:solidFill>
                        <a:srgbClr val="005BAD"/>
                      </a:solidFill>
                      <a:prstDash val="solid"/>
                      <a:round/>
                      <a:headEnd len="sm" w="sm" type="none"/>
                      <a:tailEnd len="sm" w="sm" type="none"/>
                    </a:lnB>
                    <a:solidFill>
                      <a:srgbClr val="005BAD"/>
                    </a:solidFill>
                  </a:tcPr>
                </a:tc>
                <a:tc>
                  <a:txBody>
                    <a:bodyPr/>
                    <a:lstStyle/>
                    <a:p>
                      <a:pPr indent="0" lvl="0" marL="0" marR="0" rtl="0" algn="ctr">
                        <a:spcBef>
                          <a:spcPts val="0"/>
                        </a:spcBef>
                        <a:spcAft>
                          <a:spcPts val="0"/>
                        </a:spcAft>
                        <a:buNone/>
                      </a:pPr>
                      <a:r>
                        <a:rPr b="1" lang="ja-JP" sz="1050" u="none" cap="none" strike="noStrike">
                          <a:solidFill>
                            <a:schemeClr val="lt1"/>
                          </a:solidFill>
                        </a:rPr>
                        <a:t>負担金額</a:t>
                      </a:r>
                      <a:endParaRPr>
                        <a:solidFill>
                          <a:schemeClr val="lt1"/>
                        </a:solidFill>
                      </a:endParaRPr>
                    </a:p>
                  </a:txBody>
                  <a:tcPr marT="45725" marB="45725" marR="91450" marL="91450" anchor="ctr">
                    <a:lnL cap="flat" cmpd="sng" w="12700">
                      <a:solidFill>
                        <a:schemeClr val="lt1"/>
                      </a:solidFill>
                      <a:prstDash val="solid"/>
                      <a:round/>
                      <a:headEnd len="sm" w="sm" type="none"/>
                      <a:tailEnd len="sm" w="sm" type="none"/>
                    </a:lnL>
                    <a:lnR cap="flat" cmpd="sng" w="12700">
                      <a:solidFill>
                        <a:srgbClr val="005BAD"/>
                      </a:solidFill>
                      <a:prstDash val="solid"/>
                      <a:round/>
                      <a:headEnd len="sm" w="sm" type="none"/>
                      <a:tailEnd len="sm" w="sm" type="none"/>
                    </a:lnR>
                    <a:lnT cap="flat" cmpd="sng" w="12700">
                      <a:solidFill>
                        <a:srgbClr val="005BAD"/>
                      </a:solidFill>
                      <a:prstDash val="solid"/>
                      <a:round/>
                      <a:headEnd len="sm" w="sm" type="none"/>
                      <a:tailEnd len="sm" w="sm" type="none"/>
                    </a:lnT>
                    <a:lnB cap="flat" cmpd="sng" w="12700">
                      <a:solidFill>
                        <a:srgbClr val="005BAD"/>
                      </a:solidFill>
                      <a:prstDash val="solid"/>
                      <a:round/>
                      <a:headEnd len="sm" w="sm" type="none"/>
                      <a:tailEnd len="sm" w="sm" type="none"/>
                    </a:lnB>
                    <a:solidFill>
                      <a:srgbClr val="005BAD"/>
                    </a:solidFill>
                  </a:tcPr>
                </a:tc>
              </a:tr>
              <a:tr h="468050">
                <a:tc>
                  <a:txBody>
                    <a:bodyPr/>
                    <a:lstStyle/>
                    <a:p>
                      <a:pPr indent="0" lvl="0" marL="0" marR="0" rtl="0" algn="ctr">
                        <a:spcBef>
                          <a:spcPts val="0"/>
                        </a:spcBef>
                        <a:spcAft>
                          <a:spcPts val="0"/>
                        </a:spcAft>
                        <a:buNone/>
                      </a:pPr>
                      <a:r>
                        <a:rPr b="1" lang="ja-JP" sz="1000" u="none" cap="none" strike="noStrike">
                          <a:latin typeface="Arial"/>
                          <a:ea typeface="Arial"/>
                          <a:cs typeface="Arial"/>
                          <a:sym typeface="Arial"/>
                        </a:rPr>
                        <a:t>Ａ家</a:t>
                      </a:r>
                      <a:endParaRPr/>
                    </a:p>
                  </a:txBody>
                  <a:tcPr marT="45725" marB="45725" marR="91450" marL="91450" anchor="ctr">
                    <a:lnL cap="flat" cmpd="sng" w="12700">
                      <a:solidFill>
                        <a:srgbClr val="005BAD"/>
                      </a:solidFill>
                      <a:prstDash val="solid"/>
                      <a:round/>
                      <a:headEnd len="sm" w="sm" type="none"/>
                      <a:tailEnd len="sm" w="sm" type="none"/>
                    </a:lnL>
                    <a:lnR cap="flat" cmpd="sng" w="12700">
                      <a:solidFill>
                        <a:srgbClr val="005BAD"/>
                      </a:solidFill>
                      <a:prstDash val="solid"/>
                      <a:round/>
                      <a:headEnd len="sm" w="sm" type="none"/>
                      <a:tailEnd len="sm" w="sm" type="none"/>
                    </a:lnR>
                    <a:lnT cap="flat" cmpd="sng" w="12700">
                      <a:solidFill>
                        <a:srgbClr val="005BAD"/>
                      </a:solidFill>
                      <a:prstDash val="solid"/>
                      <a:round/>
                      <a:headEnd len="sm" w="sm" type="none"/>
                      <a:tailEnd len="sm" w="sm" type="none"/>
                    </a:lnT>
                    <a:lnB cap="flat" cmpd="sng" w="12700">
                      <a:solidFill>
                        <a:srgbClr val="005BAD"/>
                      </a:solidFill>
                      <a:prstDash val="solid"/>
                      <a:round/>
                      <a:headEnd len="sm" w="sm" type="none"/>
                      <a:tailEnd len="sm" w="sm" type="none"/>
                    </a:lnB>
                    <a:solidFill>
                      <a:schemeClr val="lt1"/>
                    </a:solidFill>
                  </a:tcPr>
                </a:tc>
                <a:tc>
                  <a:txBody>
                    <a:bodyPr/>
                    <a:lstStyle/>
                    <a:p>
                      <a:pPr indent="0" lvl="0" marL="0" marR="0" rtl="0" algn="ctr">
                        <a:spcBef>
                          <a:spcPts val="0"/>
                        </a:spcBef>
                        <a:spcAft>
                          <a:spcPts val="0"/>
                        </a:spcAft>
                        <a:buNone/>
                      </a:pPr>
                      <a:r>
                        <a:rPr b="1" lang="ja-JP" sz="1000" u="none" cap="none" strike="noStrike">
                          <a:latin typeface="Arial"/>
                          <a:ea typeface="Arial"/>
                          <a:cs typeface="Arial"/>
                          <a:sym typeface="Arial"/>
                        </a:rPr>
                        <a:t>４人</a:t>
                      </a:r>
                      <a:endParaRPr/>
                    </a:p>
                  </a:txBody>
                  <a:tcPr marT="45725" marB="45725" marR="91450" marL="91450" anchor="ctr">
                    <a:lnL cap="flat" cmpd="sng" w="12700">
                      <a:solidFill>
                        <a:srgbClr val="005BAD"/>
                      </a:solidFill>
                      <a:prstDash val="solid"/>
                      <a:round/>
                      <a:headEnd len="sm" w="sm" type="none"/>
                      <a:tailEnd len="sm" w="sm" type="none"/>
                    </a:lnL>
                    <a:lnR cap="flat" cmpd="sng" w="12700">
                      <a:solidFill>
                        <a:srgbClr val="005BAD"/>
                      </a:solidFill>
                      <a:prstDash val="solid"/>
                      <a:round/>
                      <a:headEnd len="sm" w="sm" type="none"/>
                      <a:tailEnd len="sm" w="sm" type="none"/>
                    </a:lnR>
                    <a:lnT cap="flat" cmpd="sng" w="12700">
                      <a:solidFill>
                        <a:srgbClr val="005BAD"/>
                      </a:solidFill>
                      <a:prstDash val="solid"/>
                      <a:round/>
                      <a:headEnd len="sm" w="sm" type="none"/>
                      <a:tailEnd len="sm" w="sm" type="none"/>
                    </a:lnT>
                    <a:lnB cap="flat" cmpd="sng" w="12700">
                      <a:solidFill>
                        <a:srgbClr val="005BAD"/>
                      </a:solidFill>
                      <a:prstDash val="solid"/>
                      <a:round/>
                      <a:headEnd len="sm" w="sm" type="none"/>
                      <a:tailEnd len="sm" w="sm" type="none"/>
                    </a:lnB>
                    <a:solidFill>
                      <a:schemeClr val="lt1"/>
                    </a:solidFill>
                  </a:tcPr>
                </a:tc>
                <a:tc>
                  <a:txBody>
                    <a:bodyPr/>
                    <a:lstStyle/>
                    <a:p>
                      <a:pPr indent="0" lvl="0" marL="0" marR="0" rtl="0" algn="ctr">
                        <a:spcBef>
                          <a:spcPts val="0"/>
                        </a:spcBef>
                        <a:spcAft>
                          <a:spcPts val="0"/>
                        </a:spcAft>
                        <a:buNone/>
                      </a:pPr>
                      <a:r>
                        <a:rPr b="1" lang="ja-JP" sz="1000" u="none" cap="none" strike="noStrike">
                          <a:latin typeface="Arial"/>
                          <a:ea typeface="Arial"/>
                          <a:cs typeface="Arial"/>
                          <a:sym typeface="Arial"/>
                        </a:rPr>
                        <a:t>1,000万円</a:t>
                      </a:r>
                      <a:endParaRPr/>
                    </a:p>
                  </a:txBody>
                  <a:tcPr marT="45725" marB="45725" marR="91450" marL="91450" anchor="ctr">
                    <a:lnL cap="flat" cmpd="sng" w="12700">
                      <a:solidFill>
                        <a:srgbClr val="005BAD"/>
                      </a:solidFill>
                      <a:prstDash val="solid"/>
                      <a:round/>
                      <a:headEnd len="sm" w="sm" type="none"/>
                      <a:tailEnd len="sm" w="sm" type="none"/>
                    </a:lnL>
                    <a:lnR cap="flat" cmpd="sng" w="12700">
                      <a:solidFill>
                        <a:srgbClr val="005BAD"/>
                      </a:solidFill>
                      <a:prstDash val="solid"/>
                      <a:round/>
                      <a:headEnd len="sm" w="sm" type="none"/>
                      <a:tailEnd len="sm" w="sm" type="none"/>
                    </a:lnR>
                    <a:lnT cap="flat" cmpd="sng" w="12700">
                      <a:solidFill>
                        <a:srgbClr val="005BAD"/>
                      </a:solidFill>
                      <a:prstDash val="solid"/>
                      <a:round/>
                      <a:headEnd len="sm" w="sm" type="none"/>
                      <a:tailEnd len="sm" w="sm" type="none"/>
                    </a:lnT>
                    <a:lnB cap="flat" cmpd="sng" w="12700">
                      <a:solidFill>
                        <a:srgbClr val="005BAD"/>
                      </a:solidFill>
                      <a:prstDash val="solid"/>
                      <a:round/>
                      <a:headEnd len="sm" w="sm" type="none"/>
                      <a:tailEnd len="sm" w="sm" type="none"/>
                    </a:lnB>
                    <a:solidFill>
                      <a:schemeClr val="lt1"/>
                    </a:solidFill>
                  </a:tcPr>
                </a:tc>
                <a:tc>
                  <a:txBody>
                    <a:bodyPr/>
                    <a:lstStyle/>
                    <a:p>
                      <a:pPr indent="0" lvl="0" marL="0" marR="0" rtl="0" algn="ctr">
                        <a:spcBef>
                          <a:spcPts val="0"/>
                        </a:spcBef>
                        <a:spcAft>
                          <a:spcPts val="0"/>
                        </a:spcAft>
                        <a:buNone/>
                      </a:pPr>
                      <a:r>
                        <a:rPr b="1" lang="ja-JP" sz="1000" u="none" cap="none" strike="noStrike">
                          <a:latin typeface="Arial"/>
                          <a:ea typeface="Arial"/>
                          <a:cs typeface="Arial"/>
                          <a:sym typeface="Arial"/>
                        </a:rPr>
                        <a:t>月0回</a:t>
                      </a:r>
                      <a:endParaRPr/>
                    </a:p>
                  </a:txBody>
                  <a:tcPr marT="45725" marB="45725" marR="91450" marL="91450" anchor="ctr">
                    <a:lnL cap="flat" cmpd="sng" w="12700">
                      <a:solidFill>
                        <a:srgbClr val="005BAD"/>
                      </a:solidFill>
                      <a:prstDash val="solid"/>
                      <a:round/>
                      <a:headEnd len="sm" w="sm" type="none"/>
                      <a:tailEnd len="sm" w="sm" type="none"/>
                    </a:lnL>
                    <a:lnR cap="flat" cmpd="sng" w="12700">
                      <a:solidFill>
                        <a:srgbClr val="005BAD"/>
                      </a:solidFill>
                      <a:prstDash val="solid"/>
                      <a:round/>
                      <a:headEnd len="sm" w="sm" type="none"/>
                      <a:tailEnd len="sm" w="sm" type="none"/>
                    </a:lnR>
                    <a:lnT cap="flat" cmpd="sng" w="12700">
                      <a:solidFill>
                        <a:srgbClr val="005BAD"/>
                      </a:solidFill>
                      <a:prstDash val="solid"/>
                      <a:round/>
                      <a:headEnd len="sm" w="sm" type="none"/>
                      <a:tailEnd len="sm" w="sm" type="none"/>
                    </a:lnT>
                    <a:lnB cap="flat" cmpd="sng" w="12700">
                      <a:solidFill>
                        <a:srgbClr val="005BAD"/>
                      </a:solidFill>
                      <a:prstDash val="solid"/>
                      <a:round/>
                      <a:headEnd len="sm" w="sm" type="none"/>
                      <a:tailEnd len="sm" w="sm" type="none"/>
                    </a:lnB>
                    <a:solidFill>
                      <a:schemeClr val="lt1"/>
                    </a:solidFill>
                  </a:tcPr>
                </a:tc>
                <a:tc>
                  <a:txBody>
                    <a:bodyPr/>
                    <a:lstStyle/>
                    <a:p>
                      <a:pPr indent="0" lvl="0" marL="0" marR="0" rtl="0" algn="r">
                        <a:spcBef>
                          <a:spcPts val="0"/>
                        </a:spcBef>
                        <a:spcAft>
                          <a:spcPts val="0"/>
                        </a:spcAft>
                        <a:buNone/>
                      </a:pPr>
                      <a:r>
                        <a:rPr b="1" lang="ja-JP" sz="1000" u="none" cap="none" strike="noStrike">
                          <a:latin typeface="Arial"/>
                          <a:ea typeface="Arial"/>
                          <a:cs typeface="Arial"/>
                          <a:sym typeface="Arial"/>
                        </a:rPr>
                        <a:t>万円</a:t>
                      </a:r>
                      <a:endParaRPr/>
                    </a:p>
                  </a:txBody>
                  <a:tcPr marT="45725" marB="45725" marR="91450" marL="91450" anchor="ctr">
                    <a:lnL cap="flat" cmpd="sng" w="12700">
                      <a:solidFill>
                        <a:srgbClr val="005BAD"/>
                      </a:solidFill>
                      <a:prstDash val="solid"/>
                      <a:round/>
                      <a:headEnd len="sm" w="sm" type="none"/>
                      <a:tailEnd len="sm" w="sm" type="none"/>
                    </a:lnL>
                    <a:lnR cap="flat" cmpd="sng" w="12700">
                      <a:solidFill>
                        <a:srgbClr val="005BAD"/>
                      </a:solidFill>
                      <a:prstDash val="solid"/>
                      <a:round/>
                      <a:headEnd len="sm" w="sm" type="none"/>
                      <a:tailEnd len="sm" w="sm" type="none"/>
                    </a:lnR>
                    <a:lnT cap="flat" cmpd="sng" w="12700">
                      <a:solidFill>
                        <a:srgbClr val="005BAD"/>
                      </a:solidFill>
                      <a:prstDash val="solid"/>
                      <a:round/>
                      <a:headEnd len="sm" w="sm" type="none"/>
                      <a:tailEnd len="sm" w="sm" type="none"/>
                    </a:lnT>
                    <a:lnB cap="flat" cmpd="sng" w="12700">
                      <a:solidFill>
                        <a:srgbClr val="005BAD"/>
                      </a:solidFill>
                      <a:prstDash val="solid"/>
                      <a:round/>
                      <a:headEnd len="sm" w="sm" type="none"/>
                      <a:tailEnd len="sm" w="sm" type="none"/>
                    </a:lnB>
                    <a:solidFill>
                      <a:srgbClr val="EBFFFC"/>
                    </a:solidFill>
                  </a:tcPr>
                </a:tc>
              </a:tr>
              <a:tr h="468050">
                <a:tc>
                  <a:txBody>
                    <a:bodyPr/>
                    <a:lstStyle/>
                    <a:p>
                      <a:pPr indent="0" lvl="0" marL="0" marR="0" rtl="0" algn="ctr">
                        <a:spcBef>
                          <a:spcPts val="0"/>
                        </a:spcBef>
                        <a:spcAft>
                          <a:spcPts val="0"/>
                        </a:spcAft>
                        <a:buNone/>
                      </a:pPr>
                      <a:r>
                        <a:rPr b="1" lang="ja-JP" sz="1000" u="none" cap="none" strike="noStrike">
                          <a:latin typeface="Arial"/>
                          <a:ea typeface="Arial"/>
                          <a:cs typeface="Arial"/>
                          <a:sym typeface="Arial"/>
                        </a:rPr>
                        <a:t>Ｂ家</a:t>
                      </a:r>
                      <a:endParaRPr/>
                    </a:p>
                  </a:txBody>
                  <a:tcPr marT="45725" marB="45725" marR="91450" marL="91450" anchor="ctr">
                    <a:lnL cap="flat" cmpd="sng" w="12700">
                      <a:solidFill>
                        <a:srgbClr val="005BAD"/>
                      </a:solidFill>
                      <a:prstDash val="solid"/>
                      <a:round/>
                      <a:headEnd len="sm" w="sm" type="none"/>
                      <a:tailEnd len="sm" w="sm" type="none"/>
                    </a:lnL>
                    <a:lnR cap="flat" cmpd="sng" w="12700">
                      <a:solidFill>
                        <a:srgbClr val="005BAD"/>
                      </a:solidFill>
                      <a:prstDash val="solid"/>
                      <a:round/>
                      <a:headEnd len="sm" w="sm" type="none"/>
                      <a:tailEnd len="sm" w="sm" type="none"/>
                    </a:lnR>
                    <a:lnT cap="flat" cmpd="sng" w="12700">
                      <a:solidFill>
                        <a:srgbClr val="005BAD"/>
                      </a:solidFill>
                      <a:prstDash val="solid"/>
                      <a:round/>
                      <a:headEnd len="sm" w="sm" type="none"/>
                      <a:tailEnd len="sm" w="sm" type="none"/>
                    </a:lnT>
                    <a:lnB cap="flat" cmpd="sng" w="12700">
                      <a:solidFill>
                        <a:srgbClr val="005BAD"/>
                      </a:solidFill>
                      <a:prstDash val="solid"/>
                      <a:round/>
                      <a:headEnd len="sm" w="sm" type="none"/>
                      <a:tailEnd len="sm" w="sm" type="none"/>
                    </a:lnB>
                    <a:solidFill>
                      <a:schemeClr val="lt1"/>
                    </a:solidFill>
                  </a:tcPr>
                </a:tc>
                <a:tc>
                  <a:txBody>
                    <a:bodyPr/>
                    <a:lstStyle/>
                    <a:p>
                      <a:pPr indent="0" lvl="0" marL="0" marR="0" rtl="0" algn="ctr">
                        <a:spcBef>
                          <a:spcPts val="0"/>
                        </a:spcBef>
                        <a:spcAft>
                          <a:spcPts val="0"/>
                        </a:spcAft>
                        <a:buNone/>
                      </a:pPr>
                      <a:r>
                        <a:rPr b="1" lang="ja-JP" sz="1000" u="none" cap="none" strike="noStrike">
                          <a:latin typeface="Arial"/>
                          <a:ea typeface="Arial"/>
                          <a:cs typeface="Arial"/>
                          <a:sym typeface="Arial"/>
                        </a:rPr>
                        <a:t>４人</a:t>
                      </a:r>
                      <a:endParaRPr/>
                    </a:p>
                  </a:txBody>
                  <a:tcPr marT="45725" marB="45725" marR="91450" marL="91450" anchor="ctr">
                    <a:lnL cap="flat" cmpd="sng" w="12700">
                      <a:solidFill>
                        <a:srgbClr val="005BAD"/>
                      </a:solidFill>
                      <a:prstDash val="solid"/>
                      <a:round/>
                      <a:headEnd len="sm" w="sm" type="none"/>
                      <a:tailEnd len="sm" w="sm" type="none"/>
                    </a:lnL>
                    <a:lnR cap="flat" cmpd="sng" w="12700">
                      <a:solidFill>
                        <a:srgbClr val="005BAD"/>
                      </a:solidFill>
                      <a:prstDash val="solid"/>
                      <a:round/>
                      <a:headEnd len="sm" w="sm" type="none"/>
                      <a:tailEnd len="sm" w="sm" type="none"/>
                    </a:lnR>
                    <a:lnT cap="flat" cmpd="sng" w="12700">
                      <a:solidFill>
                        <a:srgbClr val="005BAD"/>
                      </a:solidFill>
                      <a:prstDash val="solid"/>
                      <a:round/>
                      <a:headEnd len="sm" w="sm" type="none"/>
                      <a:tailEnd len="sm" w="sm" type="none"/>
                    </a:lnT>
                    <a:lnB cap="flat" cmpd="sng" w="12700">
                      <a:solidFill>
                        <a:srgbClr val="005BAD"/>
                      </a:solidFill>
                      <a:prstDash val="solid"/>
                      <a:round/>
                      <a:headEnd len="sm" w="sm" type="none"/>
                      <a:tailEnd len="sm" w="sm" type="none"/>
                    </a:lnB>
                    <a:solidFill>
                      <a:schemeClr val="lt1"/>
                    </a:solidFill>
                  </a:tcPr>
                </a:tc>
                <a:tc>
                  <a:txBody>
                    <a:bodyPr/>
                    <a:lstStyle/>
                    <a:p>
                      <a:pPr indent="0" lvl="0" marL="0" marR="0" rtl="0" algn="ctr">
                        <a:spcBef>
                          <a:spcPts val="0"/>
                        </a:spcBef>
                        <a:spcAft>
                          <a:spcPts val="0"/>
                        </a:spcAft>
                        <a:buNone/>
                      </a:pPr>
                      <a:r>
                        <a:rPr b="1" lang="ja-JP" sz="1000" u="none" cap="none" strike="noStrike">
                          <a:latin typeface="Arial"/>
                          <a:ea typeface="Arial"/>
                          <a:cs typeface="Arial"/>
                          <a:sym typeface="Arial"/>
                        </a:rPr>
                        <a:t>600万円</a:t>
                      </a:r>
                      <a:endParaRPr/>
                    </a:p>
                  </a:txBody>
                  <a:tcPr marT="45725" marB="45725" marR="91450" marL="91450" anchor="ctr">
                    <a:lnL cap="flat" cmpd="sng" w="12700">
                      <a:solidFill>
                        <a:srgbClr val="005BAD"/>
                      </a:solidFill>
                      <a:prstDash val="solid"/>
                      <a:round/>
                      <a:headEnd len="sm" w="sm" type="none"/>
                      <a:tailEnd len="sm" w="sm" type="none"/>
                    </a:lnL>
                    <a:lnR cap="flat" cmpd="sng" w="12700">
                      <a:solidFill>
                        <a:srgbClr val="005BAD"/>
                      </a:solidFill>
                      <a:prstDash val="solid"/>
                      <a:round/>
                      <a:headEnd len="sm" w="sm" type="none"/>
                      <a:tailEnd len="sm" w="sm" type="none"/>
                    </a:lnR>
                    <a:lnT cap="flat" cmpd="sng" w="12700">
                      <a:solidFill>
                        <a:srgbClr val="005BAD"/>
                      </a:solidFill>
                      <a:prstDash val="solid"/>
                      <a:round/>
                      <a:headEnd len="sm" w="sm" type="none"/>
                      <a:tailEnd len="sm" w="sm" type="none"/>
                    </a:lnT>
                    <a:lnB cap="flat" cmpd="sng" w="12700">
                      <a:solidFill>
                        <a:srgbClr val="005BAD"/>
                      </a:solidFill>
                      <a:prstDash val="solid"/>
                      <a:round/>
                      <a:headEnd len="sm" w="sm" type="none"/>
                      <a:tailEnd len="sm" w="sm" type="none"/>
                    </a:lnB>
                    <a:solidFill>
                      <a:schemeClr val="lt1"/>
                    </a:solidFill>
                  </a:tcPr>
                </a:tc>
                <a:tc>
                  <a:txBody>
                    <a:bodyPr/>
                    <a:lstStyle/>
                    <a:p>
                      <a:pPr indent="0" lvl="0" marL="0" marR="0" rtl="0" algn="ctr">
                        <a:spcBef>
                          <a:spcPts val="0"/>
                        </a:spcBef>
                        <a:spcAft>
                          <a:spcPts val="0"/>
                        </a:spcAft>
                        <a:buNone/>
                      </a:pPr>
                      <a:r>
                        <a:rPr b="1" lang="ja-JP" sz="1000" u="none" cap="none" strike="noStrike">
                          <a:latin typeface="Arial"/>
                          <a:ea typeface="Arial"/>
                          <a:cs typeface="Arial"/>
                          <a:sym typeface="Arial"/>
                        </a:rPr>
                        <a:t>月10回</a:t>
                      </a:r>
                      <a:endParaRPr/>
                    </a:p>
                  </a:txBody>
                  <a:tcPr marT="45725" marB="45725" marR="91450" marL="91450" anchor="ctr">
                    <a:lnL cap="flat" cmpd="sng" w="12700">
                      <a:solidFill>
                        <a:srgbClr val="005BAD"/>
                      </a:solidFill>
                      <a:prstDash val="solid"/>
                      <a:round/>
                      <a:headEnd len="sm" w="sm" type="none"/>
                      <a:tailEnd len="sm" w="sm" type="none"/>
                    </a:lnL>
                    <a:lnR cap="flat" cmpd="sng" w="12700">
                      <a:solidFill>
                        <a:srgbClr val="005BAD"/>
                      </a:solidFill>
                      <a:prstDash val="solid"/>
                      <a:round/>
                      <a:headEnd len="sm" w="sm" type="none"/>
                      <a:tailEnd len="sm" w="sm" type="none"/>
                    </a:lnR>
                    <a:lnT cap="flat" cmpd="sng" w="12700">
                      <a:solidFill>
                        <a:srgbClr val="005BAD"/>
                      </a:solidFill>
                      <a:prstDash val="solid"/>
                      <a:round/>
                      <a:headEnd len="sm" w="sm" type="none"/>
                      <a:tailEnd len="sm" w="sm" type="none"/>
                    </a:lnT>
                    <a:lnB cap="flat" cmpd="sng" w="12700">
                      <a:solidFill>
                        <a:srgbClr val="005BAD"/>
                      </a:solidFill>
                      <a:prstDash val="solid"/>
                      <a:round/>
                      <a:headEnd len="sm" w="sm" type="none"/>
                      <a:tailEnd len="sm" w="sm" type="none"/>
                    </a:lnB>
                    <a:solidFill>
                      <a:schemeClr val="lt1"/>
                    </a:solidFill>
                  </a:tcPr>
                </a:tc>
                <a:tc>
                  <a:txBody>
                    <a:bodyPr/>
                    <a:lstStyle/>
                    <a:p>
                      <a:pPr indent="0" lvl="0" marL="0" marR="0" rtl="0" algn="r">
                        <a:spcBef>
                          <a:spcPts val="0"/>
                        </a:spcBef>
                        <a:spcAft>
                          <a:spcPts val="0"/>
                        </a:spcAft>
                        <a:buNone/>
                      </a:pPr>
                      <a:r>
                        <a:rPr b="1" lang="ja-JP" sz="1000" u="none" cap="none" strike="noStrike">
                          <a:latin typeface="Arial"/>
                          <a:ea typeface="Arial"/>
                          <a:cs typeface="Arial"/>
                          <a:sym typeface="Arial"/>
                        </a:rPr>
                        <a:t>万円</a:t>
                      </a:r>
                      <a:endParaRPr/>
                    </a:p>
                  </a:txBody>
                  <a:tcPr marT="45725" marB="45725" marR="91450" marL="91450" anchor="ctr">
                    <a:lnL cap="flat" cmpd="sng" w="12700">
                      <a:solidFill>
                        <a:srgbClr val="005BAD"/>
                      </a:solidFill>
                      <a:prstDash val="solid"/>
                      <a:round/>
                      <a:headEnd len="sm" w="sm" type="none"/>
                      <a:tailEnd len="sm" w="sm" type="none"/>
                    </a:lnL>
                    <a:lnR cap="flat" cmpd="sng" w="12700">
                      <a:solidFill>
                        <a:srgbClr val="005BAD"/>
                      </a:solidFill>
                      <a:prstDash val="solid"/>
                      <a:round/>
                      <a:headEnd len="sm" w="sm" type="none"/>
                      <a:tailEnd len="sm" w="sm" type="none"/>
                    </a:lnR>
                    <a:lnT cap="flat" cmpd="sng" w="12700">
                      <a:solidFill>
                        <a:srgbClr val="005BAD"/>
                      </a:solidFill>
                      <a:prstDash val="solid"/>
                      <a:round/>
                      <a:headEnd len="sm" w="sm" type="none"/>
                      <a:tailEnd len="sm" w="sm" type="none"/>
                    </a:lnT>
                    <a:lnB cap="flat" cmpd="sng" w="12700">
                      <a:solidFill>
                        <a:srgbClr val="005BAD"/>
                      </a:solidFill>
                      <a:prstDash val="solid"/>
                      <a:round/>
                      <a:headEnd len="sm" w="sm" type="none"/>
                      <a:tailEnd len="sm" w="sm" type="none"/>
                    </a:lnB>
                    <a:solidFill>
                      <a:srgbClr val="EBFFFC"/>
                    </a:solidFill>
                  </a:tcPr>
                </a:tc>
              </a:tr>
              <a:tr h="468050">
                <a:tc>
                  <a:txBody>
                    <a:bodyPr/>
                    <a:lstStyle/>
                    <a:p>
                      <a:pPr indent="0" lvl="0" marL="0" marR="0" rtl="0" algn="ctr">
                        <a:spcBef>
                          <a:spcPts val="0"/>
                        </a:spcBef>
                        <a:spcAft>
                          <a:spcPts val="0"/>
                        </a:spcAft>
                        <a:buNone/>
                      </a:pPr>
                      <a:r>
                        <a:rPr b="1" lang="ja-JP" sz="1000" u="none" cap="none" strike="noStrike">
                          <a:latin typeface="Arial"/>
                          <a:ea typeface="Arial"/>
                          <a:cs typeface="Arial"/>
                          <a:sym typeface="Arial"/>
                        </a:rPr>
                        <a:t>Ｃ家</a:t>
                      </a:r>
                      <a:endParaRPr/>
                    </a:p>
                  </a:txBody>
                  <a:tcPr marT="45725" marB="45725" marR="91450" marL="91450" anchor="ctr">
                    <a:lnL cap="flat" cmpd="sng" w="12700">
                      <a:solidFill>
                        <a:srgbClr val="005BAD"/>
                      </a:solidFill>
                      <a:prstDash val="solid"/>
                      <a:round/>
                      <a:headEnd len="sm" w="sm" type="none"/>
                      <a:tailEnd len="sm" w="sm" type="none"/>
                    </a:lnL>
                    <a:lnR cap="flat" cmpd="sng" w="12700">
                      <a:solidFill>
                        <a:srgbClr val="005BAD"/>
                      </a:solidFill>
                      <a:prstDash val="solid"/>
                      <a:round/>
                      <a:headEnd len="sm" w="sm" type="none"/>
                      <a:tailEnd len="sm" w="sm" type="none"/>
                    </a:lnR>
                    <a:lnT cap="flat" cmpd="sng" w="12700">
                      <a:solidFill>
                        <a:srgbClr val="005BAD"/>
                      </a:solidFill>
                      <a:prstDash val="solid"/>
                      <a:round/>
                      <a:headEnd len="sm" w="sm" type="none"/>
                      <a:tailEnd len="sm" w="sm" type="none"/>
                    </a:lnT>
                    <a:lnB cap="flat" cmpd="sng" w="12700">
                      <a:solidFill>
                        <a:srgbClr val="005BAD"/>
                      </a:solidFill>
                      <a:prstDash val="solid"/>
                      <a:round/>
                      <a:headEnd len="sm" w="sm" type="none"/>
                      <a:tailEnd len="sm" w="sm" type="none"/>
                    </a:lnB>
                    <a:solidFill>
                      <a:schemeClr val="lt1"/>
                    </a:solidFill>
                  </a:tcPr>
                </a:tc>
                <a:tc>
                  <a:txBody>
                    <a:bodyPr/>
                    <a:lstStyle/>
                    <a:p>
                      <a:pPr indent="0" lvl="0" marL="0" marR="0" rtl="0" algn="ctr">
                        <a:spcBef>
                          <a:spcPts val="0"/>
                        </a:spcBef>
                        <a:spcAft>
                          <a:spcPts val="0"/>
                        </a:spcAft>
                        <a:buNone/>
                      </a:pPr>
                      <a:r>
                        <a:rPr b="1" lang="ja-JP" sz="1000" u="none" cap="none" strike="noStrike">
                          <a:latin typeface="Arial"/>
                          <a:ea typeface="Arial"/>
                          <a:cs typeface="Arial"/>
                          <a:sym typeface="Arial"/>
                        </a:rPr>
                        <a:t>４人</a:t>
                      </a:r>
                      <a:endParaRPr/>
                    </a:p>
                  </a:txBody>
                  <a:tcPr marT="45725" marB="45725" marR="91450" marL="91450" anchor="ctr">
                    <a:lnL cap="flat" cmpd="sng" w="12700">
                      <a:solidFill>
                        <a:srgbClr val="005BAD"/>
                      </a:solidFill>
                      <a:prstDash val="solid"/>
                      <a:round/>
                      <a:headEnd len="sm" w="sm" type="none"/>
                      <a:tailEnd len="sm" w="sm" type="none"/>
                    </a:lnL>
                    <a:lnR cap="flat" cmpd="sng" w="12700">
                      <a:solidFill>
                        <a:srgbClr val="005BAD"/>
                      </a:solidFill>
                      <a:prstDash val="solid"/>
                      <a:round/>
                      <a:headEnd len="sm" w="sm" type="none"/>
                      <a:tailEnd len="sm" w="sm" type="none"/>
                    </a:lnR>
                    <a:lnT cap="flat" cmpd="sng" w="12700">
                      <a:solidFill>
                        <a:srgbClr val="005BAD"/>
                      </a:solidFill>
                      <a:prstDash val="solid"/>
                      <a:round/>
                      <a:headEnd len="sm" w="sm" type="none"/>
                      <a:tailEnd len="sm" w="sm" type="none"/>
                    </a:lnT>
                    <a:lnB cap="flat" cmpd="sng" w="12700">
                      <a:solidFill>
                        <a:srgbClr val="005BAD"/>
                      </a:solidFill>
                      <a:prstDash val="solid"/>
                      <a:round/>
                      <a:headEnd len="sm" w="sm" type="none"/>
                      <a:tailEnd len="sm" w="sm" type="none"/>
                    </a:lnB>
                    <a:solidFill>
                      <a:schemeClr val="lt1"/>
                    </a:solidFill>
                  </a:tcPr>
                </a:tc>
                <a:tc>
                  <a:txBody>
                    <a:bodyPr/>
                    <a:lstStyle/>
                    <a:p>
                      <a:pPr indent="0" lvl="0" marL="0" marR="0" rtl="0" algn="ctr">
                        <a:spcBef>
                          <a:spcPts val="0"/>
                        </a:spcBef>
                        <a:spcAft>
                          <a:spcPts val="0"/>
                        </a:spcAft>
                        <a:buNone/>
                      </a:pPr>
                      <a:r>
                        <a:rPr b="1" lang="ja-JP" sz="1000" u="none" cap="none" strike="noStrike">
                          <a:latin typeface="Arial"/>
                          <a:ea typeface="Arial"/>
                          <a:cs typeface="Arial"/>
                          <a:sym typeface="Arial"/>
                        </a:rPr>
                        <a:t>300万円</a:t>
                      </a:r>
                      <a:endParaRPr/>
                    </a:p>
                  </a:txBody>
                  <a:tcPr marT="45725" marB="45725" marR="91450" marL="91450" anchor="ctr">
                    <a:lnL cap="flat" cmpd="sng" w="12700">
                      <a:solidFill>
                        <a:srgbClr val="005BAD"/>
                      </a:solidFill>
                      <a:prstDash val="solid"/>
                      <a:round/>
                      <a:headEnd len="sm" w="sm" type="none"/>
                      <a:tailEnd len="sm" w="sm" type="none"/>
                    </a:lnL>
                    <a:lnR cap="flat" cmpd="sng" w="12700">
                      <a:solidFill>
                        <a:srgbClr val="005BAD"/>
                      </a:solidFill>
                      <a:prstDash val="solid"/>
                      <a:round/>
                      <a:headEnd len="sm" w="sm" type="none"/>
                      <a:tailEnd len="sm" w="sm" type="none"/>
                    </a:lnR>
                    <a:lnT cap="flat" cmpd="sng" w="12700">
                      <a:solidFill>
                        <a:srgbClr val="005BAD"/>
                      </a:solidFill>
                      <a:prstDash val="solid"/>
                      <a:round/>
                      <a:headEnd len="sm" w="sm" type="none"/>
                      <a:tailEnd len="sm" w="sm" type="none"/>
                    </a:lnT>
                    <a:lnB cap="flat" cmpd="sng" w="12700">
                      <a:solidFill>
                        <a:srgbClr val="005BAD"/>
                      </a:solidFill>
                      <a:prstDash val="solid"/>
                      <a:round/>
                      <a:headEnd len="sm" w="sm" type="none"/>
                      <a:tailEnd len="sm" w="sm" type="none"/>
                    </a:lnB>
                    <a:solidFill>
                      <a:schemeClr val="lt1"/>
                    </a:solidFill>
                  </a:tcPr>
                </a:tc>
                <a:tc>
                  <a:txBody>
                    <a:bodyPr/>
                    <a:lstStyle/>
                    <a:p>
                      <a:pPr indent="0" lvl="0" marL="0" marR="0" rtl="0" algn="ctr">
                        <a:spcBef>
                          <a:spcPts val="0"/>
                        </a:spcBef>
                        <a:spcAft>
                          <a:spcPts val="0"/>
                        </a:spcAft>
                        <a:buNone/>
                      </a:pPr>
                      <a:r>
                        <a:rPr b="1" lang="ja-JP" sz="1000" u="none" cap="none" strike="noStrike">
                          <a:latin typeface="Arial"/>
                          <a:ea typeface="Arial"/>
                          <a:cs typeface="Arial"/>
                          <a:sym typeface="Arial"/>
                        </a:rPr>
                        <a:t>月10回</a:t>
                      </a:r>
                      <a:endParaRPr/>
                    </a:p>
                  </a:txBody>
                  <a:tcPr marT="45725" marB="45725" marR="91450" marL="91450" anchor="ctr">
                    <a:lnL cap="flat" cmpd="sng" w="12700">
                      <a:solidFill>
                        <a:srgbClr val="005BAD"/>
                      </a:solidFill>
                      <a:prstDash val="solid"/>
                      <a:round/>
                      <a:headEnd len="sm" w="sm" type="none"/>
                      <a:tailEnd len="sm" w="sm" type="none"/>
                    </a:lnL>
                    <a:lnR cap="flat" cmpd="sng" w="12700">
                      <a:solidFill>
                        <a:srgbClr val="005BAD"/>
                      </a:solidFill>
                      <a:prstDash val="solid"/>
                      <a:round/>
                      <a:headEnd len="sm" w="sm" type="none"/>
                      <a:tailEnd len="sm" w="sm" type="none"/>
                    </a:lnR>
                    <a:lnT cap="flat" cmpd="sng" w="12700">
                      <a:solidFill>
                        <a:srgbClr val="005BAD"/>
                      </a:solidFill>
                      <a:prstDash val="solid"/>
                      <a:round/>
                      <a:headEnd len="sm" w="sm" type="none"/>
                      <a:tailEnd len="sm" w="sm" type="none"/>
                    </a:lnT>
                    <a:lnB cap="flat" cmpd="sng" w="12700">
                      <a:solidFill>
                        <a:srgbClr val="005BAD"/>
                      </a:solidFill>
                      <a:prstDash val="solid"/>
                      <a:round/>
                      <a:headEnd len="sm" w="sm" type="none"/>
                      <a:tailEnd len="sm" w="sm" type="none"/>
                    </a:lnB>
                    <a:solidFill>
                      <a:schemeClr val="lt1"/>
                    </a:solidFill>
                  </a:tcPr>
                </a:tc>
                <a:tc>
                  <a:txBody>
                    <a:bodyPr/>
                    <a:lstStyle/>
                    <a:p>
                      <a:pPr indent="0" lvl="0" marL="0" marR="0" rtl="0" algn="r">
                        <a:spcBef>
                          <a:spcPts val="0"/>
                        </a:spcBef>
                        <a:spcAft>
                          <a:spcPts val="0"/>
                        </a:spcAft>
                        <a:buNone/>
                      </a:pPr>
                      <a:r>
                        <a:rPr b="1" lang="ja-JP" sz="1000" u="none" cap="none" strike="noStrike">
                          <a:latin typeface="Arial"/>
                          <a:ea typeface="Arial"/>
                          <a:cs typeface="Arial"/>
                          <a:sym typeface="Arial"/>
                        </a:rPr>
                        <a:t>万円</a:t>
                      </a:r>
                      <a:endParaRPr/>
                    </a:p>
                  </a:txBody>
                  <a:tcPr marT="45725" marB="45725" marR="91450" marL="91450" anchor="ctr">
                    <a:lnL cap="flat" cmpd="sng" w="12700">
                      <a:solidFill>
                        <a:srgbClr val="005BAD"/>
                      </a:solidFill>
                      <a:prstDash val="solid"/>
                      <a:round/>
                      <a:headEnd len="sm" w="sm" type="none"/>
                      <a:tailEnd len="sm" w="sm" type="none"/>
                    </a:lnL>
                    <a:lnR cap="flat" cmpd="sng" w="12700">
                      <a:solidFill>
                        <a:srgbClr val="005BAD"/>
                      </a:solidFill>
                      <a:prstDash val="solid"/>
                      <a:round/>
                      <a:headEnd len="sm" w="sm" type="none"/>
                      <a:tailEnd len="sm" w="sm" type="none"/>
                    </a:lnR>
                    <a:lnT cap="flat" cmpd="sng" w="12700">
                      <a:solidFill>
                        <a:srgbClr val="005BAD"/>
                      </a:solidFill>
                      <a:prstDash val="solid"/>
                      <a:round/>
                      <a:headEnd len="sm" w="sm" type="none"/>
                      <a:tailEnd len="sm" w="sm" type="none"/>
                    </a:lnT>
                    <a:lnB cap="flat" cmpd="sng" w="12700">
                      <a:solidFill>
                        <a:srgbClr val="005BAD"/>
                      </a:solidFill>
                      <a:prstDash val="solid"/>
                      <a:round/>
                      <a:headEnd len="sm" w="sm" type="none"/>
                      <a:tailEnd len="sm" w="sm" type="none"/>
                    </a:lnB>
                    <a:solidFill>
                      <a:srgbClr val="EBFFFC"/>
                    </a:solidFill>
                  </a:tcPr>
                </a:tc>
              </a:tr>
              <a:tr h="468050">
                <a:tc>
                  <a:txBody>
                    <a:bodyPr/>
                    <a:lstStyle/>
                    <a:p>
                      <a:pPr indent="0" lvl="0" marL="0" marR="0" rtl="0" algn="ctr">
                        <a:spcBef>
                          <a:spcPts val="0"/>
                        </a:spcBef>
                        <a:spcAft>
                          <a:spcPts val="0"/>
                        </a:spcAft>
                        <a:buNone/>
                      </a:pPr>
                      <a:r>
                        <a:rPr b="1" lang="ja-JP" sz="1000" u="none" cap="none" strike="noStrike">
                          <a:latin typeface="Arial"/>
                          <a:ea typeface="Arial"/>
                          <a:cs typeface="Arial"/>
                          <a:sym typeface="Arial"/>
                        </a:rPr>
                        <a:t>Ｄ家</a:t>
                      </a:r>
                      <a:endParaRPr/>
                    </a:p>
                  </a:txBody>
                  <a:tcPr marT="45725" marB="45725" marR="91450" marL="91450" anchor="ctr">
                    <a:lnL cap="flat" cmpd="sng" w="12700">
                      <a:solidFill>
                        <a:srgbClr val="005BAD"/>
                      </a:solidFill>
                      <a:prstDash val="solid"/>
                      <a:round/>
                      <a:headEnd len="sm" w="sm" type="none"/>
                      <a:tailEnd len="sm" w="sm" type="none"/>
                    </a:lnL>
                    <a:lnR cap="flat" cmpd="sng" w="12700">
                      <a:solidFill>
                        <a:srgbClr val="005BAD"/>
                      </a:solidFill>
                      <a:prstDash val="solid"/>
                      <a:round/>
                      <a:headEnd len="sm" w="sm" type="none"/>
                      <a:tailEnd len="sm" w="sm" type="none"/>
                    </a:lnR>
                    <a:lnT cap="flat" cmpd="sng" w="12700">
                      <a:solidFill>
                        <a:srgbClr val="005BAD"/>
                      </a:solidFill>
                      <a:prstDash val="solid"/>
                      <a:round/>
                      <a:headEnd len="sm" w="sm" type="none"/>
                      <a:tailEnd len="sm" w="sm" type="none"/>
                    </a:lnT>
                    <a:lnB cap="flat" cmpd="sng" w="12700">
                      <a:solidFill>
                        <a:srgbClr val="005BAD"/>
                      </a:solidFill>
                      <a:prstDash val="solid"/>
                      <a:round/>
                      <a:headEnd len="sm" w="sm" type="none"/>
                      <a:tailEnd len="sm" w="sm" type="none"/>
                    </a:lnB>
                    <a:solidFill>
                      <a:schemeClr val="lt1"/>
                    </a:solidFill>
                  </a:tcPr>
                </a:tc>
                <a:tc>
                  <a:txBody>
                    <a:bodyPr/>
                    <a:lstStyle/>
                    <a:p>
                      <a:pPr indent="0" lvl="0" marL="0" marR="0" rtl="0" algn="ctr">
                        <a:spcBef>
                          <a:spcPts val="0"/>
                        </a:spcBef>
                        <a:spcAft>
                          <a:spcPts val="0"/>
                        </a:spcAft>
                        <a:buNone/>
                      </a:pPr>
                      <a:r>
                        <a:rPr b="1" lang="ja-JP" sz="1000" u="none" cap="none" strike="noStrike">
                          <a:latin typeface="Arial"/>
                          <a:ea typeface="Arial"/>
                          <a:cs typeface="Arial"/>
                          <a:sym typeface="Arial"/>
                        </a:rPr>
                        <a:t>４人</a:t>
                      </a:r>
                      <a:endParaRPr/>
                    </a:p>
                  </a:txBody>
                  <a:tcPr marT="45725" marB="45725" marR="91450" marL="91450" anchor="ctr">
                    <a:lnL cap="flat" cmpd="sng" w="12700">
                      <a:solidFill>
                        <a:srgbClr val="005BAD"/>
                      </a:solidFill>
                      <a:prstDash val="solid"/>
                      <a:round/>
                      <a:headEnd len="sm" w="sm" type="none"/>
                      <a:tailEnd len="sm" w="sm" type="none"/>
                    </a:lnL>
                    <a:lnR cap="flat" cmpd="sng" w="12700">
                      <a:solidFill>
                        <a:srgbClr val="005BAD"/>
                      </a:solidFill>
                      <a:prstDash val="solid"/>
                      <a:round/>
                      <a:headEnd len="sm" w="sm" type="none"/>
                      <a:tailEnd len="sm" w="sm" type="none"/>
                    </a:lnR>
                    <a:lnT cap="flat" cmpd="sng" w="12700">
                      <a:solidFill>
                        <a:srgbClr val="005BAD"/>
                      </a:solidFill>
                      <a:prstDash val="solid"/>
                      <a:round/>
                      <a:headEnd len="sm" w="sm" type="none"/>
                      <a:tailEnd len="sm" w="sm" type="none"/>
                    </a:lnT>
                    <a:lnB cap="flat" cmpd="sng" w="12700">
                      <a:solidFill>
                        <a:srgbClr val="005BAD"/>
                      </a:solidFill>
                      <a:prstDash val="solid"/>
                      <a:round/>
                      <a:headEnd len="sm" w="sm" type="none"/>
                      <a:tailEnd len="sm" w="sm" type="none"/>
                    </a:lnB>
                    <a:solidFill>
                      <a:schemeClr val="lt1"/>
                    </a:solidFill>
                  </a:tcPr>
                </a:tc>
                <a:tc>
                  <a:txBody>
                    <a:bodyPr/>
                    <a:lstStyle/>
                    <a:p>
                      <a:pPr indent="0" lvl="0" marL="0" marR="0" rtl="0" algn="ctr">
                        <a:spcBef>
                          <a:spcPts val="0"/>
                        </a:spcBef>
                        <a:spcAft>
                          <a:spcPts val="0"/>
                        </a:spcAft>
                        <a:buNone/>
                      </a:pPr>
                      <a:r>
                        <a:rPr b="1" lang="ja-JP" sz="1000" u="none" cap="none" strike="noStrike">
                          <a:latin typeface="Arial"/>
                          <a:ea typeface="Arial"/>
                          <a:cs typeface="Arial"/>
                          <a:sym typeface="Arial"/>
                        </a:rPr>
                        <a:t>100万円</a:t>
                      </a:r>
                      <a:endParaRPr/>
                    </a:p>
                  </a:txBody>
                  <a:tcPr marT="45725" marB="45725" marR="91450" marL="91450" anchor="ctr">
                    <a:lnL cap="flat" cmpd="sng" w="12700">
                      <a:solidFill>
                        <a:srgbClr val="005BAD"/>
                      </a:solidFill>
                      <a:prstDash val="solid"/>
                      <a:round/>
                      <a:headEnd len="sm" w="sm" type="none"/>
                      <a:tailEnd len="sm" w="sm" type="none"/>
                    </a:lnL>
                    <a:lnR cap="flat" cmpd="sng" w="12700">
                      <a:solidFill>
                        <a:srgbClr val="005BAD"/>
                      </a:solidFill>
                      <a:prstDash val="solid"/>
                      <a:round/>
                      <a:headEnd len="sm" w="sm" type="none"/>
                      <a:tailEnd len="sm" w="sm" type="none"/>
                    </a:lnR>
                    <a:lnT cap="flat" cmpd="sng" w="12700">
                      <a:solidFill>
                        <a:srgbClr val="005BAD"/>
                      </a:solidFill>
                      <a:prstDash val="solid"/>
                      <a:round/>
                      <a:headEnd len="sm" w="sm" type="none"/>
                      <a:tailEnd len="sm" w="sm" type="none"/>
                    </a:lnT>
                    <a:lnB cap="flat" cmpd="sng" w="12700">
                      <a:solidFill>
                        <a:srgbClr val="005BAD"/>
                      </a:solidFill>
                      <a:prstDash val="solid"/>
                      <a:round/>
                      <a:headEnd len="sm" w="sm" type="none"/>
                      <a:tailEnd len="sm" w="sm" type="none"/>
                    </a:lnB>
                    <a:solidFill>
                      <a:schemeClr val="lt1"/>
                    </a:solidFill>
                  </a:tcPr>
                </a:tc>
                <a:tc>
                  <a:txBody>
                    <a:bodyPr/>
                    <a:lstStyle/>
                    <a:p>
                      <a:pPr indent="0" lvl="0" marL="0" marR="0" rtl="0" algn="ctr">
                        <a:spcBef>
                          <a:spcPts val="0"/>
                        </a:spcBef>
                        <a:spcAft>
                          <a:spcPts val="0"/>
                        </a:spcAft>
                        <a:buNone/>
                      </a:pPr>
                      <a:r>
                        <a:rPr b="1" lang="ja-JP" sz="1000" u="none" cap="none" strike="noStrike">
                          <a:latin typeface="Arial"/>
                          <a:ea typeface="Arial"/>
                          <a:cs typeface="Arial"/>
                          <a:sym typeface="Arial"/>
                        </a:rPr>
                        <a:t>月20回</a:t>
                      </a:r>
                      <a:endParaRPr/>
                    </a:p>
                  </a:txBody>
                  <a:tcPr marT="45725" marB="45725" marR="91450" marL="91450" anchor="ctr">
                    <a:lnL cap="flat" cmpd="sng" w="12700">
                      <a:solidFill>
                        <a:srgbClr val="005BAD"/>
                      </a:solidFill>
                      <a:prstDash val="solid"/>
                      <a:round/>
                      <a:headEnd len="sm" w="sm" type="none"/>
                      <a:tailEnd len="sm" w="sm" type="none"/>
                    </a:lnL>
                    <a:lnR cap="flat" cmpd="sng" w="12700">
                      <a:solidFill>
                        <a:srgbClr val="005BAD"/>
                      </a:solidFill>
                      <a:prstDash val="solid"/>
                      <a:round/>
                      <a:headEnd len="sm" w="sm" type="none"/>
                      <a:tailEnd len="sm" w="sm" type="none"/>
                    </a:lnR>
                    <a:lnT cap="flat" cmpd="sng" w="12700">
                      <a:solidFill>
                        <a:srgbClr val="005BAD"/>
                      </a:solidFill>
                      <a:prstDash val="solid"/>
                      <a:round/>
                      <a:headEnd len="sm" w="sm" type="none"/>
                      <a:tailEnd len="sm" w="sm" type="none"/>
                    </a:lnT>
                    <a:lnB cap="flat" cmpd="sng" w="12700">
                      <a:solidFill>
                        <a:srgbClr val="005BAD"/>
                      </a:solidFill>
                      <a:prstDash val="solid"/>
                      <a:round/>
                      <a:headEnd len="sm" w="sm" type="none"/>
                      <a:tailEnd len="sm" w="sm" type="none"/>
                    </a:lnB>
                    <a:solidFill>
                      <a:schemeClr val="lt1"/>
                    </a:solidFill>
                  </a:tcPr>
                </a:tc>
                <a:tc>
                  <a:txBody>
                    <a:bodyPr/>
                    <a:lstStyle/>
                    <a:p>
                      <a:pPr indent="0" lvl="0" marL="0" marR="0" rtl="0" algn="r">
                        <a:spcBef>
                          <a:spcPts val="0"/>
                        </a:spcBef>
                        <a:spcAft>
                          <a:spcPts val="0"/>
                        </a:spcAft>
                        <a:buNone/>
                      </a:pPr>
                      <a:r>
                        <a:rPr b="1" lang="ja-JP" sz="1000" u="none" cap="none" strike="noStrike">
                          <a:latin typeface="Arial"/>
                          <a:ea typeface="Arial"/>
                          <a:cs typeface="Arial"/>
                          <a:sym typeface="Arial"/>
                        </a:rPr>
                        <a:t>万円</a:t>
                      </a:r>
                      <a:endParaRPr/>
                    </a:p>
                  </a:txBody>
                  <a:tcPr marT="45725" marB="45725" marR="91450" marL="91450" anchor="ctr">
                    <a:lnL cap="flat" cmpd="sng" w="12700">
                      <a:solidFill>
                        <a:srgbClr val="005BAD"/>
                      </a:solidFill>
                      <a:prstDash val="solid"/>
                      <a:round/>
                      <a:headEnd len="sm" w="sm" type="none"/>
                      <a:tailEnd len="sm" w="sm" type="none"/>
                    </a:lnL>
                    <a:lnR cap="flat" cmpd="sng" w="12700">
                      <a:solidFill>
                        <a:srgbClr val="005BAD"/>
                      </a:solidFill>
                      <a:prstDash val="solid"/>
                      <a:round/>
                      <a:headEnd len="sm" w="sm" type="none"/>
                      <a:tailEnd len="sm" w="sm" type="none"/>
                    </a:lnR>
                    <a:lnT cap="flat" cmpd="sng" w="12700">
                      <a:solidFill>
                        <a:srgbClr val="005BAD"/>
                      </a:solidFill>
                      <a:prstDash val="solid"/>
                      <a:round/>
                      <a:headEnd len="sm" w="sm" type="none"/>
                      <a:tailEnd len="sm" w="sm" type="none"/>
                    </a:lnT>
                    <a:lnB cap="flat" cmpd="sng" w="12700">
                      <a:solidFill>
                        <a:srgbClr val="005BAD"/>
                      </a:solidFill>
                      <a:prstDash val="solid"/>
                      <a:round/>
                      <a:headEnd len="sm" w="sm" type="none"/>
                      <a:tailEnd len="sm" w="sm" type="none"/>
                    </a:lnB>
                    <a:solidFill>
                      <a:srgbClr val="EBFFFC"/>
                    </a:solidFill>
                  </a:tcPr>
                </a:tc>
              </a:tr>
              <a:tr h="468050">
                <a:tc gridSpan="4">
                  <a:txBody>
                    <a:bodyPr/>
                    <a:lstStyle/>
                    <a:p>
                      <a:pPr indent="0" lvl="0" marL="0" marR="0" rtl="0" algn="ctr">
                        <a:spcBef>
                          <a:spcPts val="0"/>
                        </a:spcBef>
                        <a:spcAft>
                          <a:spcPts val="0"/>
                        </a:spcAft>
                        <a:buNone/>
                      </a:pPr>
                      <a:r>
                        <a:rPr b="1" lang="ja-JP" sz="1000" u="none" cap="none" strike="noStrike">
                          <a:latin typeface="Arial"/>
                          <a:ea typeface="Arial"/>
                          <a:cs typeface="Arial"/>
                          <a:sym typeface="Arial"/>
                        </a:rPr>
                        <a:t>合計</a:t>
                      </a:r>
                      <a:endParaRPr/>
                    </a:p>
                  </a:txBody>
                  <a:tcPr marT="45725" marB="45725" marR="91450" marL="91450" anchor="ctr">
                    <a:lnL cap="flat" cmpd="sng" w="12700">
                      <a:solidFill>
                        <a:srgbClr val="005BAD"/>
                      </a:solidFill>
                      <a:prstDash val="solid"/>
                      <a:round/>
                      <a:headEnd len="sm" w="sm" type="none"/>
                      <a:tailEnd len="sm" w="sm" type="none"/>
                    </a:lnL>
                    <a:lnR cap="flat" cmpd="sng" w="12700">
                      <a:solidFill>
                        <a:srgbClr val="005BAD"/>
                      </a:solidFill>
                      <a:prstDash val="solid"/>
                      <a:round/>
                      <a:headEnd len="sm" w="sm" type="none"/>
                      <a:tailEnd len="sm" w="sm" type="none"/>
                    </a:lnR>
                    <a:lnT cap="flat" cmpd="sng" w="12700">
                      <a:solidFill>
                        <a:srgbClr val="005BAD"/>
                      </a:solidFill>
                      <a:prstDash val="solid"/>
                      <a:round/>
                      <a:headEnd len="sm" w="sm" type="none"/>
                      <a:tailEnd len="sm" w="sm" type="none"/>
                    </a:lnT>
                    <a:lnB cap="flat" cmpd="sng" w="12700">
                      <a:solidFill>
                        <a:srgbClr val="005BAD"/>
                      </a:solidFill>
                      <a:prstDash val="solid"/>
                      <a:round/>
                      <a:headEnd len="sm" w="sm" type="none"/>
                      <a:tailEnd len="sm" w="sm" type="none"/>
                    </a:lnB>
                    <a:solidFill>
                      <a:srgbClr val="CEEEFE"/>
                    </a:solidFill>
                  </a:tcPr>
                </a:tc>
                <a:tc hMerge="1"/>
                <a:tc hMerge="1"/>
                <a:tc hMerge="1"/>
                <a:tc>
                  <a:txBody>
                    <a:bodyPr/>
                    <a:lstStyle/>
                    <a:p>
                      <a:pPr indent="0" lvl="0" marL="0" marR="0" rtl="0" algn="r">
                        <a:spcBef>
                          <a:spcPts val="0"/>
                        </a:spcBef>
                        <a:spcAft>
                          <a:spcPts val="0"/>
                        </a:spcAft>
                        <a:buNone/>
                      </a:pPr>
                      <a:r>
                        <a:rPr b="1" lang="ja-JP" sz="1000" u="none" cap="none" strike="noStrike">
                          <a:latin typeface="Arial"/>
                          <a:ea typeface="Arial"/>
                          <a:cs typeface="Arial"/>
                          <a:sym typeface="Arial"/>
                        </a:rPr>
                        <a:t>400万円</a:t>
                      </a:r>
                      <a:endParaRPr/>
                    </a:p>
                  </a:txBody>
                  <a:tcPr marT="45725" marB="45725" marR="91450" marL="91450" anchor="ctr">
                    <a:lnL cap="flat" cmpd="sng" w="12700">
                      <a:solidFill>
                        <a:srgbClr val="005BAD"/>
                      </a:solidFill>
                      <a:prstDash val="solid"/>
                      <a:round/>
                      <a:headEnd len="sm" w="sm" type="none"/>
                      <a:tailEnd len="sm" w="sm" type="none"/>
                    </a:lnL>
                    <a:lnR cap="flat" cmpd="sng" w="12700">
                      <a:solidFill>
                        <a:srgbClr val="005BAD"/>
                      </a:solidFill>
                      <a:prstDash val="solid"/>
                      <a:round/>
                      <a:headEnd len="sm" w="sm" type="none"/>
                      <a:tailEnd len="sm" w="sm" type="none"/>
                    </a:lnR>
                    <a:lnT cap="flat" cmpd="sng" w="12700">
                      <a:solidFill>
                        <a:srgbClr val="005BAD"/>
                      </a:solidFill>
                      <a:prstDash val="solid"/>
                      <a:round/>
                      <a:headEnd len="sm" w="sm" type="none"/>
                      <a:tailEnd len="sm" w="sm" type="none"/>
                    </a:lnT>
                    <a:lnB cap="flat" cmpd="sng" w="12700">
                      <a:solidFill>
                        <a:srgbClr val="005BAD"/>
                      </a:solidFill>
                      <a:prstDash val="solid"/>
                      <a:round/>
                      <a:headEnd len="sm" w="sm" type="none"/>
                      <a:tailEnd len="sm" w="sm" type="none"/>
                    </a:lnB>
                    <a:solidFill>
                      <a:srgbClr val="CEEEFE"/>
                    </a:solidFill>
                  </a:tcPr>
                </a:tc>
              </a:tr>
            </a:tbl>
          </a:graphicData>
        </a:graphic>
      </p:graphicFrame>
      <p:sp>
        <p:nvSpPr>
          <p:cNvPr id="563" name="Google Shape;563;p62"/>
          <p:cNvSpPr/>
          <p:nvPr/>
        </p:nvSpPr>
        <p:spPr>
          <a:xfrm>
            <a:off x="323642" y="5376928"/>
            <a:ext cx="3455400" cy="621000"/>
          </a:xfrm>
          <a:prstGeom prst="rect">
            <a:avLst/>
          </a:prstGeom>
          <a:noFill/>
          <a:ln>
            <a:noFill/>
          </a:ln>
        </p:spPr>
        <p:txBody>
          <a:bodyPr anchorCtr="0" anchor="ctr" bIns="45700" lIns="91425" spcFirstLastPara="1" rIns="91425" wrap="square" tIns="45700">
            <a:noAutofit/>
          </a:bodyPr>
          <a:lstStyle/>
          <a:p>
            <a:pPr indent="-171450" lvl="0" marL="171450" marR="0" rtl="0" algn="l">
              <a:lnSpc>
                <a:spcPct val="114000"/>
              </a:lnSpc>
              <a:spcBef>
                <a:spcPts val="0"/>
              </a:spcBef>
              <a:spcAft>
                <a:spcPts val="0"/>
              </a:spcAft>
              <a:buClr>
                <a:srgbClr val="005BAD"/>
              </a:buClr>
              <a:buSzPts val="1400"/>
              <a:buFont typeface="Noto Sans Symbols"/>
              <a:buChar char="●"/>
            </a:pPr>
            <a:r>
              <a:rPr lang="ja-JP" sz="1400">
                <a:solidFill>
                  <a:srgbClr val="005BAD"/>
                </a:solidFill>
                <a:latin typeface="Arial"/>
                <a:ea typeface="Arial"/>
                <a:cs typeface="Arial"/>
                <a:sym typeface="Arial"/>
              </a:rPr>
              <a:t>ヒント</a:t>
            </a:r>
            <a:endParaRPr/>
          </a:p>
          <a:p>
            <a:pPr indent="0" lvl="0" marL="0" marR="0" rtl="0" algn="l">
              <a:lnSpc>
                <a:spcPct val="114000"/>
              </a:lnSpc>
              <a:spcBef>
                <a:spcPts val="0"/>
              </a:spcBef>
              <a:spcAft>
                <a:spcPts val="0"/>
              </a:spcAft>
              <a:buClr>
                <a:schemeClr val="dk1"/>
              </a:buClr>
              <a:buSzPts val="1200"/>
              <a:buFont typeface="Noto Sans Symbols"/>
              <a:buNone/>
            </a:pPr>
            <a:r>
              <a:rPr lang="ja-JP" sz="1200">
                <a:solidFill>
                  <a:schemeClr val="dk1"/>
                </a:solidFill>
                <a:latin typeface="Arial"/>
                <a:ea typeface="Arial"/>
                <a:cs typeface="Arial"/>
                <a:sym typeface="Arial"/>
              </a:rPr>
              <a:t>  </a:t>
            </a:r>
            <a:r>
              <a:rPr lang="ja-JP" sz="1200">
                <a:solidFill>
                  <a:schemeClr val="dk1"/>
                </a:solidFill>
                <a:latin typeface="Arial"/>
                <a:ea typeface="Arial"/>
                <a:cs typeface="Arial"/>
                <a:sym typeface="Arial"/>
              </a:rPr>
              <a:t> </a:t>
            </a:r>
            <a:r>
              <a:rPr lang="ja-JP" sz="1200">
                <a:solidFill>
                  <a:schemeClr val="dk1"/>
                </a:solidFill>
                <a:latin typeface="Arial"/>
                <a:ea typeface="Arial"/>
                <a:cs typeface="Arial"/>
                <a:sym typeface="Arial"/>
              </a:rPr>
              <a:t>いくつかの負担方法を組み合わせる</a:t>
            </a:r>
            <a:endParaRPr sz="1200">
              <a:solidFill>
                <a:schemeClr val="dk1"/>
              </a:solidFill>
              <a:latin typeface="Arial"/>
              <a:ea typeface="Arial"/>
              <a:cs typeface="Arial"/>
              <a:sym typeface="Arial"/>
            </a:endParaRPr>
          </a:p>
          <a:p>
            <a:pPr indent="0" lvl="0" marL="0" marR="0" rtl="0" algn="l">
              <a:lnSpc>
                <a:spcPct val="114000"/>
              </a:lnSpc>
              <a:spcBef>
                <a:spcPts val="0"/>
              </a:spcBef>
              <a:spcAft>
                <a:spcPts val="0"/>
              </a:spcAft>
              <a:buClr>
                <a:schemeClr val="dk1"/>
              </a:buClr>
              <a:buSzPts val="1200"/>
              <a:buFont typeface="Noto Sans Symbols"/>
              <a:buNone/>
            </a:pPr>
            <a:r>
              <a:rPr lang="ja-JP" sz="1200">
                <a:solidFill>
                  <a:schemeClr val="dk1"/>
                </a:solidFill>
                <a:latin typeface="Arial"/>
                <a:ea typeface="Arial"/>
                <a:cs typeface="Arial"/>
                <a:sym typeface="Arial"/>
              </a:rPr>
              <a:t>   方法も考えてみよう！</a:t>
            </a:r>
            <a:endParaRPr/>
          </a:p>
        </p:txBody>
      </p:sp>
      <p:sp>
        <p:nvSpPr>
          <p:cNvPr id="564" name="Google Shape;564;p62"/>
          <p:cNvSpPr txBox="1"/>
          <p:nvPr>
            <p:ph idx="1" type="body"/>
          </p:nvPr>
        </p:nvSpPr>
        <p:spPr>
          <a:xfrm>
            <a:off x="5660000" y="4520800"/>
            <a:ext cx="866100" cy="184800"/>
          </a:xfrm>
          <a:prstGeom prst="rect">
            <a:avLst/>
          </a:prstGeom>
          <a:noFill/>
          <a:ln>
            <a:noFill/>
          </a:ln>
        </p:spPr>
        <p:txBody>
          <a:bodyPr anchorCtr="0" anchor="ctr" bIns="45700" lIns="36000" spcFirstLastPara="1" rIns="36000" wrap="square" tIns="45700">
            <a:noAutofit/>
          </a:bodyPr>
          <a:lstStyle>
            <a:lvl1pPr indent="-228600" lvl="0" marL="457200" marR="0" algn="r">
              <a:lnSpc>
                <a:spcPct val="90000"/>
              </a:lnSpc>
              <a:spcBef>
                <a:spcPts val="1000"/>
              </a:spcBef>
              <a:spcAft>
                <a:spcPts val="0"/>
              </a:spcAft>
              <a:buClr>
                <a:schemeClr val="dk1"/>
              </a:buClr>
              <a:buSzPts val="1200"/>
              <a:buFont typeface="Arial"/>
              <a:buNone/>
              <a:defRPr b="0" i="0" sz="1200" u="none" cap="none" strike="noStrike">
                <a:solidFill>
                  <a:schemeClr val="dk1"/>
                </a:solidFill>
                <a:latin typeface="Arial"/>
                <a:ea typeface="Arial"/>
                <a:cs typeface="Arial"/>
                <a:sym typeface="Arial"/>
              </a:defRPr>
            </a:lvl1pPr>
            <a:lvl2pPr indent="-292100" lvl="1" marL="914400" marR="0" algn="l">
              <a:lnSpc>
                <a:spcPct val="90000"/>
              </a:lnSpc>
              <a:spcBef>
                <a:spcPts val="500"/>
              </a:spcBef>
              <a:spcAft>
                <a:spcPts val="0"/>
              </a:spcAft>
              <a:buClr>
                <a:schemeClr val="dk1"/>
              </a:buClr>
              <a:buSzPts val="1000"/>
              <a:buFont typeface="Arial"/>
              <a:buChar char="•"/>
              <a:defRPr b="0" i="0" sz="1000" u="none" cap="none" strike="noStrike">
                <a:solidFill>
                  <a:schemeClr val="dk1"/>
                </a:solidFill>
                <a:latin typeface="Arial"/>
                <a:ea typeface="Arial"/>
                <a:cs typeface="Arial"/>
                <a:sym typeface="Arial"/>
              </a:defRPr>
            </a:lvl2pPr>
            <a:lvl3pPr indent="-292100" lvl="2" marL="1371600" marR="0" algn="l">
              <a:lnSpc>
                <a:spcPct val="90000"/>
              </a:lnSpc>
              <a:spcBef>
                <a:spcPts val="500"/>
              </a:spcBef>
              <a:spcAft>
                <a:spcPts val="0"/>
              </a:spcAft>
              <a:buClr>
                <a:schemeClr val="dk1"/>
              </a:buClr>
              <a:buSzPts val="1000"/>
              <a:buFont typeface="Arial"/>
              <a:buChar char="•"/>
              <a:defRPr b="0" i="0" sz="1000" u="none" cap="none" strike="noStrike">
                <a:solidFill>
                  <a:schemeClr val="dk1"/>
                </a:solidFill>
                <a:latin typeface="Arial"/>
                <a:ea typeface="Arial"/>
                <a:cs typeface="Arial"/>
                <a:sym typeface="Arial"/>
              </a:defRPr>
            </a:lvl3pPr>
            <a:lvl4pPr indent="-292100" lvl="3" marL="1828800" marR="0" algn="l">
              <a:lnSpc>
                <a:spcPct val="90000"/>
              </a:lnSpc>
              <a:spcBef>
                <a:spcPts val="500"/>
              </a:spcBef>
              <a:spcAft>
                <a:spcPts val="0"/>
              </a:spcAft>
              <a:buClr>
                <a:schemeClr val="dk1"/>
              </a:buClr>
              <a:buSzPts val="1000"/>
              <a:buFont typeface="Arial"/>
              <a:buChar char="•"/>
              <a:defRPr b="0" i="0" sz="1000" u="none" cap="none" strike="noStrike">
                <a:solidFill>
                  <a:schemeClr val="dk1"/>
                </a:solidFill>
                <a:latin typeface="Arial"/>
                <a:ea typeface="Arial"/>
                <a:cs typeface="Arial"/>
                <a:sym typeface="Arial"/>
              </a:defRPr>
            </a:lvl4pPr>
            <a:lvl5pPr indent="-292100" lvl="4" marL="2286000" marR="0" algn="l">
              <a:lnSpc>
                <a:spcPct val="90000"/>
              </a:lnSpc>
              <a:spcBef>
                <a:spcPts val="500"/>
              </a:spcBef>
              <a:spcAft>
                <a:spcPts val="0"/>
              </a:spcAft>
              <a:buClr>
                <a:schemeClr val="dk1"/>
              </a:buClr>
              <a:buSzPts val="1000"/>
              <a:buFont typeface="Arial"/>
              <a:buChar char="•"/>
              <a:defRPr b="0" i="0" sz="1000" u="none" cap="none" strike="noStrike">
                <a:solidFill>
                  <a:schemeClr val="dk1"/>
                </a:solidFill>
                <a:latin typeface="Arial"/>
                <a:ea typeface="Arial"/>
                <a:cs typeface="Arial"/>
                <a:sym typeface="Arial"/>
              </a:defRPr>
            </a:lvl5pPr>
            <a:lvl6pPr indent="-342900" lvl="5" marL="27432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6pPr>
            <a:lvl7pPr indent="-342900" lvl="6" marL="32004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7pPr>
            <a:lvl8pPr indent="-342900" lvl="7" marL="36576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8pPr>
            <a:lvl9pPr indent="-342900" lvl="8" marL="41148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9pPr>
          </a:lstStyle>
          <a:p/>
        </p:txBody>
      </p:sp>
      <p:sp>
        <p:nvSpPr>
          <p:cNvPr id="565" name="Google Shape;565;p62"/>
          <p:cNvSpPr txBox="1"/>
          <p:nvPr>
            <p:ph idx="2" type="body"/>
          </p:nvPr>
        </p:nvSpPr>
        <p:spPr>
          <a:xfrm>
            <a:off x="5660000" y="5001751"/>
            <a:ext cx="866100" cy="184800"/>
          </a:xfrm>
          <a:prstGeom prst="rect">
            <a:avLst/>
          </a:prstGeom>
          <a:noFill/>
          <a:ln>
            <a:noFill/>
          </a:ln>
        </p:spPr>
        <p:txBody>
          <a:bodyPr anchorCtr="0" anchor="ctr" bIns="45700" lIns="36000" spcFirstLastPara="1" rIns="36000" wrap="square" tIns="45700">
            <a:noAutofit/>
          </a:bodyPr>
          <a:lstStyle>
            <a:lvl1pPr indent="-228600" lvl="0" marL="457200" marR="0" algn="r">
              <a:lnSpc>
                <a:spcPct val="90000"/>
              </a:lnSpc>
              <a:spcBef>
                <a:spcPts val="1000"/>
              </a:spcBef>
              <a:spcAft>
                <a:spcPts val="0"/>
              </a:spcAft>
              <a:buClr>
                <a:schemeClr val="dk1"/>
              </a:buClr>
              <a:buSzPts val="1200"/>
              <a:buFont typeface="Arial"/>
              <a:buNone/>
              <a:defRPr b="0" i="0" sz="1200" u="none" cap="none" strike="noStrike">
                <a:solidFill>
                  <a:schemeClr val="dk1"/>
                </a:solidFill>
                <a:latin typeface="Arial"/>
                <a:ea typeface="Arial"/>
                <a:cs typeface="Arial"/>
                <a:sym typeface="Arial"/>
              </a:defRPr>
            </a:lvl1pPr>
            <a:lvl2pPr indent="-292100" lvl="1" marL="914400" marR="0" algn="l">
              <a:lnSpc>
                <a:spcPct val="90000"/>
              </a:lnSpc>
              <a:spcBef>
                <a:spcPts val="500"/>
              </a:spcBef>
              <a:spcAft>
                <a:spcPts val="0"/>
              </a:spcAft>
              <a:buClr>
                <a:schemeClr val="dk1"/>
              </a:buClr>
              <a:buSzPts val="1000"/>
              <a:buFont typeface="Arial"/>
              <a:buChar char="•"/>
              <a:defRPr b="0" i="0" sz="1000" u="none" cap="none" strike="noStrike">
                <a:solidFill>
                  <a:schemeClr val="dk1"/>
                </a:solidFill>
                <a:latin typeface="Arial"/>
                <a:ea typeface="Arial"/>
                <a:cs typeface="Arial"/>
                <a:sym typeface="Arial"/>
              </a:defRPr>
            </a:lvl2pPr>
            <a:lvl3pPr indent="-292100" lvl="2" marL="1371600" marR="0" algn="l">
              <a:lnSpc>
                <a:spcPct val="90000"/>
              </a:lnSpc>
              <a:spcBef>
                <a:spcPts val="500"/>
              </a:spcBef>
              <a:spcAft>
                <a:spcPts val="0"/>
              </a:spcAft>
              <a:buClr>
                <a:schemeClr val="dk1"/>
              </a:buClr>
              <a:buSzPts val="1000"/>
              <a:buFont typeface="Arial"/>
              <a:buChar char="•"/>
              <a:defRPr b="0" i="0" sz="1000" u="none" cap="none" strike="noStrike">
                <a:solidFill>
                  <a:schemeClr val="dk1"/>
                </a:solidFill>
                <a:latin typeface="Arial"/>
                <a:ea typeface="Arial"/>
                <a:cs typeface="Arial"/>
                <a:sym typeface="Arial"/>
              </a:defRPr>
            </a:lvl3pPr>
            <a:lvl4pPr indent="-292100" lvl="3" marL="1828800" marR="0" algn="l">
              <a:lnSpc>
                <a:spcPct val="90000"/>
              </a:lnSpc>
              <a:spcBef>
                <a:spcPts val="500"/>
              </a:spcBef>
              <a:spcAft>
                <a:spcPts val="0"/>
              </a:spcAft>
              <a:buClr>
                <a:schemeClr val="dk1"/>
              </a:buClr>
              <a:buSzPts val="1000"/>
              <a:buFont typeface="Arial"/>
              <a:buChar char="•"/>
              <a:defRPr b="0" i="0" sz="1000" u="none" cap="none" strike="noStrike">
                <a:solidFill>
                  <a:schemeClr val="dk1"/>
                </a:solidFill>
                <a:latin typeface="Arial"/>
                <a:ea typeface="Arial"/>
                <a:cs typeface="Arial"/>
                <a:sym typeface="Arial"/>
              </a:defRPr>
            </a:lvl4pPr>
            <a:lvl5pPr indent="-292100" lvl="4" marL="2286000" marR="0" algn="l">
              <a:lnSpc>
                <a:spcPct val="90000"/>
              </a:lnSpc>
              <a:spcBef>
                <a:spcPts val="500"/>
              </a:spcBef>
              <a:spcAft>
                <a:spcPts val="0"/>
              </a:spcAft>
              <a:buClr>
                <a:schemeClr val="dk1"/>
              </a:buClr>
              <a:buSzPts val="1000"/>
              <a:buFont typeface="Arial"/>
              <a:buChar char="•"/>
              <a:defRPr b="0" i="0" sz="1000" u="none" cap="none" strike="noStrike">
                <a:solidFill>
                  <a:schemeClr val="dk1"/>
                </a:solidFill>
                <a:latin typeface="Arial"/>
                <a:ea typeface="Arial"/>
                <a:cs typeface="Arial"/>
                <a:sym typeface="Arial"/>
              </a:defRPr>
            </a:lvl5pPr>
            <a:lvl6pPr indent="-342900" lvl="5" marL="27432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6pPr>
            <a:lvl7pPr indent="-342900" lvl="6" marL="32004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7pPr>
            <a:lvl8pPr indent="-342900" lvl="7" marL="36576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8pPr>
            <a:lvl9pPr indent="-342900" lvl="8" marL="41148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9pPr>
          </a:lstStyle>
          <a:p/>
        </p:txBody>
      </p:sp>
      <p:sp>
        <p:nvSpPr>
          <p:cNvPr id="566" name="Google Shape;566;p62"/>
          <p:cNvSpPr txBox="1"/>
          <p:nvPr>
            <p:ph idx="3" type="body"/>
          </p:nvPr>
        </p:nvSpPr>
        <p:spPr>
          <a:xfrm>
            <a:off x="5660000" y="5466527"/>
            <a:ext cx="866100" cy="184800"/>
          </a:xfrm>
          <a:prstGeom prst="rect">
            <a:avLst/>
          </a:prstGeom>
          <a:noFill/>
          <a:ln>
            <a:noFill/>
          </a:ln>
        </p:spPr>
        <p:txBody>
          <a:bodyPr anchorCtr="0" anchor="ctr" bIns="45700" lIns="36000" spcFirstLastPara="1" rIns="36000" wrap="square" tIns="45700">
            <a:noAutofit/>
          </a:bodyPr>
          <a:lstStyle>
            <a:lvl1pPr indent="-228600" lvl="0" marL="457200" marR="0" algn="r">
              <a:lnSpc>
                <a:spcPct val="90000"/>
              </a:lnSpc>
              <a:spcBef>
                <a:spcPts val="1000"/>
              </a:spcBef>
              <a:spcAft>
                <a:spcPts val="0"/>
              </a:spcAft>
              <a:buClr>
                <a:schemeClr val="dk1"/>
              </a:buClr>
              <a:buSzPts val="1200"/>
              <a:buFont typeface="Arial"/>
              <a:buNone/>
              <a:defRPr b="0" i="0" sz="1200" u="none" cap="none" strike="noStrike">
                <a:solidFill>
                  <a:schemeClr val="dk1"/>
                </a:solidFill>
                <a:latin typeface="Arial"/>
                <a:ea typeface="Arial"/>
                <a:cs typeface="Arial"/>
                <a:sym typeface="Arial"/>
              </a:defRPr>
            </a:lvl1pPr>
            <a:lvl2pPr indent="-292100" lvl="1" marL="914400" marR="0" algn="l">
              <a:lnSpc>
                <a:spcPct val="90000"/>
              </a:lnSpc>
              <a:spcBef>
                <a:spcPts val="500"/>
              </a:spcBef>
              <a:spcAft>
                <a:spcPts val="0"/>
              </a:spcAft>
              <a:buClr>
                <a:schemeClr val="dk1"/>
              </a:buClr>
              <a:buSzPts val="1000"/>
              <a:buFont typeface="Arial"/>
              <a:buChar char="•"/>
              <a:defRPr b="0" i="0" sz="1000" u="none" cap="none" strike="noStrike">
                <a:solidFill>
                  <a:schemeClr val="dk1"/>
                </a:solidFill>
                <a:latin typeface="Arial"/>
                <a:ea typeface="Arial"/>
                <a:cs typeface="Arial"/>
                <a:sym typeface="Arial"/>
              </a:defRPr>
            </a:lvl2pPr>
            <a:lvl3pPr indent="-292100" lvl="2" marL="1371600" marR="0" algn="l">
              <a:lnSpc>
                <a:spcPct val="90000"/>
              </a:lnSpc>
              <a:spcBef>
                <a:spcPts val="500"/>
              </a:spcBef>
              <a:spcAft>
                <a:spcPts val="0"/>
              </a:spcAft>
              <a:buClr>
                <a:schemeClr val="dk1"/>
              </a:buClr>
              <a:buSzPts val="1000"/>
              <a:buFont typeface="Arial"/>
              <a:buChar char="•"/>
              <a:defRPr b="0" i="0" sz="1000" u="none" cap="none" strike="noStrike">
                <a:solidFill>
                  <a:schemeClr val="dk1"/>
                </a:solidFill>
                <a:latin typeface="Arial"/>
                <a:ea typeface="Arial"/>
                <a:cs typeface="Arial"/>
                <a:sym typeface="Arial"/>
              </a:defRPr>
            </a:lvl3pPr>
            <a:lvl4pPr indent="-292100" lvl="3" marL="1828800" marR="0" algn="l">
              <a:lnSpc>
                <a:spcPct val="90000"/>
              </a:lnSpc>
              <a:spcBef>
                <a:spcPts val="500"/>
              </a:spcBef>
              <a:spcAft>
                <a:spcPts val="0"/>
              </a:spcAft>
              <a:buClr>
                <a:schemeClr val="dk1"/>
              </a:buClr>
              <a:buSzPts val="1000"/>
              <a:buFont typeface="Arial"/>
              <a:buChar char="•"/>
              <a:defRPr b="0" i="0" sz="1000" u="none" cap="none" strike="noStrike">
                <a:solidFill>
                  <a:schemeClr val="dk1"/>
                </a:solidFill>
                <a:latin typeface="Arial"/>
                <a:ea typeface="Arial"/>
                <a:cs typeface="Arial"/>
                <a:sym typeface="Arial"/>
              </a:defRPr>
            </a:lvl4pPr>
            <a:lvl5pPr indent="-292100" lvl="4" marL="2286000" marR="0" algn="l">
              <a:lnSpc>
                <a:spcPct val="90000"/>
              </a:lnSpc>
              <a:spcBef>
                <a:spcPts val="500"/>
              </a:spcBef>
              <a:spcAft>
                <a:spcPts val="0"/>
              </a:spcAft>
              <a:buClr>
                <a:schemeClr val="dk1"/>
              </a:buClr>
              <a:buSzPts val="1000"/>
              <a:buFont typeface="Arial"/>
              <a:buChar char="•"/>
              <a:defRPr b="0" i="0" sz="1000" u="none" cap="none" strike="noStrike">
                <a:solidFill>
                  <a:schemeClr val="dk1"/>
                </a:solidFill>
                <a:latin typeface="Arial"/>
                <a:ea typeface="Arial"/>
                <a:cs typeface="Arial"/>
                <a:sym typeface="Arial"/>
              </a:defRPr>
            </a:lvl5pPr>
            <a:lvl6pPr indent="-342900" lvl="5" marL="27432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6pPr>
            <a:lvl7pPr indent="-342900" lvl="6" marL="32004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7pPr>
            <a:lvl8pPr indent="-342900" lvl="7" marL="36576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8pPr>
            <a:lvl9pPr indent="-342900" lvl="8" marL="41148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9pPr>
          </a:lstStyle>
          <a:p/>
        </p:txBody>
      </p:sp>
      <p:sp>
        <p:nvSpPr>
          <p:cNvPr id="567" name="Google Shape;567;p62"/>
          <p:cNvSpPr txBox="1"/>
          <p:nvPr>
            <p:ph idx="4" type="body"/>
          </p:nvPr>
        </p:nvSpPr>
        <p:spPr>
          <a:xfrm>
            <a:off x="5660000" y="5936498"/>
            <a:ext cx="866100" cy="184800"/>
          </a:xfrm>
          <a:prstGeom prst="rect">
            <a:avLst/>
          </a:prstGeom>
          <a:noFill/>
          <a:ln>
            <a:noFill/>
          </a:ln>
        </p:spPr>
        <p:txBody>
          <a:bodyPr anchorCtr="0" anchor="ctr" bIns="45700" lIns="36000" spcFirstLastPara="1" rIns="36000" wrap="square" tIns="45700">
            <a:noAutofit/>
          </a:bodyPr>
          <a:lstStyle>
            <a:lvl1pPr indent="-228600" lvl="0" marL="457200" marR="0" algn="r">
              <a:lnSpc>
                <a:spcPct val="90000"/>
              </a:lnSpc>
              <a:spcBef>
                <a:spcPts val="1000"/>
              </a:spcBef>
              <a:spcAft>
                <a:spcPts val="0"/>
              </a:spcAft>
              <a:buClr>
                <a:schemeClr val="dk1"/>
              </a:buClr>
              <a:buSzPts val="1200"/>
              <a:buFont typeface="Arial"/>
              <a:buNone/>
              <a:defRPr b="0" i="0" sz="1200" u="none" cap="none" strike="noStrike">
                <a:solidFill>
                  <a:schemeClr val="dk1"/>
                </a:solidFill>
                <a:latin typeface="Arial"/>
                <a:ea typeface="Arial"/>
                <a:cs typeface="Arial"/>
                <a:sym typeface="Arial"/>
              </a:defRPr>
            </a:lvl1pPr>
            <a:lvl2pPr indent="-292100" lvl="1" marL="914400" marR="0" algn="l">
              <a:lnSpc>
                <a:spcPct val="90000"/>
              </a:lnSpc>
              <a:spcBef>
                <a:spcPts val="500"/>
              </a:spcBef>
              <a:spcAft>
                <a:spcPts val="0"/>
              </a:spcAft>
              <a:buClr>
                <a:schemeClr val="dk1"/>
              </a:buClr>
              <a:buSzPts val="1000"/>
              <a:buFont typeface="Arial"/>
              <a:buChar char="•"/>
              <a:defRPr b="0" i="0" sz="1000" u="none" cap="none" strike="noStrike">
                <a:solidFill>
                  <a:schemeClr val="dk1"/>
                </a:solidFill>
                <a:latin typeface="Arial"/>
                <a:ea typeface="Arial"/>
                <a:cs typeface="Arial"/>
                <a:sym typeface="Arial"/>
              </a:defRPr>
            </a:lvl2pPr>
            <a:lvl3pPr indent="-292100" lvl="2" marL="1371600" marR="0" algn="l">
              <a:lnSpc>
                <a:spcPct val="90000"/>
              </a:lnSpc>
              <a:spcBef>
                <a:spcPts val="500"/>
              </a:spcBef>
              <a:spcAft>
                <a:spcPts val="0"/>
              </a:spcAft>
              <a:buClr>
                <a:schemeClr val="dk1"/>
              </a:buClr>
              <a:buSzPts val="1000"/>
              <a:buFont typeface="Arial"/>
              <a:buChar char="•"/>
              <a:defRPr b="0" i="0" sz="1000" u="none" cap="none" strike="noStrike">
                <a:solidFill>
                  <a:schemeClr val="dk1"/>
                </a:solidFill>
                <a:latin typeface="Arial"/>
                <a:ea typeface="Arial"/>
                <a:cs typeface="Arial"/>
                <a:sym typeface="Arial"/>
              </a:defRPr>
            </a:lvl3pPr>
            <a:lvl4pPr indent="-292100" lvl="3" marL="1828800" marR="0" algn="l">
              <a:lnSpc>
                <a:spcPct val="90000"/>
              </a:lnSpc>
              <a:spcBef>
                <a:spcPts val="500"/>
              </a:spcBef>
              <a:spcAft>
                <a:spcPts val="0"/>
              </a:spcAft>
              <a:buClr>
                <a:schemeClr val="dk1"/>
              </a:buClr>
              <a:buSzPts val="1000"/>
              <a:buFont typeface="Arial"/>
              <a:buChar char="•"/>
              <a:defRPr b="0" i="0" sz="1000" u="none" cap="none" strike="noStrike">
                <a:solidFill>
                  <a:schemeClr val="dk1"/>
                </a:solidFill>
                <a:latin typeface="Arial"/>
                <a:ea typeface="Arial"/>
                <a:cs typeface="Arial"/>
                <a:sym typeface="Arial"/>
              </a:defRPr>
            </a:lvl4pPr>
            <a:lvl5pPr indent="-292100" lvl="4" marL="2286000" marR="0" algn="l">
              <a:lnSpc>
                <a:spcPct val="90000"/>
              </a:lnSpc>
              <a:spcBef>
                <a:spcPts val="500"/>
              </a:spcBef>
              <a:spcAft>
                <a:spcPts val="0"/>
              </a:spcAft>
              <a:buClr>
                <a:schemeClr val="dk1"/>
              </a:buClr>
              <a:buSzPts val="1000"/>
              <a:buFont typeface="Arial"/>
              <a:buChar char="•"/>
              <a:defRPr b="0" i="0" sz="1000" u="none" cap="none" strike="noStrike">
                <a:solidFill>
                  <a:schemeClr val="dk1"/>
                </a:solidFill>
                <a:latin typeface="Arial"/>
                <a:ea typeface="Arial"/>
                <a:cs typeface="Arial"/>
                <a:sym typeface="Arial"/>
              </a:defRPr>
            </a:lvl5pPr>
            <a:lvl6pPr indent="-342900" lvl="5" marL="27432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6pPr>
            <a:lvl7pPr indent="-342900" lvl="6" marL="32004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7pPr>
            <a:lvl8pPr indent="-342900" lvl="7" marL="36576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8pPr>
            <a:lvl9pPr indent="-342900" lvl="8" marL="41148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9pPr>
          </a:lstStyle>
          <a:p/>
        </p:txBody>
      </p:sp>
      <p:sp>
        <p:nvSpPr>
          <p:cNvPr id="568" name="Google Shape;568;p62"/>
          <p:cNvSpPr/>
          <p:nvPr/>
        </p:nvSpPr>
        <p:spPr>
          <a:xfrm>
            <a:off x="323642" y="4022517"/>
            <a:ext cx="3667500" cy="518400"/>
          </a:xfrm>
          <a:prstGeom prst="rect">
            <a:avLst/>
          </a:prstGeom>
          <a:noFill/>
          <a:ln>
            <a:noFill/>
          </a:ln>
        </p:spPr>
        <p:txBody>
          <a:bodyPr anchorCtr="0" anchor="ctr" bIns="45700" lIns="91425" spcFirstLastPara="1" rIns="91425" wrap="square" tIns="45700">
            <a:noAutofit/>
          </a:bodyPr>
          <a:lstStyle/>
          <a:p>
            <a:pPr indent="0" lvl="0" marL="0" marR="0" rtl="0" algn="l">
              <a:lnSpc>
                <a:spcPct val="114000"/>
              </a:lnSpc>
              <a:spcBef>
                <a:spcPts val="0"/>
              </a:spcBef>
              <a:spcAft>
                <a:spcPts val="0"/>
              </a:spcAft>
              <a:buClr>
                <a:srgbClr val="005BAD"/>
              </a:buClr>
              <a:buSzPts val="1600"/>
              <a:buFont typeface="Arial"/>
              <a:buNone/>
            </a:pPr>
            <a:r>
              <a:rPr lang="ja-JP" sz="1600">
                <a:solidFill>
                  <a:srgbClr val="005BAD"/>
                </a:solidFill>
                <a:latin typeface="Arial"/>
                <a:ea typeface="Arial"/>
                <a:cs typeface="Arial"/>
                <a:sym typeface="Arial"/>
              </a:rPr>
              <a:t>各家の所得金額</a:t>
            </a:r>
            <a:r>
              <a:rPr lang="ja-JP" sz="1400">
                <a:solidFill>
                  <a:srgbClr val="005BAD"/>
                </a:solidFill>
                <a:latin typeface="Arial"/>
                <a:ea typeface="Arial"/>
                <a:cs typeface="Arial"/>
                <a:sym typeface="Arial"/>
              </a:rPr>
              <a:t>（もうけ）</a:t>
            </a:r>
            <a:r>
              <a:rPr lang="ja-JP" sz="1600">
                <a:solidFill>
                  <a:srgbClr val="005BAD"/>
                </a:solidFill>
                <a:latin typeface="Arial"/>
                <a:ea typeface="Arial"/>
                <a:cs typeface="Arial"/>
                <a:sym typeface="Arial"/>
              </a:rPr>
              <a:t>と</a:t>
            </a:r>
            <a:endParaRPr sz="1600">
              <a:solidFill>
                <a:srgbClr val="005BAD"/>
              </a:solidFill>
              <a:latin typeface="Arial"/>
              <a:ea typeface="Arial"/>
              <a:cs typeface="Arial"/>
              <a:sym typeface="Arial"/>
            </a:endParaRPr>
          </a:p>
          <a:p>
            <a:pPr indent="0" lvl="0" marL="0" marR="0" rtl="0" algn="l">
              <a:lnSpc>
                <a:spcPct val="114000"/>
              </a:lnSpc>
              <a:spcBef>
                <a:spcPts val="0"/>
              </a:spcBef>
              <a:spcAft>
                <a:spcPts val="0"/>
              </a:spcAft>
              <a:buClr>
                <a:srgbClr val="005BAD"/>
              </a:buClr>
              <a:buSzPts val="1600"/>
              <a:buFont typeface="Arial"/>
              <a:buNone/>
            </a:pPr>
            <a:r>
              <a:rPr lang="ja-JP" sz="1600">
                <a:solidFill>
                  <a:srgbClr val="005BAD"/>
                </a:solidFill>
                <a:latin typeface="Arial"/>
                <a:ea typeface="Arial"/>
                <a:cs typeface="Arial"/>
                <a:sym typeface="Arial"/>
              </a:rPr>
              <a:t>橋の使用回数が異なる場合</a:t>
            </a:r>
            <a:endParaRPr/>
          </a:p>
        </p:txBody>
      </p:sp>
      <p:sp>
        <p:nvSpPr>
          <p:cNvPr id="569" name="Google Shape;569;p62"/>
          <p:cNvSpPr/>
          <p:nvPr/>
        </p:nvSpPr>
        <p:spPr>
          <a:xfrm>
            <a:off x="3928375" y="1257125"/>
            <a:ext cx="1646700" cy="226800"/>
          </a:xfrm>
          <a:prstGeom prst="rect">
            <a:avLst/>
          </a:prstGeom>
          <a:noFill/>
          <a:ln cap="flat" cmpd="sng" w="19050">
            <a:solidFill>
              <a:srgbClr val="262626"/>
            </a:solidFill>
            <a:prstDash val="solid"/>
            <a:round/>
            <a:headEnd len="sm" w="sm" type="none"/>
            <a:tailEnd len="sm" w="sm" type="none"/>
          </a:ln>
        </p:spPr>
        <p:txBody>
          <a:bodyPr anchorCtr="0" anchor="ctr" bIns="36000" lIns="72000" spcFirstLastPara="1" rIns="72000" wrap="square" tIns="36000">
            <a:noAutofit/>
          </a:bodyPr>
          <a:lstStyle/>
          <a:p>
            <a:pPr indent="0" lvl="0" marL="0" marR="0" rtl="0" algn="ctr">
              <a:lnSpc>
                <a:spcPct val="100000"/>
              </a:lnSpc>
              <a:spcBef>
                <a:spcPts val="0"/>
              </a:spcBef>
              <a:spcAft>
                <a:spcPts val="0"/>
              </a:spcAft>
              <a:buClr>
                <a:schemeClr val="dk1"/>
              </a:buClr>
              <a:buSzPts val="1300"/>
              <a:buFont typeface="Arial"/>
              <a:buNone/>
            </a:pPr>
            <a:r>
              <a:rPr b="0" i="0" lang="ja-JP" sz="1300" u="none" cap="none" strike="noStrike">
                <a:solidFill>
                  <a:schemeClr val="dk1"/>
                </a:solidFill>
                <a:latin typeface="Arial"/>
                <a:ea typeface="Arial"/>
                <a:cs typeface="Arial"/>
                <a:sym typeface="Arial"/>
              </a:rPr>
              <a:t>パターン１</a:t>
            </a:r>
            <a:r>
              <a:rPr b="0" i="0" lang="ja-JP" sz="1200" u="none" cap="none" strike="noStrike">
                <a:solidFill>
                  <a:schemeClr val="dk1"/>
                </a:solidFill>
                <a:latin typeface="Arial"/>
                <a:ea typeface="Arial"/>
                <a:cs typeface="Arial"/>
                <a:sym typeface="Arial"/>
              </a:rPr>
              <a:t>（参考）</a:t>
            </a:r>
            <a:endParaRPr b="0" i="0" sz="1300" u="none" cap="none" strike="noStrike">
              <a:solidFill>
                <a:schemeClr val="dk1"/>
              </a:solidFill>
              <a:latin typeface="Arial"/>
              <a:ea typeface="Arial"/>
              <a:cs typeface="Arial"/>
              <a:sym typeface="Arial"/>
            </a:endParaRPr>
          </a:p>
        </p:txBody>
      </p:sp>
      <p:sp>
        <p:nvSpPr>
          <p:cNvPr id="570" name="Google Shape;570;p62"/>
          <p:cNvSpPr/>
          <p:nvPr/>
        </p:nvSpPr>
        <p:spPr>
          <a:xfrm>
            <a:off x="323649" y="4576475"/>
            <a:ext cx="2940900" cy="621000"/>
          </a:xfrm>
          <a:prstGeom prst="rect">
            <a:avLst/>
          </a:prstGeom>
          <a:noFill/>
          <a:ln>
            <a:noFill/>
          </a:ln>
        </p:spPr>
        <p:txBody>
          <a:bodyPr anchorCtr="0" anchor="ctr" bIns="45700" lIns="91425" spcFirstLastPara="1" rIns="91425" wrap="square" tIns="45700">
            <a:noAutofit/>
          </a:bodyPr>
          <a:lstStyle/>
          <a:p>
            <a:pPr indent="0" lvl="0" marL="0" marR="0" rtl="0" algn="l">
              <a:lnSpc>
                <a:spcPct val="114000"/>
              </a:lnSpc>
              <a:spcBef>
                <a:spcPts val="0"/>
              </a:spcBef>
              <a:spcAft>
                <a:spcPts val="0"/>
              </a:spcAft>
              <a:buClr>
                <a:srgbClr val="005BAD"/>
              </a:buClr>
              <a:buSzPts val="1050"/>
              <a:buFont typeface="Noto Sans Symbols"/>
              <a:buNone/>
            </a:pPr>
            <a:r>
              <a:rPr lang="ja-JP" sz="1000">
                <a:solidFill>
                  <a:srgbClr val="005BAD"/>
                </a:solidFill>
                <a:latin typeface="Arial"/>
                <a:ea typeface="Arial"/>
                <a:cs typeface="Arial"/>
                <a:sym typeface="Arial"/>
              </a:rPr>
              <a:t>※グループの意見を集約し、「負担金額」を</a:t>
            </a:r>
            <a:endParaRPr sz="1000">
              <a:solidFill>
                <a:srgbClr val="005BAD"/>
              </a:solidFill>
              <a:latin typeface="Arial"/>
              <a:ea typeface="Arial"/>
              <a:cs typeface="Arial"/>
              <a:sym typeface="Arial"/>
            </a:endParaRPr>
          </a:p>
          <a:p>
            <a:pPr indent="0" lvl="0" marL="0" marR="0" rtl="0" algn="l">
              <a:lnSpc>
                <a:spcPct val="114000"/>
              </a:lnSpc>
              <a:spcBef>
                <a:spcPts val="0"/>
              </a:spcBef>
              <a:spcAft>
                <a:spcPts val="0"/>
              </a:spcAft>
              <a:buClr>
                <a:srgbClr val="005BAD"/>
              </a:buClr>
              <a:buSzPts val="1050"/>
              <a:buFont typeface="Noto Sans Symbols"/>
              <a:buNone/>
            </a:pPr>
            <a:r>
              <a:rPr lang="ja-JP" sz="1000">
                <a:solidFill>
                  <a:srgbClr val="005BAD"/>
                </a:solidFill>
                <a:latin typeface="Arial"/>
                <a:ea typeface="Arial"/>
                <a:cs typeface="Arial"/>
                <a:sym typeface="Arial"/>
              </a:rPr>
              <a:t>   記入しましょう！</a:t>
            </a:r>
            <a:endParaRPr sz="1000"/>
          </a:p>
        </p:txBody>
      </p:sp>
      <p:sp>
        <p:nvSpPr>
          <p:cNvPr id="571" name="Google Shape;571;p62"/>
          <p:cNvSpPr/>
          <p:nvPr/>
        </p:nvSpPr>
        <p:spPr>
          <a:xfrm>
            <a:off x="6940632" y="3944289"/>
            <a:ext cx="1879500" cy="621000"/>
          </a:xfrm>
          <a:prstGeom prst="rect">
            <a:avLst/>
          </a:prstGeom>
          <a:noFill/>
          <a:ln>
            <a:noFill/>
          </a:ln>
        </p:spPr>
        <p:txBody>
          <a:bodyPr anchorCtr="0" anchor="ctr" bIns="45700" lIns="91425" spcFirstLastPara="1" rIns="91425" wrap="square" tIns="45700">
            <a:noAutofit/>
          </a:bodyPr>
          <a:lstStyle/>
          <a:p>
            <a:pPr indent="0" lvl="0" marL="0" marR="0" rtl="0" algn="l">
              <a:lnSpc>
                <a:spcPct val="114000"/>
              </a:lnSpc>
              <a:spcBef>
                <a:spcPts val="0"/>
              </a:spcBef>
              <a:spcAft>
                <a:spcPts val="0"/>
              </a:spcAft>
              <a:buClr>
                <a:srgbClr val="005BAD"/>
              </a:buClr>
              <a:buSzPts val="900"/>
              <a:buFont typeface="Noto Sans Symbols"/>
              <a:buNone/>
            </a:pPr>
            <a:r>
              <a:rPr lang="ja-JP" sz="900">
                <a:solidFill>
                  <a:srgbClr val="005BAD"/>
                </a:solidFill>
                <a:latin typeface="Arial"/>
                <a:ea typeface="Arial"/>
                <a:cs typeface="Arial"/>
                <a:sym typeface="Arial"/>
              </a:rPr>
              <a:t>※グループでは、どの要素をどれくらい重要視しますか？下の図のどの辺りに位置するか★を動かしてみましょう！</a:t>
            </a:r>
            <a:endParaRPr/>
          </a:p>
        </p:txBody>
      </p:sp>
      <p:grpSp>
        <p:nvGrpSpPr>
          <p:cNvPr id="572" name="Google Shape;572;p62"/>
          <p:cNvGrpSpPr/>
          <p:nvPr/>
        </p:nvGrpSpPr>
        <p:grpSpPr>
          <a:xfrm>
            <a:off x="7088512" y="4832765"/>
            <a:ext cx="1529700" cy="1529700"/>
            <a:chOff x="7088512" y="4886555"/>
            <a:chExt cx="1529700" cy="1529700"/>
          </a:xfrm>
        </p:grpSpPr>
        <p:sp>
          <p:nvSpPr>
            <p:cNvPr id="573" name="Google Shape;573;p62"/>
            <p:cNvSpPr/>
            <p:nvPr/>
          </p:nvSpPr>
          <p:spPr>
            <a:xfrm>
              <a:off x="7660654" y="5458697"/>
              <a:ext cx="385500" cy="385500"/>
            </a:xfrm>
            <a:prstGeom prst="ellipse">
              <a:avLst/>
            </a:prstGeom>
            <a:noFill/>
            <a:ln cap="flat" cmpd="sng" w="9525">
              <a:solidFill>
                <a:srgbClr val="005BAD"/>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2400"/>
                <a:buFont typeface="Arial"/>
                <a:buNone/>
              </a:pPr>
              <a:r>
                <a:t/>
              </a:r>
              <a:endParaRPr b="0" i="0" sz="2400" u="none" cap="none" strike="noStrike">
                <a:solidFill>
                  <a:schemeClr val="dk1"/>
                </a:solidFill>
                <a:latin typeface="Arial"/>
                <a:ea typeface="Arial"/>
                <a:cs typeface="Arial"/>
                <a:sym typeface="Arial"/>
              </a:endParaRPr>
            </a:p>
          </p:txBody>
        </p:sp>
        <p:sp>
          <p:nvSpPr>
            <p:cNvPr id="574" name="Google Shape;574;p62"/>
            <p:cNvSpPr/>
            <p:nvPr/>
          </p:nvSpPr>
          <p:spPr>
            <a:xfrm>
              <a:off x="7355624" y="5153667"/>
              <a:ext cx="995700" cy="995700"/>
            </a:xfrm>
            <a:prstGeom prst="ellipse">
              <a:avLst/>
            </a:prstGeom>
            <a:noFill/>
            <a:ln cap="flat" cmpd="sng" w="9525">
              <a:solidFill>
                <a:srgbClr val="005BAD"/>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2400"/>
                <a:buFont typeface="Arial"/>
                <a:buNone/>
              </a:pPr>
              <a:r>
                <a:t/>
              </a:r>
              <a:endParaRPr b="0" i="0" sz="2400" u="none" cap="none" strike="noStrike">
                <a:solidFill>
                  <a:schemeClr val="dk1"/>
                </a:solidFill>
                <a:latin typeface="Arial"/>
                <a:ea typeface="Arial"/>
                <a:cs typeface="Arial"/>
                <a:sym typeface="Arial"/>
              </a:endParaRPr>
            </a:p>
          </p:txBody>
        </p:sp>
        <p:sp>
          <p:nvSpPr>
            <p:cNvPr id="575" name="Google Shape;575;p62"/>
            <p:cNvSpPr/>
            <p:nvPr/>
          </p:nvSpPr>
          <p:spPr>
            <a:xfrm>
              <a:off x="7088512" y="4886555"/>
              <a:ext cx="1529700" cy="1529700"/>
            </a:xfrm>
            <a:prstGeom prst="ellipse">
              <a:avLst/>
            </a:prstGeom>
            <a:noFill/>
            <a:ln cap="flat" cmpd="sng" w="9525">
              <a:solidFill>
                <a:srgbClr val="005BAD"/>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2400"/>
                <a:buFont typeface="Arial"/>
                <a:buNone/>
              </a:pPr>
              <a:r>
                <a:t/>
              </a:r>
              <a:endParaRPr b="0" i="0" sz="2400" u="none" cap="none" strike="noStrike">
                <a:solidFill>
                  <a:schemeClr val="dk1"/>
                </a:solidFill>
                <a:latin typeface="Arial"/>
                <a:ea typeface="Arial"/>
                <a:cs typeface="Arial"/>
                <a:sym typeface="Arial"/>
              </a:endParaRPr>
            </a:p>
          </p:txBody>
        </p:sp>
      </p:grpSp>
      <p:sp>
        <p:nvSpPr>
          <p:cNvPr id="576" name="Google Shape;576;p62"/>
          <p:cNvSpPr/>
          <p:nvPr/>
        </p:nvSpPr>
        <p:spPr>
          <a:xfrm flipH="1" rot="2627637">
            <a:off x="8042328" y="4872393"/>
            <a:ext cx="213339" cy="869533"/>
          </a:xfrm>
          <a:custGeom>
            <a:rect b="b" l="l" r="r" t="t"/>
            <a:pathLst>
              <a:path extrusionOk="0" h="2826162" w="635031">
                <a:moveTo>
                  <a:pt x="477774" y="549783"/>
                </a:moveTo>
                <a:lnTo>
                  <a:pt x="635032" y="549783"/>
                </a:lnTo>
                <a:lnTo>
                  <a:pt x="317468" y="0"/>
                </a:lnTo>
                <a:lnTo>
                  <a:pt x="0" y="549783"/>
                </a:lnTo>
                <a:lnTo>
                  <a:pt x="157163" y="549783"/>
                </a:lnTo>
                <a:lnTo>
                  <a:pt x="317468" y="2826163"/>
                </a:lnTo>
                <a:lnTo>
                  <a:pt x="477774" y="549783"/>
                </a:lnTo>
                <a:close/>
              </a:path>
            </a:pathLst>
          </a:custGeom>
          <a:gradFill>
            <a:gsLst>
              <a:gs pos="0">
                <a:srgbClr val="005BAD"/>
              </a:gs>
              <a:gs pos="100000">
                <a:srgbClr val="005BAD">
                  <a:alpha val="0"/>
                </a:srgbClr>
              </a:gs>
            </a:gsLst>
            <a:lin ang="5400012" scaled="0"/>
          </a:gra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577" name="Google Shape;577;p62"/>
          <p:cNvSpPr/>
          <p:nvPr/>
        </p:nvSpPr>
        <p:spPr>
          <a:xfrm>
            <a:off x="6932817" y="4690493"/>
            <a:ext cx="663000" cy="139800"/>
          </a:xfrm>
          <a:prstGeom prst="rect">
            <a:avLst/>
          </a:prstGeom>
          <a:noFill/>
          <a:ln cap="flat" cmpd="sng" w="9525">
            <a:solidFill>
              <a:srgbClr val="005BAD"/>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14000"/>
              </a:lnSpc>
              <a:spcBef>
                <a:spcPts val="0"/>
              </a:spcBef>
              <a:spcAft>
                <a:spcPts val="0"/>
              </a:spcAft>
              <a:buClr>
                <a:srgbClr val="005BAD"/>
              </a:buClr>
              <a:buSzPts val="900"/>
              <a:buFont typeface="Noto Sans Symbols"/>
              <a:buNone/>
            </a:pPr>
            <a:r>
              <a:rPr lang="ja-JP" sz="900">
                <a:solidFill>
                  <a:srgbClr val="005BAD"/>
                </a:solidFill>
                <a:latin typeface="Arial"/>
                <a:ea typeface="Arial"/>
                <a:cs typeface="Arial"/>
                <a:sym typeface="Arial"/>
              </a:rPr>
              <a:t>所得金額</a:t>
            </a:r>
            <a:endParaRPr/>
          </a:p>
        </p:txBody>
      </p:sp>
      <p:sp>
        <p:nvSpPr>
          <p:cNvPr id="578" name="Google Shape;578;p62"/>
          <p:cNvSpPr/>
          <p:nvPr/>
        </p:nvSpPr>
        <p:spPr>
          <a:xfrm>
            <a:off x="8117381" y="4690493"/>
            <a:ext cx="663000" cy="139800"/>
          </a:xfrm>
          <a:prstGeom prst="rect">
            <a:avLst/>
          </a:prstGeom>
          <a:noFill/>
          <a:ln cap="flat" cmpd="sng" w="9525">
            <a:solidFill>
              <a:srgbClr val="005BAD"/>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14000"/>
              </a:lnSpc>
              <a:spcBef>
                <a:spcPts val="0"/>
              </a:spcBef>
              <a:spcAft>
                <a:spcPts val="0"/>
              </a:spcAft>
              <a:buClr>
                <a:srgbClr val="005BAD"/>
              </a:buClr>
              <a:buSzPts val="900"/>
              <a:buFont typeface="Noto Sans Symbols"/>
              <a:buNone/>
            </a:pPr>
            <a:r>
              <a:rPr lang="ja-JP" sz="900">
                <a:solidFill>
                  <a:srgbClr val="005BAD"/>
                </a:solidFill>
                <a:latin typeface="Arial"/>
                <a:ea typeface="Arial"/>
                <a:cs typeface="Arial"/>
                <a:sym typeface="Arial"/>
              </a:rPr>
              <a:t>使用回数</a:t>
            </a:r>
            <a:endParaRPr/>
          </a:p>
        </p:txBody>
      </p:sp>
      <p:sp>
        <p:nvSpPr>
          <p:cNvPr id="579" name="Google Shape;579;p62"/>
          <p:cNvSpPr/>
          <p:nvPr/>
        </p:nvSpPr>
        <p:spPr>
          <a:xfrm>
            <a:off x="7410353" y="6532801"/>
            <a:ext cx="886200" cy="139800"/>
          </a:xfrm>
          <a:prstGeom prst="rect">
            <a:avLst/>
          </a:prstGeom>
          <a:noFill/>
          <a:ln cap="flat" cmpd="sng" w="9525">
            <a:solidFill>
              <a:srgbClr val="005BAD"/>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14000"/>
              </a:lnSpc>
              <a:spcBef>
                <a:spcPts val="0"/>
              </a:spcBef>
              <a:spcAft>
                <a:spcPts val="0"/>
              </a:spcAft>
              <a:buClr>
                <a:srgbClr val="005BAD"/>
              </a:buClr>
              <a:buSzPts val="900"/>
              <a:buFont typeface="Noto Sans Symbols"/>
              <a:buNone/>
            </a:pPr>
            <a:r>
              <a:rPr lang="ja-JP" sz="900">
                <a:solidFill>
                  <a:srgbClr val="005BAD"/>
                </a:solidFill>
                <a:latin typeface="Arial"/>
                <a:ea typeface="Arial"/>
                <a:cs typeface="Arial"/>
                <a:sym typeface="Arial"/>
              </a:rPr>
              <a:t>その他の要素</a:t>
            </a:r>
            <a:endParaRPr/>
          </a:p>
        </p:txBody>
      </p:sp>
      <p:sp>
        <p:nvSpPr>
          <p:cNvPr id="580" name="Google Shape;580;p62"/>
          <p:cNvSpPr/>
          <p:nvPr/>
        </p:nvSpPr>
        <p:spPr>
          <a:xfrm rot="-2591476">
            <a:off x="7454554" y="4863558"/>
            <a:ext cx="213398" cy="874656"/>
          </a:xfrm>
          <a:custGeom>
            <a:rect b="b" l="l" r="r" t="t"/>
            <a:pathLst>
              <a:path extrusionOk="0" h="2826162" w="635031">
                <a:moveTo>
                  <a:pt x="477774" y="549783"/>
                </a:moveTo>
                <a:lnTo>
                  <a:pt x="635032" y="549783"/>
                </a:lnTo>
                <a:lnTo>
                  <a:pt x="317468" y="0"/>
                </a:lnTo>
                <a:lnTo>
                  <a:pt x="0" y="549783"/>
                </a:lnTo>
                <a:lnTo>
                  <a:pt x="157163" y="549783"/>
                </a:lnTo>
                <a:lnTo>
                  <a:pt x="317468" y="2826163"/>
                </a:lnTo>
                <a:lnTo>
                  <a:pt x="477774" y="549783"/>
                </a:lnTo>
                <a:close/>
              </a:path>
            </a:pathLst>
          </a:custGeom>
          <a:gradFill>
            <a:gsLst>
              <a:gs pos="0">
                <a:srgbClr val="005BAD"/>
              </a:gs>
              <a:gs pos="100000">
                <a:srgbClr val="005BAD">
                  <a:alpha val="0"/>
                </a:srgbClr>
              </a:gs>
            </a:gsLst>
            <a:lin ang="5400012" scaled="0"/>
          </a:gra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581" name="Google Shape;581;p62"/>
          <p:cNvSpPr/>
          <p:nvPr/>
        </p:nvSpPr>
        <p:spPr>
          <a:xfrm rot="10800000">
            <a:off x="7747405" y="5570197"/>
            <a:ext cx="212735" cy="869045"/>
          </a:xfrm>
          <a:custGeom>
            <a:rect b="b" l="l" r="r" t="t"/>
            <a:pathLst>
              <a:path extrusionOk="0" h="2826162" w="635031">
                <a:moveTo>
                  <a:pt x="477774" y="549783"/>
                </a:moveTo>
                <a:lnTo>
                  <a:pt x="635032" y="549783"/>
                </a:lnTo>
                <a:lnTo>
                  <a:pt x="317468" y="0"/>
                </a:lnTo>
                <a:lnTo>
                  <a:pt x="0" y="549783"/>
                </a:lnTo>
                <a:lnTo>
                  <a:pt x="157163" y="549783"/>
                </a:lnTo>
                <a:lnTo>
                  <a:pt x="317468" y="2826163"/>
                </a:lnTo>
                <a:lnTo>
                  <a:pt x="477774" y="549783"/>
                </a:lnTo>
                <a:close/>
              </a:path>
            </a:pathLst>
          </a:custGeom>
          <a:gradFill>
            <a:gsLst>
              <a:gs pos="0">
                <a:srgbClr val="005BAD"/>
              </a:gs>
              <a:gs pos="100000">
                <a:srgbClr val="005BAD">
                  <a:alpha val="0"/>
                </a:srgbClr>
              </a:gs>
            </a:gsLst>
            <a:lin ang="5400012" scaled="0"/>
          </a:gra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582" name="Google Shape;582;p62"/>
          <p:cNvSpPr/>
          <p:nvPr/>
        </p:nvSpPr>
        <p:spPr>
          <a:xfrm>
            <a:off x="7797217" y="5541470"/>
            <a:ext cx="112500" cy="112500"/>
          </a:xfrm>
          <a:prstGeom prst="ellipse">
            <a:avLst/>
          </a:prstGeom>
          <a:solidFill>
            <a:srgbClr val="005BAD">
              <a:alpha val="69800"/>
            </a:srgbClr>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2400"/>
              <a:buFont typeface="Arial"/>
              <a:buNone/>
            </a:pPr>
            <a:r>
              <a:t/>
            </a:r>
            <a:endParaRPr b="0" i="0" sz="2400" u="none" cap="none" strike="noStrike">
              <a:solidFill>
                <a:srgbClr val="FFC000"/>
              </a:solidFill>
              <a:latin typeface="Arial"/>
              <a:ea typeface="Arial"/>
              <a:cs typeface="Arial"/>
              <a:sym typeface="Arial"/>
            </a:endParaRPr>
          </a:p>
        </p:txBody>
      </p:sp>
      <p:graphicFrame>
        <p:nvGraphicFramePr>
          <p:cNvPr id="583" name="Google Shape;583;p62"/>
          <p:cNvGraphicFramePr/>
          <p:nvPr/>
        </p:nvGraphicFramePr>
        <p:xfrm>
          <a:off x="5772274" y="1541747"/>
          <a:ext cx="3000000" cy="3000000"/>
        </p:xfrm>
        <a:graphic>
          <a:graphicData uri="http://schemas.openxmlformats.org/drawingml/2006/table">
            <a:tbl>
              <a:tblPr bandRow="1" firstRow="1">
                <a:noFill/>
                <a:tableStyleId>{EDD6E753-2930-40FE-A78C-5DBA94F34718}</a:tableStyleId>
              </a:tblPr>
              <a:tblGrid>
                <a:gridCol w="506775"/>
                <a:gridCol w="482700"/>
                <a:gridCol w="654250"/>
                <a:gridCol w="687375"/>
                <a:gridCol w="716975"/>
              </a:tblGrid>
              <a:tr h="361725">
                <a:tc>
                  <a:txBody>
                    <a:bodyPr/>
                    <a:lstStyle/>
                    <a:p>
                      <a:pPr indent="0" lvl="0" marL="0" marR="0" rtl="0" algn="ctr">
                        <a:spcBef>
                          <a:spcPts val="0"/>
                        </a:spcBef>
                        <a:spcAft>
                          <a:spcPts val="0"/>
                        </a:spcAft>
                        <a:buNone/>
                      </a:pPr>
                      <a:r>
                        <a:t/>
                      </a:r>
                      <a:endParaRPr b="0" sz="900" u="none" cap="none" strike="noStrike">
                        <a:solidFill>
                          <a:schemeClr val="lt1"/>
                        </a:solidFill>
                      </a:endParaRPr>
                    </a:p>
                  </a:txBody>
                  <a:tcPr marT="45725" marB="45725" marR="91450" marL="91450" anchor="ctr">
                    <a:lnL cap="flat" cmpd="sng" w="9525">
                      <a:solidFill>
                        <a:srgbClr val="000000">
                          <a:alpha val="0"/>
                        </a:srgbClr>
                      </a:solidFill>
                      <a:prstDash val="solid"/>
                      <a:round/>
                      <a:headEnd len="sm" w="sm" type="none"/>
                      <a:tailEnd len="sm" w="sm" type="none"/>
                    </a:lnL>
                    <a:lnR cap="flat" cmpd="sng" w="12700">
                      <a:solidFill>
                        <a:schemeClr val="dk1"/>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12700">
                      <a:solidFill>
                        <a:schemeClr val="dk1"/>
                      </a:solidFill>
                      <a:prstDash val="solid"/>
                      <a:round/>
                      <a:headEnd len="sm" w="sm" type="none"/>
                      <a:tailEnd len="sm" w="sm" type="none"/>
                    </a:lnB>
                    <a:solidFill>
                      <a:srgbClr val="F2F2F2"/>
                    </a:solidFill>
                  </a:tcPr>
                </a:tc>
                <a:tc>
                  <a:txBody>
                    <a:bodyPr/>
                    <a:lstStyle/>
                    <a:p>
                      <a:pPr indent="0" lvl="0" marL="0" marR="0" rtl="0" algn="ctr">
                        <a:spcBef>
                          <a:spcPts val="0"/>
                        </a:spcBef>
                        <a:spcAft>
                          <a:spcPts val="0"/>
                        </a:spcAft>
                        <a:buNone/>
                      </a:pPr>
                      <a:r>
                        <a:rPr b="1" lang="ja-JP" sz="900" u="none" cap="none" strike="noStrike">
                          <a:solidFill>
                            <a:schemeClr val="lt1"/>
                          </a:solidFill>
                        </a:rPr>
                        <a:t>家族</a:t>
                      </a:r>
                      <a:endParaRPr/>
                    </a:p>
                  </a:txBody>
                  <a:tcPr marT="45725" marB="45725" marR="91450" marL="91450" anchor="ctr">
                    <a:lnL cap="flat" cmpd="sng" w="12700">
                      <a:solidFill>
                        <a:schemeClr val="dk1"/>
                      </a:solidFill>
                      <a:prstDash val="solid"/>
                      <a:round/>
                      <a:headEnd len="sm" w="sm" type="none"/>
                      <a:tailEnd len="sm" w="sm" type="none"/>
                    </a:lnL>
                    <a:lnR cap="flat" cmpd="sng" w="12700">
                      <a:solidFill>
                        <a:schemeClr val="lt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7F7F7F"/>
                    </a:solidFill>
                  </a:tcPr>
                </a:tc>
                <a:tc>
                  <a:txBody>
                    <a:bodyPr/>
                    <a:lstStyle/>
                    <a:p>
                      <a:pPr indent="0" lvl="0" marL="0" marR="0" rtl="0" algn="ctr">
                        <a:spcBef>
                          <a:spcPts val="0"/>
                        </a:spcBef>
                        <a:spcAft>
                          <a:spcPts val="0"/>
                        </a:spcAft>
                        <a:buNone/>
                      </a:pPr>
                      <a:r>
                        <a:rPr lang="ja-JP" sz="900" u="none" cap="none" strike="noStrike">
                          <a:solidFill>
                            <a:schemeClr val="lt1"/>
                          </a:solidFill>
                        </a:rPr>
                        <a:t>所得金額</a:t>
                      </a:r>
                      <a:endParaRPr b="0" sz="700" u="none" cap="none" strike="noStrike">
                        <a:solidFill>
                          <a:schemeClr val="lt1"/>
                        </a:solidFill>
                        <a:latin typeface="Arial"/>
                        <a:ea typeface="Arial"/>
                        <a:cs typeface="Arial"/>
                        <a:sym typeface="Arial"/>
                      </a:endParaRPr>
                    </a:p>
                  </a:txBody>
                  <a:tcPr marT="45725" marB="45725" marR="91450" marL="91450" anchor="ctr">
                    <a:lnL cap="flat" cmpd="sng" w="12700">
                      <a:solidFill>
                        <a:schemeClr val="lt1"/>
                      </a:solidFill>
                      <a:prstDash val="solid"/>
                      <a:round/>
                      <a:headEnd len="sm" w="sm" type="none"/>
                      <a:tailEnd len="sm" w="sm" type="none"/>
                    </a:lnL>
                    <a:lnR cap="flat" cmpd="sng" w="12700">
                      <a:solidFill>
                        <a:schemeClr val="lt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7F7F7F"/>
                    </a:solidFill>
                  </a:tcPr>
                </a:tc>
                <a:tc>
                  <a:txBody>
                    <a:bodyPr/>
                    <a:lstStyle/>
                    <a:p>
                      <a:pPr indent="0" lvl="0" marL="0" marR="0" rtl="0" algn="ctr">
                        <a:spcBef>
                          <a:spcPts val="0"/>
                        </a:spcBef>
                        <a:spcAft>
                          <a:spcPts val="0"/>
                        </a:spcAft>
                        <a:buNone/>
                      </a:pPr>
                      <a:r>
                        <a:rPr lang="ja-JP" sz="900" u="none" cap="none" strike="noStrike">
                          <a:solidFill>
                            <a:schemeClr val="lt1"/>
                          </a:solidFill>
                        </a:rPr>
                        <a:t>使用回数</a:t>
                      </a:r>
                      <a:endParaRPr>
                        <a:solidFill>
                          <a:schemeClr val="lt1"/>
                        </a:solidFill>
                      </a:endParaRPr>
                    </a:p>
                  </a:txBody>
                  <a:tcPr marT="45725" marB="45725" marR="91450" marL="91450" anchor="ctr">
                    <a:lnL cap="flat" cmpd="sng" w="12700">
                      <a:solidFill>
                        <a:schemeClr val="lt1"/>
                      </a:solidFill>
                      <a:prstDash val="solid"/>
                      <a:round/>
                      <a:headEnd len="sm" w="sm" type="none"/>
                      <a:tailEnd len="sm" w="sm" type="none"/>
                    </a:lnL>
                    <a:lnR cap="flat" cmpd="sng" w="12700">
                      <a:solidFill>
                        <a:schemeClr val="lt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7F7F7F"/>
                    </a:solidFill>
                  </a:tcPr>
                </a:tc>
                <a:tc>
                  <a:txBody>
                    <a:bodyPr/>
                    <a:lstStyle/>
                    <a:p>
                      <a:pPr indent="0" lvl="0" marL="0" marR="0" rtl="0" algn="ctr">
                        <a:spcBef>
                          <a:spcPts val="0"/>
                        </a:spcBef>
                        <a:spcAft>
                          <a:spcPts val="0"/>
                        </a:spcAft>
                        <a:buNone/>
                      </a:pPr>
                      <a:r>
                        <a:rPr lang="ja-JP" sz="900" u="none" cap="none" strike="noStrike">
                          <a:solidFill>
                            <a:schemeClr val="lt1"/>
                          </a:solidFill>
                        </a:rPr>
                        <a:t>負担金額</a:t>
                      </a:r>
                      <a:endParaRPr>
                        <a:solidFill>
                          <a:schemeClr val="lt1"/>
                        </a:solidFill>
                      </a:endParaRPr>
                    </a:p>
                  </a:txBody>
                  <a:tcPr marT="45725" marB="45725" marR="91450" marL="91450" anchor="ctr">
                    <a:lnL cap="flat" cmpd="sng" w="12700">
                      <a:solidFill>
                        <a:schemeClr val="lt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7F7F7F"/>
                    </a:solidFill>
                  </a:tcPr>
                </a:tc>
              </a:tr>
              <a:tr h="288000">
                <a:tc>
                  <a:txBody>
                    <a:bodyPr/>
                    <a:lstStyle/>
                    <a:p>
                      <a:pPr indent="0" lvl="0" marL="0" marR="0" rtl="0" algn="ctr">
                        <a:spcBef>
                          <a:spcPts val="0"/>
                        </a:spcBef>
                        <a:spcAft>
                          <a:spcPts val="0"/>
                        </a:spcAft>
                        <a:buNone/>
                      </a:pPr>
                      <a:r>
                        <a:rPr b="1" lang="ja-JP" sz="900" u="none" cap="none" strike="noStrike">
                          <a:latin typeface="Arial"/>
                          <a:ea typeface="Arial"/>
                          <a:cs typeface="Arial"/>
                          <a:sym typeface="Arial"/>
                        </a:rPr>
                        <a:t>Ａ家</a:t>
                      </a:r>
                      <a:endParaRPr/>
                    </a:p>
                  </a:txBody>
                  <a:tcPr marT="45725" marB="45725" marR="91450" marL="91450" anchor="ctr">
                    <a:lnL cap="flat" cmpd="sng" w="12700">
                      <a:solidFill>
                        <a:schemeClr val="dk1"/>
                      </a:solidFill>
                      <a:prstDash val="solid"/>
                      <a:round/>
                      <a:headEnd len="sm" w="sm" type="none"/>
                      <a:tailEnd len="sm" w="sm" type="none"/>
                    </a:lnL>
                    <a:lnR cap="flat" cmpd="sng" w="9525">
                      <a:solidFill>
                        <a:schemeClr val="dk1"/>
                      </a:solidFill>
                      <a:prstDash val="dash"/>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ctr">
                        <a:spcBef>
                          <a:spcPts val="0"/>
                        </a:spcBef>
                        <a:spcAft>
                          <a:spcPts val="0"/>
                        </a:spcAft>
                        <a:buNone/>
                      </a:pPr>
                      <a:r>
                        <a:rPr b="1" lang="ja-JP" sz="900" u="none" cap="none" strike="noStrike">
                          <a:latin typeface="Arial"/>
                          <a:ea typeface="Arial"/>
                          <a:cs typeface="Arial"/>
                          <a:sym typeface="Arial"/>
                        </a:rPr>
                        <a:t>４人</a:t>
                      </a:r>
                      <a:endParaRPr/>
                    </a:p>
                  </a:txBody>
                  <a:tcPr marT="45725" marB="45725" marR="91450" marL="91450" anchor="ctr">
                    <a:lnL cap="flat" cmpd="sng" w="9525">
                      <a:solidFill>
                        <a:schemeClr val="dk1"/>
                      </a:solidFill>
                      <a:prstDash val="dash"/>
                      <a:round/>
                      <a:headEnd len="sm" w="sm" type="none"/>
                      <a:tailEnd len="sm" w="sm" type="none"/>
                    </a:lnL>
                    <a:lnR cap="flat" cmpd="sng" w="9525">
                      <a:solidFill>
                        <a:schemeClr val="dk1"/>
                      </a:solidFill>
                      <a:prstDash val="dash"/>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ctr">
                        <a:spcBef>
                          <a:spcPts val="0"/>
                        </a:spcBef>
                        <a:spcAft>
                          <a:spcPts val="0"/>
                        </a:spcAft>
                        <a:buNone/>
                      </a:pPr>
                      <a:r>
                        <a:rPr b="1" lang="ja-JP" sz="900" u="none" cap="none" strike="noStrike">
                          <a:latin typeface="Arial"/>
                          <a:ea typeface="Arial"/>
                          <a:cs typeface="Arial"/>
                          <a:sym typeface="Arial"/>
                        </a:rPr>
                        <a:t>500万円</a:t>
                      </a:r>
                      <a:endParaRPr/>
                    </a:p>
                  </a:txBody>
                  <a:tcPr marT="45725" marB="45725" marR="91450" marL="91450" anchor="ctr">
                    <a:lnL cap="flat" cmpd="sng" w="9525">
                      <a:solidFill>
                        <a:schemeClr val="dk1"/>
                      </a:solidFill>
                      <a:prstDash val="dash"/>
                      <a:round/>
                      <a:headEnd len="sm" w="sm" type="none"/>
                      <a:tailEnd len="sm" w="sm" type="none"/>
                    </a:lnL>
                    <a:lnR cap="flat" cmpd="sng" w="9525">
                      <a:solidFill>
                        <a:schemeClr val="dk1"/>
                      </a:solidFill>
                      <a:prstDash val="dash"/>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ctr">
                        <a:spcBef>
                          <a:spcPts val="0"/>
                        </a:spcBef>
                        <a:spcAft>
                          <a:spcPts val="0"/>
                        </a:spcAft>
                        <a:buNone/>
                      </a:pPr>
                      <a:r>
                        <a:rPr b="1" lang="ja-JP" sz="900" u="none" cap="none" strike="noStrike">
                          <a:latin typeface="Arial"/>
                          <a:ea typeface="Arial"/>
                          <a:cs typeface="Arial"/>
                          <a:sym typeface="Arial"/>
                        </a:rPr>
                        <a:t>月10回</a:t>
                      </a:r>
                      <a:endParaRPr/>
                    </a:p>
                  </a:txBody>
                  <a:tcPr marT="45725" marB="45725" marR="91450" marL="91450" anchor="ctr">
                    <a:lnL cap="flat" cmpd="sng" w="9525">
                      <a:solidFill>
                        <a:schemeClr val="dk1"/>
                      </a:solidFill>
                      <a:prstDash val="dash"/>
                      <a:round/>
                      <a:headEnd len="sm" w="sm" type="none"/>
                      <a:tailEnd len="sm" w="sm" type="none"/>
                    </a:lnL>
                    <a:lnR cap="flat" cmpd="sng" w="9525">
                      <a:solidFill>
                        <a:schemeClr val="dk1"/>
                      </a:solidFill>
                      <a:prstDash val="dash"/>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ctr">
                        <a:spcBef>
                          <a:spcPts val="0"/>
                        </a:spcBef>
                        <a:spcAft>
                          <a:spcPts val="0"/>
                        </a:spcAft>
                        <a:buNone/>
                      </a:pPr>
                      <a:r>
                        <a:rPr b="1" lang="ja-JP" sz="900" u="none" cap="none" strike="noStrike">
                          <a:latin typeface="Arial"/>
                          <a:ea typeface="Arial"/>
                          <a:cs typeface="Arial"/>
                          <a:sym typeface="Arial"/>
                        </a:rPr>
                        <a:t>100万円</a:t>
                      </a:r>
                      <a:endParaRPr/>
                    </a:p>
                  </a:txBody>
                  <a:tcPr marT="45725" marB="45725" marR="91450" marL="91450" anchor="ctr">
                    <a:lnL cap="flat" cmpd="sng" w="9525">
                      <a:solidFill>
                        <a:schemeClr val="dk1"/>
                      </a:solidFill>
                      <a:prstDash val="dash"/>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r>
              <a:tr h="288000">
                <a:tc>
                  <a:txBody>
                    <a:bodyPr/>
                    <a:lstStyle/>
                    <a:p>
                      <a:pPr indent="0" lvl="0" marL="0" marR="0" rtl="0" algn="ctr">
                        <a:spcBef>
                          <a:spcPts val="0"/>
                        </a:spcBef>
                        <a:spcAft>
                          <a:spcPts val="0"/>
                        </a:spcAft>
                        <a:buNone/>
                      </a:pPr>
                      <a:r>
                        <a:rPr b="1" lang="ja-JP" sz="900" u="none" cap="none" strike="noStrike">
                          <a:latin typeface="Arial"/>
                          <a:ea typeface="Arial"/>
                          <a:cs typeface="Arial"/>
                          <a:sym typeface="Arial"/>
                        </a:rPr>
                        <a:t>Ｂ家</a:t>
                      </a:r>
                      <a:endParaRPr/>
                    </a:p>
                  </a:txBody>
                  <a:tcPr marT="45725" marB="45725" marR="91450" marL="91450" anchor="ctr">
                    <a:lnL cap="flat" cmpd="sng" w="12700">
                      <a:solidFill>
                        <a:schemeClr val="dk1"/>
                      </a:solidFill>
                      <a:prstDash val="solid"/>
                      <a:round/>
                      <a:headEnd len="sm" w="sm" type="none"/>
                      <a:tailEnd len="sm" w="sm" type="none"/>
                    </a:lnL>
                    <a:lnR cap="flat" cmpd="sng" w="9525">
                      <a:solidFill>
                        <a:schemeClr val="dk1"/>
                      </a:solidFill>
                      <a:prstDash val="dash"/>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ctr">
                        <a:spcBef>
                          <a:spcPts val="0"/>
                        </a:spcBef>
                        <a:spcAft>
                          <a:spcPts val="0"/>
                        </a:spcAft>
                        <a:buNone/>
                      </a:pPr>
                      <a:r>
                        <a:rPr b="1" lang="ja-JP" sz="900" u="none" cap="none" strike="noStrike">
                          <a:latin typeface="Arial"/>
                          <a:ea typeface="Arial"/>
                          <a:cs typeface="Arial"/>
                          <a:sym typeface="Arial"/>
                        </a:rPr>
                        <a:t>４人</a:t>
                      </a:r>
                      <a:endParaRPr/>
                    </a:p>
                  </a:txBody>
                  <a:tcPr marT="45725" marB="45725" marR="91450" marL="91450" anchor="ctr">
                    <a:lnL cap="flat" cmpd="sng" w="9525">
                      <a:solidFill>
                        <a:schemeClr val="dk1"/>
                      </a:solidFill>
                      <a:prstDash val="dash"/>
                      <a:round/>
                      <a:headEnd len="sm" w="sm" type="none"/>
                      <a:tailEnd len="sm" w="sm" type="none"/>
                    </a:lnL>
                    <a:lnR cap="flat" cmpd="sng" w="9525">
                      <a:solidFill>
                        <a:schemeClr val="dk1"/>
                      </a:solidFill>
                      <a:prstDash val="dash"/>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ctr">
                        <a:spcBef>
                          <a:spcPts val="0"/>
                        </a:spcBef>
                        <a:spcAft>
                          <a:spcPts val="0"/>
                        </a:spcAft>
                        <a:buNone/>
                      </a:pPr>
                      <a:r>
                        <a:rPr b="1" lang="ja-JP" sz="900" u="none" cap="none" strike="noStrike">
                          <a:latin typeface="Arial"/>
                          <a:ea typeface="Arial"/>
                          <a:cs typeface="Arial"/>
                          <a:sym typeface="Arial"/>
                        </a:rPr>
                        <a:t>500万円</a:t>
                      </a:r>
                      <a:endParaRPr/>
                    </a:p>
                  </a:txBody>
                  <a:tcPr marT="45725" marB="45725" marR="91450" marL="91450" anchor="ctr">
                    <a:lnL cap="flat" cmpd="sng" w="9525">
                      <a:solidFill>
                        <a:schemeClr val="dk1"/>
                      </a:solidFill>
                      <a:prstDash val="dash"/>
                      <a:round/>
                      <a:headEnd len="sm" w="sm" type="none"/>
                      <a:tailEnd len="sm" w="sm" type="none"/>
                    </a:lnL>
                    <a:lnR cap="flat" cmpd="sng" w="9525">
                      <a:solidFill>
                        <a:schemeClr val="dk1"/>
                      </a:solidFill>
                      <a:prstDash val="dash"/>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ctr">
                        <a:spcBef>
                          <a:spcPts val="0"/>
                        </a:spcBef>
                        <a:spcAft>
                          <a:spcPts val="0"/>
                        </a:spcAft>
                        <a:buNone/>
                      </a:pPr>
                      <a:r>
                        <a:rPr b="1" lang="ja-JP" sz="900" u="none" cap="none" strike="noStrike">
                          <a:latin typeface="Arial"/>
                          <a:ea typeface="Arial"/>
                          <a:cs typeface="Arial"/>
                          <a:sym typeface="Arial"/>
                        </a:rPr>
                        <a:t>月10回</a:t>
                      </a:r>
                      <a:endParaRPr/>
                    </a:p>
                  </a:txBody>
                  <a:tcPr marT="45725" marB="45725" marR="91450" marL="91450" anchor="ctr">
                    <a:lnL cap="flat" cmpd="sng" w="9525">
                      <a:solidFill>
                        <a:schemeClr val="dk1"/>
                      </a:solidFill>
                      <a:prstDash val="dash"/>
                      <a:round/>
                      <a:headEnd len="sm" w="sm" type="none"/>
                      <a:tailEnd len="sm" w="sm" type="none"/>
                    </a:lnL>
                    <a:lnR cap="flat" cmpd="sng" w="9525">
                      <a:solidFill>
                        <a:schemeClr val="dk1"/>
                      </a:solidFill>
                      <a:prstDash val="dash"/>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ctr">
                        <a:spcBef>
                          <a:spcPts val="0"/>
                        </a:spcBef>
                        <a:spcAft>
                          <a:spcPts val="0"/>
                        </a:spcAft>
                        <a:buNone/>
                      </a:pPr>
                      <a:r>
                        <a:rPr b="1" lang="ja-JP" sz="900" u="none" cap="none" strike="noStrike">
                          <a:latin typeface="Arial"/>
                          <a:ea typeface="Arial"/>
                          <a:cs typeface="Arial"/>
                          <a:sym typeface="Arial"/>
                        </a:rPr>
                        <a:t>100万円</a:t>
                      </a:r>
                      <a:endParaRPr/>
                    </a:p>
                  </a:txBody>
                  <a:tcPr marT="45725" marB="45725" marR="91450" marL="91450" anchor="ctr">
                    <a:lnL cap="flat" cmpd="sng" w="9525">
                      <a:solidFill>
                        <a:schemeClr val="dk1"/>
                      </a:solidFill>
                      <a:prstDash val="dash"/>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r>
              <a:tr h="288000">
                <a:tc>
                  <a:txBody>
                    <a:bodyPr/>
                    <a:lstStyle/>
                    <a:p>
                      <a:pPr indent="0" lvl="0" marL="0" marR="0" rtl="0" algn="ctr">
                        <a:spcBef>
                          <a:spcPts val="0"/>
                        </a:spcBef>
                        <a:spcAft>
                          <a:spcPts val="0"/>
                        </a:spcAft>
                        <a:buNone/>
                      </a:pPr>
                      <a:r>
                        <a:rPr b="1" lang="ja-JP" sz="900" u="none" cap="none" strike="noStrike">
                          <a:latin typeface="Arial"/>
                          <a:ea typeface="Arial"/>
                          <a:cs typeface="Arial"/>
                          <a:sym typeface="Arial"/>
                        </a:rPr>
                        <a:t>Ｃ家</a:t>
                      </a:r>
                      <a:endParaRPr/>
                    </a:p>
                  </a:txBody>
                  <a:tcPr marT="45725" marB="45725" marR="91450" marL="91450" anchor="ctr">
                    <a:lnL cap="flat" cmpd="sng" w="12700">
                      <a:solidFill>
                        <a:schemeClr val="dk1"/>
                      </a:solidFill>
                      <a:prstDash val="solid"/>
                      <a:round/>
                      <a:headEnd len="sm" w="sm" type="none"/>
                      <a:tailEnd len="sm" w="sm" type="none"/>
                    </a:lnL>
                    <a:lnR cap="flat" cmpd="sng" w="9525">
                      <a:solidFill>
                        <a:schemeClr val="dk1"/>
                      </a:solidFill>
                      <a:prstDash val="dash"/>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ctr">
                        <a:spcBef>
                          <a:spcPts val="0"/>
                        </a:spcBef>
                        <a:spcAft>
                          <a:spcPts val="0"/>
                        </a:spcAft>
                        <a:buNone/>
                      </a:pPr>
                      <a:r>
                        <a:rPr b="1" lang="ja-JP" sz="900" u="none" cap="none" strike="noStrike">
                          <a:latin typeface="Arial"/>
                          <a:ea typeface="Arial"/>
                          <a:cs typeface="Arial"/>
                          <a:sym typeface="Arial"/>
                        </a:rPr>
                        <a:t>４人</a:t>
                      </a:r>
                      <a:endParaRPr/>
                    </a:p>
                  </a:txBody>
                  <a:tcPr marT="45725" marB="45725" marR="91450" marL="91450" anchor="ctr">
                    <a:lnL cap="flat" cmpd="sng" w="9525">
                      <a:solidFill>
                        <a:schemeClr val="dk1"/>
                      </a:solidFill>
                      <a:prstDash val="dash"/>
                      <a:round/>
                      <a:headEnd len="sm" w="sm" type="none"/>
                      <a:tailEnd len="sm" w="sm" type="none"/>
                    </a:lnL>
                    <a:lnR cap="flat" cmpd="sng" w="9525">
                      <a:solidFill>
                        <a:schemeClr val="dk1"/>
                      </a:solidFill>
                      <a:prstDash val="dash"/>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ctr">
                        <a:spcBef>
                          <a:spcPts val="0"/>
                        </a:spcBef>
                        <a:spcAft>
                          <a:spcPts val="0"/>
                        </a:spcAft>
                        <a:buNone/>
                      </a:pPr>
                      <a:r>
                        <a:rPr b="1" lang="ja-JP" sz="900" u="none" cap="none" strike="noStrike">
                          <a:latin typeface="Arial"/>
                          <a:ea typeface="Arial"/>
                          <a:cs typeface="Arial"/>
                          <a:sym typeface="Arial"/>
                        </a:rPr>
                        <a:t>500万円</a:t>
                      </a:r>
                      <a:endParaRPr/>
                    </a:p>
                  </a:txBody>
                  <a:tcPr marT="45725" marB="45725" marR="91450" marL="91450" anchor="ctr">
                    <a:lnL cap="flat" cmpd="sng" w="9525">
                      <a:solidFill>
                        <a:schemeClr val="dk1"/>
                      </a:solidFill>
                      <a:prstDash val="dash"/>
                      <a:round/>
                      <a:headEnd len="sm" w="sm" type="none"/>
                      <a:tailEnd len="sm" w="sm" type="none"/>
                    </a:lnL>
                    <a:lnR cap="flat" cmpd="sng" w="9525">
                      <a:solidFill>
                        <a:schemeClr val="dk1"/>
                      </a:solidFill>
                      <a:prstDash val="dash"/>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ctr">
                        <a:spcBef>
                          <a:spcPts val="0"/>
                        </a:spcBef>
                        <a:spcAft>
                          <a:spcPts val="0"/>
                        </a:spcAft>
                        <a:buNone/>
                      </a:pPr>
                      <a:r>
                        <a:rPr b="1" lang="ja-JP" sz="900" u="none" cap="none" strike="noStrike">
                          <a:latin typeface="Arial"/>
                          <a:ea typeface="Arial"/>
                          <a:cs typeface="Arial"/>
                          <a:sym typeface="Arial"/>
                        </a:rPr>
                        <a:t>月10回</a:t>
                      </a:r>
                      <a:endParaRPr/>
                    </a:p>
                  </a:txBody>
                  <a:tcPr marT="45725" marB="45725" marR="91450" marL="91450" anchor="ctr">
                    <a:lnL cap="flat" cmpd="sng" w="9525">
                      <a:solidFill>
                        <a:schemeClr val="dk1"/>
                      </a:solidFill>
                      <a:prstDash val="dash"/>
                      <a:round/>
                      <a:headEnd len="sm" w="sm" type="none"/>
                      <a:tailEnd len="sm" w="sm" type="none"/>
                    </a:lnL>
                    <a:lnR cap="flat" cmpd="sng" w="9525">
                      <a:solidFill>
                        <a:schemeClr val="dk1"/>
                      </a:solidFill>
                      <a:prstDash val="dash"/>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ctr">
                        <a:spcBef>
                          <a:spcPts val="0"/>
                        </a:spcBef>
                        <a:spcAft>
                          <a:spcPts val="0"/>
                        </a:spcAft>
                        <a:buNone/>
                      </a:pPr>
                      <a:r>
                        <a:rPr b="1" lang="ja-JP" sz="900" u="none" cap="none" strike="noStrike">
                          <a:latin typeface="Arial"/>
                          <a:ea typeface="Arial"/>
                          <a:cs typeface="Arial"/>
                          <a:sym typeface="Arial"/>
                        </a:rPr>
                        <a:t>100万円</a:t>
                      </a:r>
                      <a:endParaRPr/>
                    </a:p>
                  </a:txBody>
                  <a:tcPr marT="45725" marB="45725" marR="91450" marL="91450" anchor="ctr">
                    <a:lnL cap="flat" cmpd="sng" w="9525">
                      <a:solidFill>
                        <a:schemeClr val="dk1"/>
                      </a:solidFill>
                      <a:prstDash val="dash"/>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r>
              <a:tr h="288000">
                <a:tc>
                  <a:txBody>
                    <a:bodyPr/>
                    <a:lstStyle/>
                    <a:p>
                      <a:pPr indent="0" lvl="0" marL="0" marR="0" rtl="0" algn="ctr">
                        <a:spcBef>
                          <a:spcPts val="0"/>
                        </a:spcBef>
                        <a:spcAft>
                          <a:spcPts val="0"/>
                        </a:spcAft>
                        <a:buNone/>
                      </a:pPr>
                      <a:r>
                        <a:rPr b="1" lang="ja-JP" sz="900" u="none" cap="none" strike="noStrike">
                          <a:latin typeface="Arial"/>
                          <a:ea typeface="Arial"/>
                          <a:cs typeface="Arial"/>
                          <a:sym typeface="Arial"/>
                        </a:rPr>
                        <a:t>Ｄ家</a:t>
                      </a:r>
                      <a:endParaRPr/>
                    </a:p>
                  </a:txBody>
                  <a:tcPr marT="45725" marB="45725" marR="91450" marL="91450" anchor="ctr">
                    <a:lnL cap="flat" cmpd="sng" w="12700">
                      <a:solidFill>
                        <a:schemeClr val="dk1"/>
                      </a:solidFill>
                      <a:prstDash val="solid"/>
                      <a:round/>
                      <a:headEnd len="sm" w="sm" type="none"/>
                      <a:tailEnd len="sm" w="sm" type="none"/>
                    </a:lnL>
                    <a:lnR cap="flat" cmpd="sng" w="9525">
                      <a:solidFill>
                        <a:schemeClr val="dk1"/>
                      </a:solidFill>
                      <a:prstDash val="dash"/>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ctr">
                        <a:spcBef>
                          <a:spcPts val="0"/>
                        </a:spcBef>
                        <a:spcAft>
                          <a:spcPts val="0"/>
                        </a:spcAft>
                        <a:buNone/>
                      </a:pPr>
                      <a:r>
                        <a:rPr b="1" lang="ja-JP" sz="900" u="none" cap="none" strike="noStrike">
                          <a:latin typeface="Arial"/>
                          <a:ea typeface="Arial"/>
                          <a:cs typeface="Arial"/>
                          <a:sym typeface="Arial"/>
                        </a:rPr>
                        <a:t>４人</a:t>
                      </a:r>
                      <a:endParaRPr/>
                    </a:p>
                  </a:txBody>
                  <a:tcPr marT="45725" marB="45725" marR="91450" marL="91450" anchor="ctr">
                    <a:lnL cap="flat" cmpd="sng" w="9525">
                      <a:solidFill>
                        <a:schemeClr val="dk1"/>
                      </a:solidFill>
                      <a:prstDash val="dash"/>
                      <a:round/>
                      <a:headEnd len="sm" w="sm" type="none"/>
                      <a:tailEnd len="sm" w="sm" type="none"/>
                    </a:lnL>
                    <a:lnR cap="flat" cmpd="sng" w="9525">
                      <a:solidFill>
                        <a:schemeClr val="dk1"/>
                      </a:solidFill>
                      <a:prstDash val="dash"/>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ctr">
                        <a:spcBef>
                          <a:spcPts val="0"/>
                        </a:spcBef>
                        <a:spcAft>
                          <a:spcPts val="0"/>
                        </a:spcAft>
                        <a:buNone/>
                      </a:pPr>
                      <a:r>
                        <a:rPr b="1" lang="ja-JP" sz="900" u="none" cap="none" strike="noStrike">
                          <a:latin typeface="Arial"/>
                          <a:ea typeface="Arial"/>
                          <a:cs typeface="Arial"/>
                          <a:sym typeface="Arial"/>
                        </a:rPr>
                        <a:t>500万円</a:t>
                      </a:r>
                      <a:endParaRPr/>
                    </a:p>
                  </a:txBody>
                  <a:tcPr marT="45725" marB="45725" marR="91450" marL="91450" anchor="ctr">
                    <a:lnL cap="flat" cmpd="sng" w="9525">
                      <a:solidFill>
                        <a:schemeClr val="dk1"/>
                      </a:solidFill>
                      <a:prstDash val="dash"/>
                      <a:round/>
                      <a:headEnd len="sm" w="sm" type="none"/>
                      <a:tailEnd len="sm" w="sm" type="none"/>
                    </a:lnL>
                    <a:lnR cap="flat" cmpd="sng" w="9525">
                      <a:solidFill>
                        <a:schemeClr val="dk1"/>
                      </a:solidFill>
                      <a:prstDash val="dash"/>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ctr">
                        <a:spcBef>
                          <a:spcPts val="0"/>
                        </a:spcBef>
                        <a:spcAft>
                          <a:spcPts val="0"/>
                        </a:spcAft>
                        <a:buNone/>
                      </a:pPr>
                      <a:r>
                        <a:rPr b="1" lang="ja-JP" sz="900" u="none" cap="none" strike="noStrike">
                          <a:latin typeface="Arial"/>
                          <a:ea typeface="Arial"/>
                          <a:cs typeface="Arial"/>
                          <a:sym typeface="Arial"/>
                        </a:rPr>
                        <a:t>月10回</a:t>
                      </a:r>
                      <a:endParaRPr/>
                    </a:p>
                  </a:txBody>
                  <a:tcPr marT="45725" marB="45725" marR="91450" marL="91450" anchor="ctr">
                    <a:lnL cap="flat" cmpd="sng" w="9525">
                      <a:solidFill>
                        <a:schemeClr val="dk1"/>
                      </a:solidFill>
                      <a:prstDash val="dash"/>
                      <a:round/>
                      <a:headEnd len="sm" w="sm" type="none"/>
                      <a:tailEnd len="sm" w="sm" type="none"/>
                    </a:lnL>
                    <a:lnR cap="flat" cmpd="sng" w="9525">
                      <a:solidFill>
                        <a:schemeClr val="dk1"/>
                      </a:solidFill>
                      <a:prstDash val="dash"/>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ctr">
                        <a:spcBef>
                          <a:spcPts val="0"/>
                        </a:spcBef>
                        <a:spcAft>
                          <a:spcPts val="0"/>
                        </a:spcAft>
                        <a:buNone/>
                      </a:pPr>
                      <a:r>
                        <a:rPr b="1" lang="ja-JP" sz="900" u="none" cap="none" strike="noStrike">
                          <a:latin typeface="Arial"/>
                          <a:ea typeface="Arial"/>
                          <a:cs typeface="Arial"/>
                          <a:sym typeface="Arial"/>
                        </a:rPr>
                        <a:t>100万円</a:t>
                      </a:r>
                      <a:endParaRPr/>
                    </a:p>
                  </a:txBody>
                  <a:tcPr marT="45725" marB="45725" marR="91450" marL="91450" anchor="ctr">
                    <a:lnL cap="flat" cmpd="sng" w="9525">
                      <a:solidFill>
                        <a:schemeClr val="dk1"/>
                      </a:solidFill>
                      <a:prstDash val="dash"/>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r>
              <a:tr h="114300">
                <a:tc gridSpan="4">
                  <a:txBody>
                    <a:bodyPr/>
                    <a:lstStyle/>
                    <a:p>
                      <a:pPr indent="0" lvl="0" marL="0" marR="0" rtl="0" algn="ctr">
                        <a:spcBef>
                          <a:spcPts val="0"/>
                        </a:spcBef>
                        <a:spcAft>
                          <a:spcPts val="0"/>
                        </a:spcAft>
                        <a:buNone/>
                      </a:pPr>
                      <a:r>
                        <a:rPr b="1" lang="ja-JP" sz="900" u="none" cap="none" strike="noStrike">
                          <a:latin typeface="Arial"/>
                          <a:ea typeface="Arial"/>
                          <a:cs typeface="Arial"/>
                          <a:sym typeface="Arial"/>
                        </a:rPr>
                        <a:t>合計</a:t>
                      </a:r>
                      <a:endParaRPr/>
                    </a:p>
                  </a:txBody>
                  <a:tcPr marT="45725" marB="45725" marR="91450" marL="91450" anchor="ctr">
                    <a:lnL cap="flat" cmpd="sng" w="12700">
                      <a:solidFill>
                        <a:schemeClr val="dk1"/>
                      </a:solidFill>
                      <a:prstDash val="solid"/>
                      <a:round/>
                      <a:headEnd len="sm" w="sm" type="none"/>
                      <a:tailEnd len="sm" w="sm" type="none"/>
                    </a:lnL>
                    <a:lnR cap="flat" cmpd="sng" w="9525">
                      <a:solidFill>
                        <a:schemeClr val="dk1"/>
                      </a:solidFill>
                      <a:prstDash val="dash"/>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hMerge="1"/>
                <a:tc hMerge="1"/>
                <a:tc hMerge="1"/>
                <a:tc>
                  <a:txBody>
                    <a:bodyPr/>
                    <a:lstStyle/>
                    <a:p>
                      <a:pPr indent="0" lvl="0" marL="0" marR="0" rtl="0" algn="ctr">
                        <a:spcBef>
                          <a:spcPts val="0"/>
                        </a:spcBef>
                        <a:spcAft>
                          <a:spcPts val="0"/>
                        </a:spcAft>
                        <a:buNone/>
                      </a:pPr>
                      <a:r>
                        <a:rPr b="1" lang="ja-JP" sz="900" u="none" cap="none" strike="noStrike">
                          <a:latin typeface="Arial"/>
                          <a:ea typeface="Arial"/>
                          <a:cs typeface="Arial"/>
                          <a:sym typeface="Arial"/>
                        </a:rPr>
                        <a:t>400万円</a:t>
                      </a:r>
                      <a:endParaRPr/>
                    </a:p>
                  </a:txBody>
                  <a:tcPr marT="45725" marB="45725" marR="91450" marL="91450" anchor="ctr">
                    <a:lnL cap="flat" cmpd="sng" w="9525">
                      <a:solidFill>
                        <a:schemeClr val="dk1"/>
                      </a:solidFill>
                      <a:prstDash val="dash"/>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r>
            </a:tbl>
          </a:graphicData>
        </a:graphic>
      </p:graphicFrame>
    </p:spTree>
  </p:cSld>
  <p:clrMapOvr>
    <a:masterClrMapping/>
  </p:clrMapOvr>
  <p:extLst>
    <p:ext uri="{DCECCB84-F9BA-43D5-87BE-67443E8EF086}">
      <p15:sldGuideLst>
        <p15:guide id="1" orient="horz">
          <p15:clr>
            <a:srgbClr val="FBAE40"/>
          </p15:clr>
        </p15:guide>
        <p15:guide id="2" pos="5760">
          <p15:clr>
            <a:srgbClr val="FBAE40"/>
          </p15:clr>
        </p15:guide>
      </p15:sldGuideLst>
    </p:ext>
  </p:extLst>
</p:sldLayout>
</file>

<file path=ppt/slideLayouts/slideLayout5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白紙">
  <p:cSld name="1_白紙">
    <p:bg>
      <p:bgPr>
        <a:blipFill>
          <a:blip r:embed="rId2">
            <a:alphaModFix/>
          </a:blip>
          <a:stretch>
            <a:fillRect/>
          </a:stretch>
        </a:blipFill>
      </p:bgPr>
    </p:bg>
    <p:spTree>
      <p:nvGrpSpPr>
        <p:cNvPr id="584" name="Shape 584"/>
        <p:cNvGrpSpPr/>
        <p:nvPr/>
      </p:nvGrpSpPr>
      <p:grpSpPr>
        <a:xfrm>
          <a:off x="0" y="0"/>
          <a:ext cx="0" cy="0"/>
          <a:chOff x="0" y="0"/>
          <a:chExt cx="0" cy="0"/>
        </a:xfrm>
      </p:grpSpPr>
    </p:spTree>
  </p:cSld>
  <p:clrMapOvr>
    <a:masterClrMapping/>
  </p:clrMapOvr>
  <p:extLst>
    <p:ext uri="{DCECCB84-F9BA-43D5-87BE-67443E8EF086}">
      <p15:sldGuideLst>
        <p15:guide id="1" orient="horz">
          <p15:clr>
            <a:srgbClr val="FBAE40"/>
          </p15:clr>
        </p15:guide>
        <p15:guide id="2" pos="5760">
          <p15:clr>
            <a:srgbClr val="FBAE40"/>
          </p15:clr>
        </p15:guide>
      </p15:sldGuideLst>
    </p:ext>
  </p:extLst>
</p:sldLayout>
</file>

<file path=ppt/slideLayouts/slideLayout5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タイトル スライド">
  <p:cSld name="タイトル スライド">
    <p:spTree>
      <p:nvGrpSpPr>
        <p:cNvPr id="586" name="Shape 586"/>
        <p:cNvGrpSpPr/>
        <p:nvPr/>
      </p:nvGrpSpPr>
      <p:grpSpPr>
        <a:xfrm>
          <a:off x="0" y="0"/>
          <a:ext cx="0" cy="0"/>
          <a:chOff x="0" y="0"/>
          <a:chExt cx="0" cy="0"/>
        </a:xfrm>
      </p:grpSpPr>
    </p:spTree>
  </p:cSld>
  <p:clrMapOvr>
    <a:masterClrMapping/>
  </p:clrMapOvr>
</p:sldLayout>
</file>

<file path=ppt/slideLayouts/slideLayout5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白紙" type="blank">
  <p:cSld name="BLANK">
    <p:spTree>
      <p:nvGrpSpPr>
        <p:cNvPr id="587" name="Shape 587"/>
        <p:cNvGrpSpPr/>
        <p:nvPr/>
      </p:nvGrpSpPr>
      <p:grpSpPr>
        <a:xfrm>
          <a:off x="0" y="0"/>
          <a:ext cx="0" cy="0"/>
          <a:chOff x="0" y="0"/>
          <a:chExt cx="0" cy="0"/>
        </a:xfrm>
      </p:grpSpPr>
      <p:sp>
        <p:nvSpPr>
          <p:cNvPr id="588" name="Google Shape;588;p66"/>
          <p:cNvSpPr/>
          <p:nvPr/>
        </p:nvSpPr>
        <p:spPr>
          <a:xfrm>
            <a:off x="-1" y="705417"/>
            <a:ext cx="9144000" cy="58800"/>
          </a:xfrm>
          <a:prstGeom prst="rect">
            <a:avLst/>
          </a:prstGeom>
          <a:solidFill>
            <a:srgbClr val="005BAD"/>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2400"/>
              <a:buFont typeface="Arial"/>
              <a:buNone/>
            </a:pPr>
            <a:r>
              <a:t/>
            </a:r>
            <a:endParaRPr b="0" i="0" sz="2400" u="none" cap="none" strike="noStrike">
              <a:solidFill>
                <a:srgbClr val="000000"/>
              </a:solidFill>
              <a:latin typeface="Arial"/>
              <a:ea typeface="Arial"/>
              <a:cs typeface="Arial"/>
              <a:sym typeface="Arial"/>
            </a:endParaRPr>
          </a:p>
        </p:txBody>
      </p:sp>
      <p:sp>
        <p:nvSpPr>
          <p:cNvPr id="589" name="Google Shape;589;p66"/>
          <p:cNvSpPr txBox="1"/>
          <p:nvPr>
            <p:ph idx="12" type="sldNum"/>
          </p:nvPr>
        </p:nvSpPr>
        <p:spPr>
          <a:xfrm>
            <a:off x="8769893" y="6443281"/>
            <a:ext cx="374100" cy="298500"/>
          </a:xfrm>
          <a:prstGeom prst="rect">
            <a:avLst/>
          </a:prstGeom>
          <a:noFill/>
          <a:ln>
            <a:noFill/>
          </a:ln>
        </p:spPr>
        <p:txBody>
          <a:bodyPr anchorCtr="0" anchor="ctr" bIns="45700" lIns="91425" spcFirstLastPara="1" rIns="91425" wrap="square" tIns="45700">
            <a:noAutofit/>
          </a:bodyPr>
          <a:lstStyle>
            <a:lvl1pPr indent="0" lvl="0" marL="0" marR="0" algn="ctr">
              <a:spcBef>
                <a:spcPts val="0"/>
              </a:spcBef>
              <a:buNone/>
              <a:defRPr b="1" i="0" sz="1200" u="none" cap="none" strike="noStrike">
                <a:solidFill>
                  <a:schemeClr val="dk1"/>
                </a:solidFill>
                <a:latin typeface="Arial"/>
                <a:ea typeface="Arial"/>
                <a:cs typeface="Arial"/>
                <a:sym typeface="Arial"/>
              </a:defRPr>
            </a:lvl1pPr>
            <a:lvl2pPr indent="0" lvl="1" marL="0" marR="0" algn="ctr">
              <a:spcBef>
                <a:spcPts val="0"/>
              </a:spcBef>
              <a:buNone/>
              <a:defRPr b="1" i="0" sz="1200" u="none" cap="none" strike="noStrike">
                <a:solidFill>
                  <a:schemeClr val="dk1"/>
                </a:solidFill>
                <a:latin typeface="Arial"/>
                <a:ea typeface="Arial"/>
                <a:cs typeface="Arial"/>
                <a:sym typeface="Arial"/>
              </a:defRPr>
            </a:lvl2pPr>
            <a:lvl3pPr indent="0" lvl="2" marL="0" marR="0" algn="ctr">
              <a:spcBef>
                <a:spcPts val="0"/>
              </a:spcBef>
              <a:buNone/>
              <a:defRPr b="1" i="0" sz="1200" u="none" cap="none" strike="noStrike">
                <a:solidFill>
                  <a:schemeClr val="dk1"/>
                </a:solidFill>
                <a:latin typeface="Arial"/>
                <a:ea typeface="Arial"/>
                <a:cs typeface="Arial"/>
                <a:sym typeface="Arial"/>
              </a:defRPr>
            </a:lvl3pPr>
            <a:lvl4pPr indent="0" lvl="3" marL="0" marR="0" algn="ctr">
              <a:spcBef>
                <a:spcPts val="0"/>
              </a:spcBef>
              <a:buNone/>
              <a:defRPr b="1" i="0" sz="1200" u="none" cap="none" strike="noStrike">
                <a:solidFill>
                  <a:schemeClr val="dk1"/>
                </a:solidFill>
                <a:latin typeface="Arial"/>
                <a:ea typeface="Arial"/>
                <a:cs typeface="Arial"/>
                <a:sym typeface="Arial"/>
              </a:defRPr>
            </a:lvl4pPr>
            <a:lvl5pPr indent="0" lvl="4" marL="0" marR="0" algn="ctr">
              <a:spcBef>
                <a:spcPts val="0"/>
              </a:spcBef>
              <a:buNone/>
              <a:defRPr b="1" i="0" sz="1200" u="none" cap="none" strike="noStrike">
                <a:solidFill>
                  <a:schemeClr val="dk1"/>
                </a:solidFill>
                <a:latin typeface="Arial"/>
                <a:ea typeface="Arial"/>
                <a:cs typeface="Arial"/>
                <a:sym typeface="Arial"/>
              </a:defRPr>
            </a:lvl5pPr>
            <a:lvl6pPr indent="0" lvl="5" marL="0" marR="0" algn="ctr">
              <a:spcBef>
                <a:spcPts val="0"/>
              </a:spcBef>
              <a:buNone/>
              <a:defRPr b="1" i="0" sz="1200" u="none" cap="none" strike="noStrike">
                <a:solidFill>
                  <a:schemeClr val="dk1"/>
                </a:solidFill>
                <a:latin typeface="Arial"/>
                <a:ea typeface="Arial"/>
                <a:cs typeface="Arial"/>
                <a:sym typeface="Arial"/>
              </a:defRPr>
            </a:lvl6pPr>
            <a:lvl7pPr indent="0" lvl="6" marL="0" marR="0" algn="ctr">
              <a:spcBef>
                <a:spcPts val="0"/>
              </a:spcBef>
              <a:buNone/>
              <a:defRPr b="1" i="0" sz="1200" u="none" cap="none" strike="noStrike">
                <a:solidFill>
                  <a:schemeClr val="dk1"/>
                </a:solidFill>
                <a:latin typeface="Arial"/>
                <a:ea typeface="Arial"/>
                <a:cs typeface="Arial"/>
                <a:sym typeface="Arial"/>
              </a:defRPr>
            </a:lvl7pPr>
            <a:lvl8pPr indent="0" lvl="7" marL="0" marR="0" algn="ctr">
              <a:spcBef>
                <a:spcPts val="0"/>
              </a:spcBef>
              <a:buNone/>
              <a:defRPr b="1" i="0" sz="1200" u="none" cap="none" strike="noStrike">
                <a:solidFill>
                  <a:schemeClr val="dk1"/>
                </a:solidFill>
                <a:latin typeface="Arial"/>
                <a:ea typeface="Arial"/>
                <a:cs typeface="Arial"/>
                <a:sym typeface="Arial"/>
              </a:defRPr>
            </a:lvl8pPr>
            <a:lvl9pPr indent="0" lvl="8" marL="0" marR="0" algn="ctr">
              <a:spcBef>
                <a:spcPts val="0"/>
              </a:spcBef>
              <a:buNone/>
              <a:defRPr b="1" i="0" sz="1200" u="none" cap="none" strike="noStrike">
                <a:solidFill>
                  <a:schemeClr val="dk1"/>
                </a:solidFill>
                <a:latin typeface="Arial"/>
                <a:ea typeface="Arial"/>
                <a:cs typeface="Arial"/>
                <a:sym typeface="Arial"/>
              </a:defRPr>
            </a:lvl9pPr>
          </a:lstStyle>
          <a:p>
            <a:pPr indent="0" lvl="0" marL="0" rtl="0" algn="ctr">
              <a:spcBef>
                <a:spcPts val="0"/>
              </a:spcBef>
              <a:spcAft>
                <a:spcPts val="0"/>
              </a:spcAft>
              <a:buNone/>
            </a:pPr>
            <a:fld id="{00000000-1234-1234-1234-123412341234}" type="slidenum">
              <a:rPr lang="ja-JP"/>
              <a:t>‹#›</a:t>
            </a:fld>
            <a:endParaRPr/>
          </a:p>
        </p:txBody>
      </p:sp>
    </p:spTree>
  </p:cSld>
  <p:clrMapOvr>
    <a:masterClrMapping/>
  </p:clrMapOvr>
  <p:extLst>
    <p:ext uri="{DCECCB84-F9BA-43D5-87BE-67443E8EF086}">
      <p15:sldGuideLst>
        <p15:guide id="1" orient="horz">
          <p15:clr>
            <a:srgbClr val="FBAE40"/>
          </p15:clr>
        </p15:guide>
        <p15:guide id="2" pos="5760">
          <p15:clr>
            <a:srgbClr val="FBAE40"/>
          </p15:clr>
        </p15:guide>
      </p15:sldGuideLst>
    </p:ext>
  </p:extLst>
</p:sldLayout>
</file>

<file path=ppt/slideLayouts/slideLayout5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4_白紙">
  <p:cSld name="4_白紙">
    <p:spTree>
      <p:nvGrpSpPr>
        <p:cNvPr id="590" name="Shape 590"/>
        <p:cNvGrpSpPr/>
        <p:nvPr/>
      </p:nvGrpSpPr>
      <p:grpSpPr>
        <a:xfrm>
          <a:off x="0" y="0"/>
          <a:ext cx="0" cy="0"/>
          <a:chOff x="0" y="0"/>
          <a:chExt cx="0" cy="0"/>
        </a:xfrm>
      </p:grpSpPr>
      <p:sp>
        <p:nvSpPr>
          <p:cNvPr id="591" name="Google Shape;591;p67"/>
          <p:cNvSpPr/>
          <p:nvPr/>
        </p:nvSpPr>
        <p:spPr>
          <a:xfrm>
            <a:off x="-1" y="705417"/>
            <a:ext cx="9144000" cy="58800"/>
          </a:xfrm>
          <a:prstGeom prst="rect">
            <a:avLst/>
          </a:prstGeom>
          <a:solidFill>
            <a:srgbClr val="0088CC"/>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2400"/>
              <a:buFont typeface="Arial"/>
              <a:buNone/>
            </a:pPr>
            <a:r>
              <a:t/>
            </a:r>
            <a:endParaRPr b="0" i="0" sz="2400" u="none" cap="none" strike="noStrike">
              <a:solidFill>
                <a:srgbClr val="000000"/>
              </a:solidFill>
              <a:latin typeface="Arial"/>
              <a:ea typeface="Arial"/>
              <a:cs typeface="Arial"/>
              <a:sym typeface="Arial"/>
            </a:endParaRPr>
          </a:p>
        </p:txBody>
      </p:sp>
      <p:sp>
        <p:nvSpPr>
          <p:cNvPr id="592" name="Google Shape;592;p67"/>
          <p:cNvSpPr txBox="1"/>
          <p:nvPr>
            <p:ph idx="12" type="sldNum"/>
          </p:nvPr>
        </p:nvSpPr>
        <p:spPr>
          <a:xfrm>
            <a:off x="8769893" y="6443281"/>
            <a:ext cx="374100" cy="298500"/>
          </a:xfrm>
          <a:prstGeom prst="rect">
            <a:avLst/>
          </a:prstGeom>
          <a:noFill/>
          <a:ln>
            <a:noFill/>
          </a:ln>
        </p:spPr>
        <p:txBody>
          <a:bodyPr anchorCtr="0" anchor="ctr" bIns="45700" lIns="91425" spcFirstLastPara="1" rIns="91425" wrap="square" tIns="45700">
            <a:noAutofit/>
          </a:bodyPr>
          <a:lstStyle>
            <a:lvl1pPr indent="0" lvl="0" marL="0" marR="0" algn="ctr">
              <a:spcBef>
                <a:spcPts val="0"/>
              </a:spcBef>
              <a:buNone/>
              <a:defRPr b="1" sz="1200">
                <a:solidFill>
                  <a:schemeClr val="dk1"/>
                </a:solidFill>
                <a:latin typeface="Arial"/>
                <a:ea typeface="Arial"/>
                <a:cs typeface="Arial"/>
                <a:sym typeface="Arial"/>
              </a:defRPr>
            </a:lvl1pPr>
            <a:lvl2pPr indent="0" lvl="1" marL="0" marR="0" algn="ctr">
              <a:spcBef>
                <a:spcPts val="0"/>
              </a:spcBef>
              <a:buNone/>
              <a:defRPr b="1" sz="1200">
                <a:solidFill>
                  <a:schemeClr val="dk1"/>
                </a:solidFill>
                <a:latin typeface="Arial"/>
                <a:ea typeface="Arial"/>
                <a:cs typeface="Arial"/>
                <a:sym typeface="Arial"/>
              </a:defRPr>
            </a:lvl2pPr>
            <a:lvl3pPr indent="0" lvl="2" marL="0" marR="0" algn="ctr">
              <a:spcBef>
                <a:spcPts val="0"/>
              </a:spcBef>
              <a:buNone/>
              <a:defRPr b="1" sz="1200">
                <a:solidFill>
                  <a:schemeClr val="dk1"/>
                </a:solidFill>
                <a:latin typeface="Arial"/>
                <a:ea typeface="Arial"/>
                <a:cs typeface="Arial"/>
                <a:sym typeface="Arial"/>
              </a:defRPr>
            </a:lvl3pPr>
            <a:lvl4pPr indent="0" lvl="3" marL="0" marR="0" algn="ctr">
              <a:spcBef>
                <a:spcPts val="0"/>
              </a:spcBef>
              <a:buNone/>
              <a:defRPr b="1" sz="1200">
                <a:solidFill>
                  <a:schemeClr val="dk1"/>
                </a:solidFill>
                <a:latin typeface="Arial"/>
                <a:ea typeface="Arial"/>
                <a:cs typeface="Arial"/>
                <a:sym typeface="Arial"/>
              </a:defRPr>
            </a:lvl4pPr>
            <a:lvl5pPr indent="0" lvl="4" marL="0" marR="0" algn="ctr">
              <a:spcBef>
                <a:spcPts val="0"/>
              </a:spcBef>
              <a:buNone/>
              <a:defRPr b="1" sz="1200">
                <a:solidFill>
                  <a:schemeClr val="dk1"/>
                </a:solidFill>
                <a:latin typeface="Arial"/>
                <a:ea typeface="Arial"/>
                <a:cs typeface="Arial"/>
                <a:sym typeface="Arial"/>
              </a:defRPr>
            </a:lvl5pPr>
            <a:lvl6pPr indent="0" lvl="5" marL="0" marR="0" algn="ctr">
              <a:spcBef>
                <a:spcPts val="0"/>
              </a:spcBef>
              <a:buNone/>
              <a:defRPr b="1" sz="1200">
                <a:solidFill>
                  <a:schemeClr val="dk1"/>
                </a:solidFill>
                <a:latin typeface="Arial"/>
                <a:ea typeface="Arial"/>
                <a:cs typeface="Arial"/>
                <a:sym typeface="Arial"/>
              </a:defRPr>
            </a:lvl6pPr>
            <a:lvl7pPr indent="0" lvl="6" marL="0" marR="0" algn="ctr">
              <a:spcBef>
                <a:spcPts val="0"/>
              </a:spcBef>
              <a:buNone/>
              <a:defRPr b="1" sz="1200">
                <a:solidFill>
                  <a:schemeClr val="dk1"/>
                </a:solidFill>
                <a:latin typeface="Arial"/>
                <a:ea typeface="Arial"/>
                <a:cs typeface="Arial"/>
                <a:sym typeface="Arial"/>
              </a:defRPr>
            </a:lvl7pPr>
            <a:lvl8pPr indent="0" lvl="7" marL="0" marR="0" algn="ctr">
              <a:spcBef>
                <a:spcPts val="0"/>
              </a:spcBef>
              <a:buNone/>
              <a:defRPr b="1" sz="1200">
                <a:solidFill>
                  <a:schemeClr val="dk1"/>
                </a:solidFill>
                <a:latin typeface="Arial"/>
                <a:ea typeface="Arial"/>
                <a:cs typeface="Arial"/>
                <a:sym typeface="Arial"/>
              </a:defRPr>
            </a:lvl8pPr>
            <a:lvl9pPr indent="0" lvl="8" marL="0" marR="0" algn="ctr">
              <a:spcBef>
                <a:spcPts val="0"/>
              </a:spcBef>
              <a:buNone/>
              <a:defRPr b="1" sz="1200">
                <a:solidFill>
                  <a:schemeClr val="dk1"/>
                </a:solidFill>
                <a:latin typeface="Arial"/>
                <a:ea typeface="Arial"/>
                <a:cs typeface="Arial"/>
                <a:sym typeface="Arial"/>
              </a:defRPr>
            </a:lvl9pPr>
          </a:lstStyle>
          <a:p>
            <a:pPr indent="0" lvl="0" marL="0" rtl="0" algn="ctr">
              <a:spcBef>
                <a:spcPts val="0"/>
              </a:spcBef>
              <a:spcAft>
                <a:spcPts val="0"/>
              </a:spcAft>
              <a:buNone/>
            </a:pPr>
            <a:fld id="{00000000-1234-1234-1234-123412341234}" type="slidenum">
              <a:rPr lang="ja-JP"/>
              <a:t>‹#›</a:t>
            </a:fld>
            <a:endParaRPr/>
          </a:p>
        </p:txBody>
      </p:sp>
    </p:spTree>
  </p:cSld>
  <p:clrMapOvr>
    <a:masterClrMapping/>
  </p:clrMapOvr>
  <p:extLst>
    <p:ext uri="{DCECCB84-F9BA-43D5-87BE-67443E8EF086}">
      <p15:sldGuideLst>
        <p15:guide id="1" orient="horz">
          <p15:clr>
            <a:srgbClr val="FBAE40"/>
          </p15:clr>
        </p15:guide>
        <p15:guide id="2" pos="5760">
          <p15:clr>
            <a:srgbClr val="FBAE40"/>
          </p15:clr>
        </p15:guide>
      </p15:sldGuideLst>
    </p:ext>
  </p:extLst>
</p:sldLayout>
</file>

<file path=ppt/slideLayouts/slideLayout5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2_白紙">
  <p:cSld name="2_白紙">
    <p:spTree>
      <p:nvGrpSpPr>
        <p:cNvPr id="593" name="Shape 593"/>
        <p:cNvGrpSpPr/>
        <p:nvPr/>
      </p:nvGrpSpPr>
      <p:grpSpPr>
        <a:xfrm>
          <a:off x="0" y="0"/>
          <a:ext cx="0" cy="0"/>
          <a:chOff x="0" y="0"/>
          <a:chExt cx="0" cy="0"/>
        </a:xfrm>
      </p:grpSpPr>
      <p:sp>
        <p:nvSpPr>
          <p:cNvPr id="594" name="Google Shape;594;p68"/>
          <p:cNvSpPr/>
          <p:nvPr/>
        </p:nvSpPr>
        <p:spPr>
          <a:xfrm>
            <a:off x="5772274" y="1541748"/>
            <a:ext cx="3048000" cy="1877700"/>
          </a:xfrm>
          <a:prstGeom prst="rect">
            <a:avLst/>
          </a:prstGeom>
          <a:solidFill>
            <a:srgbClr val="F2F2F2"/>
          </a:solidFill>
          <a:ln>
            <a:noFill/>
          </a:ln>
        </p:spPr>
        <p:txBody>
          <a:bodyPr anchorCtr="0" anchor="t" bIns="45700" lIns="91425" spcFirstLastPara="1" rIns="91425" wrap="square" tIns="90000">
            <a:noAutofit/>
          </a:bodyPr>
          <a:lstStyle/>
          <a:p>
            <a:pPr indent="0" lvl="0" marL="0" marR="0" rtl="0" algn="l">
              <a:lnSpc>
                <a:spcPct val="114000"/>
              </a:lnSpc>
              <a:spcBef>
                <a:spcPts val="0"/>
              </a:spcBef>
              <a:spcAft>
                <a:spcPts val="0"/>
              </a:spcAft>
              <a:buClr>
                <a:schemeClr val="dk1"/>
              </a:buClr>
              <a:buSzPts val="1100"/>
              <a:buFont typeface="Arial"/>
              <a:buNone/>
            </a:pPr>
            <a:r>
              <a:t/>
            </a:r>
            <a:endParaRPr sz="1100">
              <a:solidFill>
                <a:schemeClr val="dk1"/>
              </a:solidFill>
              <a:latin typeface="Arial"/>
              <a:ea typeface="Arial"/>
              <a:cs typeface="Arial"/>
              <a:sym typeface="Arial"/>
            </a:endParaRPr>
          </a:p>
        </p:txBody>
      </p:sp>
      <p:sp>
        <p:nvSpPr>
          <p:cNvPr id="595" name="Google Shape;595;p68"/>
          <p:cNvSpPr/>
          <p:nvPr/>
        </p:nvSpPr>
        <p:spPr>
          <a:xfrm>
            <a:off x="-1" y="705417"/>
            <a:ext cx="9144000" cy="58800"/>
          </a:xfrm>
          <a:prstGeom prst="rect">
            <a:avLst/>
          </a:prstGeom>
          <a:solidFill>
            <a:srgbClr val="005BAD"/>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2400"/>
              <a:buFont typeface="Arial"/>
              <a:buNone/>
            </a:pPr>
            <a:r>
              <a:t/>
            </a:r>
            <a:endParaRPr b="0" i="0" sz="2400" u="none" cap="none" strike="noStrike">
              <a:solidFill>
                <a:srgbClr val="000000"/>
              </a:solidFill>
              <a:latin typeface="Arial"/>
              <a:ea typeface="Arial"/>
              <a:cs typeface="Arial"/>
              <a:sym typeface="Arial"/>
            </a:endParaRPr>
          </a:p>
        </p:txBody>
      </p:sp>
      <p:sp>
        <p:nvSpPr>
          <p:cNvPr id="596" name="Google Shape;596;p68"/>
          <p:cNvSpPr txBox="1"/>
          <p:nvPr>
            <p:ph idx="12" type="sldNum"/>
          </p:nvPr>
        </p:nvSpPr>
        <p:spPr>
          <a:xfrm>
            <a:off x="8769893" y="6443281"/>
            <a:ext cx="374100" cy="298500"/>
          </a:xfrm>
          <a:prstGeom prst="rect">
            <a:avLst/>
          </a:prstGeom>
          <a:noFill/>
          <a:ln>
            <a:noFill/>
          </a:ln>
        </p:spPr>
        <p:txBody>
          <a:bodyPr anchorCtr="0" anchor="ctr" bIns="45700" lIns="91425" spcFirstLastPara="1" rIns="91425" wrap="square" tIns="45700">
            <a:noAutofit/>
          </a:bodyPr>
          <a:lstStyle>
            <a:lvl1pPr indent="0" lvl="0" marL="0" marR="0" algn="ctr">
              <a:spcBef>
                <a:spcPts val="0"/>
              </a:spcBef>
              <a:buNone/>
              <a:defRPr b="1" sz="1200">
                <a:solidFill>
                  <a:schemeClr val="dk1"/>
                </a:solidFill>
                <a:latin typeface="Arial"/>
                <a:ea typeface="Arial"/>
                <a:cs typeface="Arial"/>
                <a:sym typeface="Arial"/>
              </a:defRPr>
            </a:lvl1pPr>
            <a:lvl2pPr indent="0" lvl="1" marL="0" marR="0" algn="ctr">
              <a:spcBef>
                <a:spcPts val="0"/>
              </a:spcBef>
              <a:buNone/>
              <a:defRPr b="1" sz="1200">
                <a:solidFill>
                  <a:schemeClr val="dk1"/>
                </a:solidFill>
                <a:latin typeface="Arial"/>
                <a:ea typeface="Arial"/>
                <a:cs typeface="Arial"/>
                <a:sym typeface="Arial"/>
              </a:defRPr>
            </a:lvl2pPr>
            <a:lvl3pPr indent="0" lvl="2" marL="0" marR="0" algn="ctr">
              <a:spcBef>
                <a:spcPts val="0"/>
              </a:spcBef>
              <a:buNone/>
              <a:defRPr b="1" sz="1200">
                <a:solidFill>
                  <a:schemeClr val="dk1"/>
                </a:solidFill>
                <a:latin typeface="Arial"/>
                <a:ea typeface="Arial"/>
                <a:cs typeface="Arial"/>
                <a:sym typeface="Arial"/>
              </a:defRPr>
            </a:lvl3pPr>
            <a:lvl4pPr indent="0" lvl="3" marL="0" marR="0" algn="ctr">
              <a:spcBef>
                <a:spcPts val="0"/>
              </a:spcBef>
              <a:buNone/>
              <a:defRPr b="1" sz="1200">
                <a:solidFill>
                  <a:schemeClr val="dk1"/>
                </a:solidFill>
                <a:latin typeface="Arial"/>
                <a:ea typeface="Arial"/>
                <a:cs typeface="Arial"/>
                <a:sym typeface="Arial"/>
              </a:defRPr>
            </a:lvl4pPr>
            <a:lvl5pPr indent="0" lvl="4" marL="0" marR="0" algn="ctr">
              <a:spcBef>
                <a:spcPts val="0"/>
              </a:spcBef>
              <a:buNone/>
              <a:defRPr b="1" sz="1200">
                <a:solidFill>
                  <a:schemeClr val="dk1"/>
                </a:solidFill>
                <a:latin typeface="Arial"/>
                <a:ea typeface="Arial"/>
                <a:cs typeface="Arial"/>
                <a:sym typeface="Arial"/>
              </a:defRPr>
            </a:lvl5pPr>
            <a:lvl6pPr indent="0" lvl="5" marL="0" marR="0" algn="ctr">
              <a:spcBef>
                <a:spcPts val="0"/>
              </a:spcBef>
              <a:buNone/>
              <a:defRPr b="1" sz="1200">
                <a:solidFill>
                  <a:schemeClr val="dk1"/>
                </a:solidFill>
                <a:latin typeface="Arial"/>
                <a:ea typeface="Arial"/>
                <a:cs typeface="Arial"/>
                <a:sym typeface="Arial"/>
              </a:defRPr>
            </a:lvl6pPr>
            <a:lvl7pPr indent="0" lvl="6" marL="0" marR="0" algn="ctr">
              <a:spcBef>
                <a:spcPts val="0"/>
              </a:spcBef>
              <a:buNone/>
              <a:defRPr b="1" sz="1200">
                <a:solidFill>
                  <a:schemeClr val="dk1"/>
                </a:solidFill>
                <a:latin typeface="Arial"/>
                <a:ea typeface="Arial"/>
                <a:cs typeface="Arial"/>
                <a:sym typeface="Arial"/>
              </a:defRPr>
            </a:lvl7pPr>
            <a:lvl8pPr indent="0" lvl="7" marL="0" marR="0" algn="ctr">
              <a:spcBef>
                <a:spcPts val="0"/>
              </a:spcBef>
              <a:buNone/>
              <a:defRPr b="1" sz="1200">
                <a:solidFill>
                  <a:schemeClr val="dk1"/>
                </a:solidFill>
                <a:latin typeface="Arial"/>
                <a:ea typeface="Arial"/>
                <a:cs typeface="Arial"/>
                <a:sym typeface="Arial"/>
              </a:defRPr>
            </a:lvl8pPr>
            <a:lvl9pPr indent="0" lvl="8" marL="0" marR="0" algn="ctr">
              <a:spcBef>
                <a:spcPts val="0"/>
              </a:spcBef>
              <a:buNone/>
              <a:defRPr b="1" sz="1200">
                <a:solidFill>
                  <a:schemeClr val="dk1"/>
                </a:solidFill>
                <a:latin typeface="Arial"/>
                <a:ea typeface="Arial"/>
                <a:cs typeface="Arial"/>
                <a:sym typeface="Arial"/>
              </a:defRPr>
            </a:lvl9pPr>
          </a:lstStyle>
          <a:p>
            <a:pPr indent="0" lvl="0" marL="0" rtl="0" algn="ctr">
              <a:spcBef>
                <a:spcPts val="0"/>
              </a:spcBef>
              <a:spcAft>
                <a:spcPts val="0"/>
              </a:spcAft>
              <a:buNone/>
            </a:pPr>
            <a:fld id="{00000000-1234-1234-1234-123412341234}" type="slidenum">
              <a:rPr lang="ja-JP"/>
              <a:t>‹#›</a:t>
            </a:fld>
            <a:endParaRPr/>
          </a:p>
        </p:txBody>
      </p:sp>
      <p:sp>
        <p:nvSpPr>
          <p:cNvPr id="597" name="Google Shape;597;p68"/>
          <p:cNvSpPr/>
          <p:nvPr/>
        </p:nvSpPr>
        <p:spPr>
          <a:xfrm>
            <a:off x="323851" y="1257115"/>
            <a:ext cx="831300" cy="226800"/>
          </a:xfrm>
          <a:prstGeom prst="rect">
            <a:avLst/>
          </a:prstGeom>
          <a:noFill/>
          <a:ln cap="flat" cmpd="sng" w="19050">
            <a:solidFill>
              <a:srgbClr val="262626"/>
            </a:solidFill>
            <a:prstDash val="solid"/>
            <a:round/>
            <a:headEnd len="sm" w="sm" type="none"/>
            <a:tailEnd len="sm" w="sm" type="none"/>
          </a:ln>
        </p:spPr>
        <p:txBody>
          <a:bodyPr anchorCtr="0" anchor="ctr" bIns="36000" lIns="72000" spcFirstLastPara="1" rIns="72000" wrap="square" tIns="36000">
            <a:noAutofit/>
          </a:bodyPr>
          <a:lstStyle/>
          <a:p>
            <a:pPr indent="0" lvl="0" marL="0" marR="0" rtl="0" algn="ctr">
              <a:lnSpc>
                <a:spcPct val="100000"/>
              </a:lnSpc>
              <a:spcBef>
                <a:spcPts val="0"/>
              </a:spcBef>
              <a:spcAft>
                <a:spcPts val="0"/>
              </a:spcAft>
              <a:buClr>
                <a:schemeClr val="dk1"/>
              </a:buClr>
              <a:buSzPts val="1300"/>
              <a:buFont typeface="Arial"/>
              <a:buNone/>
            </a:pPr>
            <a:r>
              <a:rPr b="0" i="0" lang="ja-JP" sz="1300" u="none" cap="none" strike="noStrike">
                <a:solidFill>
                  <a:schemeClr val="dk1"/>
                </a:solidFill>
                <a:latin typeface="Arial"/>
                <a:ea typeface="Arial"/>
                <a:cs typeface="Arial"/>
                <a:sym typeface="Arial"/>
              </a:rPr>
              <a:t>前提条件</a:t>
            </a:r>
            <a:endParaRPr/>
          </a:p>
        </p:txBody>
      </p:sp>
      <p:sp>
        <p:nvSpPr>
          <p:cNvPr id="598" name="Google Shape;598;p68"/>
          <p:cNvSpPr/>
          <p:nvPr/>
        </p:nvSpPr>
        <p:spPr>
          <a:xfrm>
            <a:off x="323850" y="3614850"/>
            <a:ext cx="1655100" cy="226800"/>
          </a:xfrm>
          <a:prstGeom prst="rect">
            <a:avLst/>
          </a:prstGeom>
          <a:noFill/>
          <a:ln cap="flat" cmpd="sng" w="19050">
            <a:solidFill>
              <a:srgbClr val="005BAD"/>
            </a:solidFill>
            <a:prstDash val="solid"/>
            <a:round/>
            <a:headEnd len="sm" w="sm" type="none"/>
            <a:tailEnd len="sm" w="sm" type="none"/>
          </a:ln>
        </p:spPr>
        <p:txBody>
          <a:bodyPr anchorCtr="0" anchor="ctr" bIns="36000" lIns="72000" spcFirstLastPara="1" rIns="72000" wrap="square" tIns="36000">
            <a:noAutofit/>
          </a:bodyPr>
          <a:lstStyle/>
          <a:p>
            <a:pPr indent="0" lvl="0" marL="0" marR="0" rtl="0" algn="ctr">
              <a:lnSpc>
                <a:spcPct val="100000"/>
              </a:lnSpc>
              <a:spcBef>
                <a:spcPts val="0"/>
              </a:spcBef>
              <a:spcAft>
                <a:spcPts val="0"/>
              </a:spcAft>
              <a:buClr>
                <a:srgbClr val="005BAD"/>
              </a:buClr>
              <a:buSzPts val="1300"/>
              <a:buFont typeface="Arial"/>
              <a:buNone/>
            </a:pPr>
            <a:r>
              <a:rPr b="0" i="0" lang="ja-JP" sz="1300" u="none" cap="none" strike="noStrike">
                <a:solidFill>
                  <a:srgbClr val="005BAD"/>
                </a:solidFill>
                <a:latin typeface="Arial"/>
                <a:ea typeface="Arial"/>
                <a:cs typeface="Arial"/>
                <a:sym typeface="Arial"/>
              </a:rPr>
              <a:t>討議</a:t>
            </a:r>
            <a:r>
              <a:rPr b="0" i="0" lang="ja-JP" sz="1300" u="none" cap="none" strike="noStrike">
                <a:solidFill>
                  <a:schemeClr val="dk1"/>
                </a:solidFill>
                <a:latin typeface="Arial"/>
                <a:ea typeface="Arial"/>
                <a:cs typeface="Arial"/>
                <a:sym typeface="Arial"/>
              </a:rPr>
              <a:t>　パターン２</a:t>
            </a:r>
            <a:endParaRPr/>
          </a:p>
        </p:txBody>
      </p:sp>
      <p:sp>
        <p:nvSpPr>
          <p:cNvPr id="599" name="Google Shape;599;p68"/>
          <p:cNvSpPr/>
          <p:nvPr/>
        </p:nvSpPr>
        <p:spPr>
          <a:xfrm>
            <a:off x="324417" y="1541748"/>
            <a:ext cx="3455400" cy="1877700"/>
          </a:xfrm>
          <a:prstGeom prst="rect">
            <a:avLst/>
          </a:prstGeom>
          <a:solidFill>
            <a:srgbClr val="F2F2F2"/>
          </a:solidFill>
          <a:ln>
            <a:noFill/>
          </a:ln>
        </p:spPr>
        <p:txBody>
          <a:bodyPr anchorCtr="0" anchor="ctr" bIns="45700" lIns="91425" spcFirstLastPara="1" rIns="91425" wrap="square" tIns="45700">
            <a:noAutofit/>
          </a:bodyPr>
          <a:lstStyle/>
          <a:p>
            <a:pPr indent="0" lvl="0" marL="0" marR="0" rtl="0" algn="l">
              <a:lnSpc>
                <a:spcPct val="114000"/>
              </a:lnSpc>
              <a:spcBef>
                <a:spcPts val="0"/>
              </a:spcBef>
              <a:spcAft>
                <a:spcPts val="0"/>
              </a:spcAft>
              <a:buClr>
                <a:schemeClr val="dk1"/>
              </a:buClr>
              <a:buSzPts val="1100"/>
              <a:buFont typeface="Arial"/>
              <a:buNone/>
            </a:pPr>
            <a:r>
              <a:rPr lang="ja-JP" sz="1100">
                <a:solidFill>
                  <a:schemeClr val="dk1"/>
                </a:solidFill>
                <a:latin typeface="Arial"/>
                <a:ea typeface="Arial"/>
                <a:cs typeface="Arial"/>
                <a:sym typeface="Arial"/>
              </a:rPr>
              <a:t>みなさんはメタバタウンの住人です。</a:t>
            </a:r>
            <a:endParaRPr sz="1100">
              <a:solidFill>
                <a:schemeClr val="dk1"/>
              </a:solidFill>
              <a:latin typeface="Arial"/>
              <a:ea typeface="Arial"/>
              <a:cs typeface="Arial"/>
              <a:sym typeface="Arial"/>
            </a:endParaRPr>
          </a:p>
          <a:p>
            <a:pPr indent="0" lvl="0" marL="0" marR="0" rtl="0" algn="l">
              <a:lnSpc>
                <a:spcPct val="114000"/>
              </a:lnSpc>
              <a:spcBef>
                <a:spcPts val="0"/>
              </a:spcBef>
              <a:spcAft>
                <a:spcPts val="0"/>
              </a:spcAft>
              <a:buClr>
                <a:schemeClr val="dk1"/>
              </a:buClr>
              <a:buSzPts val="1100"/>
              <a:buFont typeface="Arial"/>
              <a:buNone/>
            </a:pPr>
            <a:r>
              <a:rPr lang="ja-JP" sz="1100">
                <a:solidFill>
                  <a:schemeClr val="dk1"/>
                </a:solidFill>
                <a:latin typeface="Arial"/>
                <a:ea typeface="Arial"/>
                <a:cs typeface="Arial"/>
                <a:sym typeface="Arial"/>
              </a:rPr>
              <a:t>メタバタウンには家が４軒あり、町の真ん中を町が管理する川が流れています。</a:t>
            </a:r>
            <a:endParaRPr/>
          </a:p>
          <a:p>
            <a:pPr indent="0" lvl="0" marL="0" marR="0" rtl="0" algn="l">
              <a:lnSpc>
                <a:spcPct val="114000"/>
              </a:lnSpc>
              <a:spcBef>
                <a:spcPts val="0"/>
              </a:spcBef>
              <a:spcAft>
                <a:spcPts val="0"/>
              </a:spcAft>
              <a:buClr>
                <a:schemeClr val="dk1"/>
              </a:buClr>
              <a:buSzPts val="1100"/>
              <a:buFont typeface="Arial"/>
              <a:buNone/>
            </a:pPr>
            <a:r>
              <a:rPr lang="ja-JP" sz="1100">
                <a:solidFill>
                  <a:schemeClr val="dk1"/>
                </a:solidFill>
                <a:latin typeface="Arial"/>
                <a:ea typeface="Arial"/>
                <a:cs typeface="Arial"/>
                <a:sym typeface="Arial"/>
              </a:rPr>
              <a:t>行き来には渡し船を使っていますが、</a:t>
            </a:r>
            <a:endParaRPr sz="1100">
              <a:solidFill>
                <a:schemeClr val="dk1"/>
              </a:solidFill>
              <a:latin typeface="Arial"/>
              <a:ea typeface="Arial"/>
              <a:cs typeface="Arial"/>
              <a:sym typeface="Arial"/>
            </a:endParaRPr>
          </a:p>
          <a:p>
            <a:pPr indent="0" lvl="0" marL="0" marR="0" rtl="0" algn="l">
              <a:lnSpc>
                <a:spcPct val="114000"/>
              </a:lnSpc>
              <a:spcBef>
                <a:spcPts val="0"/>
              </a:spcBef>
              <a:spcAft>
                <a:spcPts val="0"/>
              </a:spcAft>
              <a:buClr>
                <a:schemeClr val="dk1"/>
              </a:buClr>
              <a:buSzPts val="1100"/>
              <a:buFont typeface="Arial"/>
              <a:buNone/>
            </a:pPr>
            <a:r>
              <a:rPr lang="ja-JP" sz="1100">
                <a:solidFill>
                  <a:schemeClr val="dk1"/>
                </a:solidFill>
                <a:latin typeface="Arial"/>
                <a:ea typeface="Arial"/>
                <a:cs typeface="Arial"/>
                <a:sym typeface="Arial"/>
              </a:rPr>
              <a:t>雨で増水すると運航できず不便でした。</a:t>
            </a:r>
            <a:endParaRPr/>
          </a:p>
          <a:p>
            <a:pPr indent="0" lvl="0" marL="0" marR="0" rtl="0" algn="l">
              <a:lnSpc>
                <a:spcPct val="114000"/>
              </a:lnSpc>
              <a:spcBef>
                <a:spcPts val="0"/>
              </a:spcBef>
              <a:spcAft>
                <a:spcPts val="0"/>
              </a:spcAft>
              <a:buClr>
                <a:schemeClr val="dk1"/>
              </a:buClr>
              <a:buSzPts val="1100"/>
              <a:buFont typeface="Arial"/>
              <a:buNone/>
            </a:pPr>
            <a:r>
              <a:rPr lang="ja-JP" sz="1100">
                <a:solidFill>
                  <a:schemeClr val="dk1"/>
                </a:solidFill>
                <a:latin typeface="Arial"/>
                <a:ea typeface="Arial"/>
                <a:cs typeface="Arial"/>
                <a:sym typeface="Arial"/>
              </a:rPr>
              <a:t>今回、</a:t>
            </a:r>
            <a:r>
              <a:rPr lang="ja-JP" sz="1100">
                <a:solidFill>
                  <a:srgbClr val="C00000"/>
                </a:solidFill>
                <a:latin typeface="Arial"/>
                <a:ea typeface="Arial"/>
                <a:cs typeface="Arial"/>
                <a:sym typeface="Arial"/>
              </a:rPr>
              <a:t> メタバタウンの全ての住人の希望 </a:t>
            </a:r>
            <a:r>
              <a:rPr lang="ja-JP" sz="1100">
                <a:solidFill>
                  <a:schemeClr val="dk1"/>
                </a:solidFill>
                <a:latin typeface="Arial"/>
                <a:ea typeface="Arial"/>
                <a:cs typeface="Arial"/>
                <a:sym typeface="Arial"/>
              </a:rPr>
              <a:t>により</a:t>
            </a:r>
            <a:endParaRPr sz="1100">
              <a:solidFill>
                <a:schemeClr val="dk1"/>
              </a:solidFill>
              <a:latin typeface="Arial"/>
              <a:ea typeface="Arial"/>
              <a:cs typeface="Arial"/>
              <a:sym typeface="Arial"/>
            </a:endParaRPr>
          </a:p>
          <a:p>
            <a:pPr indent="0" lvl="0" marL="0" marR="0" rtl="0" algn="l">
              <a:lnSpc>
                <a:spcPct val="114000"/>
              </a:lnSpc>
              <a:spcBef>
                <a:spcPts val="0"/>
              </a:spcBef>
              <a:spcAft>
                <a:spcPts val="0"/>
              </a:spcAft>
              <a:buClr>
                <a:schemeClr val="dk1"/>
              </a:buClr>
              <a:buSzPts val="1100"/>
              <a:buFont typeface="Arial"/>
              <a:buNone/>
            </a:pPr>
            <a:r>
              <a:rPr lang="ja-JP" sz="1100">
                <a:solidFill>
                  <a:schemeClr val="dk1"/>
                </a:solidFill>
                <a:latin typeface="Arial"/>
                <a:ea typeface="Arial"/>
                <a:cs typeface="Arial"/>
                <a:sym typeface="Arial"/>
              </a:rPr>
              <a:t>橋を建設することになりました。</a:t>
            </a:r>
            <a:endParaRPr/>
          </a:p>
          <a:p>
            <a:pPr indent="0" lvl="0" marL="0" marR="0" rtl="0" algn="l">
              <a:lnSpc>
                <a:spcPct val="114000"/>
              </a:lnSpc>
              <a:spcBef>
                <a:spcPts val="0"/>
              </a:spcBef>
              <a:spcAft>
                <a:spcPts val="0"/>
              </a:spcAft>
              <a:buClr>
                <a:schemeClr val="dk1"/>
              </a:buClr>
              <a:buSzPts val="1100"/>
              <a:buFont typeface="Arial"/>
              <a:buNone/>
            </a:pPr>
            <a:r>
              <a:rPr lang="ja-JP" sz="1100">
                <a:solidFill>
                  <a:schemeClr val="dk1"/>
                </a:solidFill>
                <a:latin typeface="Arial"/>
                <a:ea typeface="Arial"/>
                <a:cs typeface="Arial"/>
                <a:sym typeface="Arial"/>
              </a:rPr>
              <a:t>橋の建設費用は400万円です。</a:t>
            </a:r>
            <a:endParaRPr sz="1100">
              <a:solidFill>
                <a:schemeClr val="dk1"/>
              </a:solidFill>
              <a:latin typeface="Arial"/>
              <a:ea typeface="Arial"/>
              <a:cs typeface="Arial"/>
              <a:sym typeface="Arial"/>
            </a:endParaRPr>
          </a:p>
          <a:p>
            <a:pPr indent="0" lvl="0" marL="0" marR="0" rtl="0" algn="l">
              <a:lnSpc>
                <a:spcPct val="114000"/>
              </a:lnSpc>
              <a:spcBef>
                <a:spcPts val="0"/>
              </a:spcBef>
              <a:spcAft>
                <a:spcPts val="0"/>
              </a:spcAft>
              <a:buClr>
                <a:schemeClr val="dk1"/>
              </a:buClr>
              <a:buSzPts val="1100"/>
              <a:buFont typeface="Arial"/>
              <a:buNone/>
            </a:pPr>
            <a:r>
              <a:rPr lang="ja-JP" sz="1100">
                <a:solidFill>
                  <a:schemeClr val="dk1"/>
                </a:solidFill>
                <a:latin typeface="Arial"/>
                <a:ea typeface="Arial"/>
                <a:cs typeface="Arial"/>
                <a:sym typeface="Arial"/>
              </a:rPr>
              <a:t>どのように負担すればいいと思いますか。</a:t>
            </a:r>
            <a:endParaRPr/>
          </a:p>
        </p:txBody>
      </p:sp>
      <p:sp>
        <p:nvSpPr>
          <p:cNvPr id="600" name="Google Shape;600;p68"/>
          <p:cNvSpPr/>
          <p:nvPr/>
        </p:nvSpPr>
        <p:spPr>
          <a:xfrm>
            <a:off x="811524" y="2583500"/>
            <a:ext cx="2220900" cy="177600"/>
          </a:xfrm>
          <a:prstGeom prst="rect">
            <a:avLst/>
          </a:prstGeom>
          <a:noFill/>
          <a:ln cap="flat" cmpd="sng" w="12700">
            <a:solidFill>
              <a:srgbClr val="C00000"/>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2400"/>
              <a:buFont typeface="Arial"/>
              <a:buNone/>
            </a:pPr>
            <a:r>
              <a:t/>
            </a:r>
            <a:endParaRPr b="0" i="0" sz="2400" u="none" cap="none" strike="noStrike">
              <a:solidFill>
                <a:schemeClr val="dk1"/>
              </a:solidFill>
              <a:latin typeface="Arial"/>
              <a:ea typeface="Arial"/>
              <a:cs typeface="Arial"/>
              <a:sym typeface="Arial"/>
            </a:endParaRPr>
          </a:p>
        </p:txBody>
      </p:sp>
      <p:sp>
        <p:nvSpPr>
          <p:cNvPr id="601" name="Google Shape;601;p68"/>
          <p:cNvSpPr/>
          <p:nvPr/>
        </p:nvSpPr>
        <p:spPr>
          <a:xfrm>
            <a:off x="324417" y="3888724"/>
            <a:ext cx="2829000" cy="2831400"/>
          </a:xfrm>
          <a:prstGeom prst="rect">
            <a:avLst/>
          </a:prstGeom>
          <a:solidFill>
            <a:srgbClr val="EBFAFF"/>
          </a:solidFill>
          <a:ln>
            <a:noFill/>
          </a:ln>
        </p:spPr>
        <p:txBody>
          <a:bodyPr anchorCtr="0" anchor="ctr" bIns="45700" lIns="91425" spcFirstLastPara="1" rIns="91425" wrap="square" tIns="45700">
            <a:noAutofit/>
          </a:bodyPr>
          <a:lstStyle/>
          <a:p>
            <a:pPr indent="0" lvl="0" marL="0" marR="0" rtl="0" algn="l">
              <a:lnSpc>
                <a:spcPct val="114000"/>
              </a:lnSpc>
              <a:spcBef>
                <a:spcPts val="0"/>
              </a:spcBef>
              <a:spcAft>
                <a:spcPts val="0"/>
              </a:spcAft>
              <a:buClr>
                <a:schemeClr val="dk1"/>
              </a:buClr>
              <a:buSzPts val="1100"/>
              <a:buFont typeface="Arial"/>
              <a:buNone/>
            </a:pPr>
            <a:r>
              <a:t/>
            </a:r>
            <a:endParaRPr sz="1100">
              <a:solidFill>
                <a:schemeClr val="dk1"/>
              </a:solidFill>
              <a:latin typeface="Arial"/>
              <a:ea typeface="Arial"/>
              <a:cs typeface="Arial"/>
              <a:sym typeface="Arial"/>
            </a:endParaRPr>
          </a:p>
        </p:txBody>
      </p:sp>
      <p:sp>
        <p:nvSpPr>
          <p:cNvPr id="602" name="Google Shape;602;p68"/>
          <p:cNvSpPr/>
          <p:nvPr/>
        </p:nvSpPr>
        <p:spPr>
          <a:xfrm>
            <a:off x="3928375" y="1541750"/>
            <a:ext cx="2074500" cy="1877700"/>
          </a:xfrm>
          <a:prstGeom prst="rect">
            <a:avLst/>
          </a:prstGeom>
          <a:solidFill>
            <a:srgbClr val="F2F2F2"/>
          </a:solidFill>
          <a:ln>
            <a:noFill/>
          </a:ln>
        </p:spPr>
        <p:txBody>
          <a:bodyPr anchorCtr="0" anchor="t" bIns="45700" lIns="91425" spcFirstLastPara="1" rIns="91425" wrap="square" tIns="90000">
            <a:noAutofit/>
          </a:bodyPr>
          <a:lstStyle/>
          <a:p>
            <a:pPr indent="0" lvl="0" marL="0" marR="0" rtl="0" algn="l">
              <a:lnSpc>
                <a:spcPct val="114000"/>
              </a:lnSpc>
              <a:spcBef>
                <a:spcPts val="0"/>
              </a:spcBef>
              <a:spcAft>
                <a:spcPts val="0"/>
              </a:spcAft>
              <a:buClr>
                <a:schemeClr val="dk1"/>
              </a:buClr>
              <a:buSzPts val="1100"/>
              <a:buFont typeface="Arial"/>
              <a:buNone/>
            </a:pPr>
            <a:r>
              <a:rPr lang="ja-JP" sz="1050">
                <a:solidFill>
                  <a:schemeClr val="dk1"/>
                </a:solidFill>
                <a:latin typeface="Arial"/>
                <a:ea typeface="Arial"/>
                <a:cs typeface="Arial"/>
                <a:sym typeface="Arial"/>
              </a:rPr>
              <a:t>各家の家族構成・所得金額・使用回数が同じ場合</a:t>
            </a:r>
            <a:endParaRPr sz="1050">
              <a:solidFill>
                <a:schemeClr val="dk1"/>
              </a:solidFill>
              <a:latin typeface="Arial"/>
              <a:ea typeface="Arial"/>
              <a:cs typeface="Arial"/>
              <a:sym typeface="Arial"/>
            </a:endParaRPr>
          </a:p>
          <a:p>
            <a:pPr indent="0" lvl="0" marL="0" marR="0" rtl="0" algn="l">
              <a:lnSpc>
                <a:spcPct val="114000"/>
              </a:lnSpc>
              <a:spcBef>
                <a:spcPts val="0"/>
              </a:spcBef>
              <a:spcAft>
                <a:spcPts val="0"/>
              </a:spcAft>
              <a:buClr>
                <a:schemeClr val="dk1"/>
              </a:buClr>
              <a:buSzPts val="1100"/>
              <a:buFont typeface="Arial"/>
              <a:buNone/>
            </a:pPr>
            <a:r>
              <a:t/>
            </a:r>
            <a:endParaRPr sz="1050">
              <a:solidFill>
                <a:schemeClr val="dk1"/>
              </a:solidFill>
              <a:latin typeface="Arial"/>
              <a:ea typeface="Arial"/>
              <a:cs typeface="Arial"/>
              <a:sym typeface="Arial"/>
            </a:endParaRPr>
          </a:p>
          <a:p>
            <a:pPr indent="-168275" lvl="0" marL="171450" marR="0" rtl="0" algn="l">
              <a:lnSpc>
                <a:spcPct val="114000"/>
              </a:lnSpc>
              <a:spcBef>
                <a:spcPts val="0"/>
              </a:spcBef>
              <a:spcAft>
                <a:spcPts val="0"/>
              </a:spcAft>
              <a:buClr>
                <a:schemeClr val="dk1"/>
              </a:buClr>
              <a:buSzPts val="1050"/>
              <a:buFont typeface="Noto Sans Symbols"/>
              <a:buChar char="●"/>
            </a:pPr>
            <a:r>
              <a:rPr b="1" lang="ja-JP" sz="1050">
                <a:solidFill>
                  <a:schemeClr val="dk1"/>
                </a:solidFill>
                <a:latin typeface="Arial"/>
                <a:ea typeface="Arial"/>
                <a:cs typeface="Arial"/>
                <a:sym typeface="Arial"/>
              </a:rPr>
              <a:t>ヒント</a:t>
            </a:r>
            <a:endParaRPr b="1" sz="1050">
              <a:solidFill>
                <a:schemeClr val="dk1"/>
              </a:solidFill>
              <a:latin typeface="Arial"/>
              <a:ea typeface="Arial"/>
              <a:cs typeface="Arial"/>
              <a:sym typeface="Arial"/>
            </a:endParaRPr>
          </a:p>
          <a:p>
            <a:pPr indent="0" lvl="0" marL="0" marR="0" rtl="0" algn="l">
              <a:lnSpc>
                <a:spcPct val="114000"/>
              </a:lnSpc>
              <a:spcBef>
                <a:spcPts val="0"/>
              </a:spcBef>
              <a:spcAft>
                <a:spcPts val="0"/>
              </a:spcAft>
              <a:buClr>
                <a:schemeClr val="dk1"/>
              </a:buClr>
              <a:buSzPts val="1100"/>
              <a:buFont typeface="Noto Sans Symbols"/>
              <a:buNone/>
            </a:pPr>
            <a:r>
              <a:rPr lang="ja-JP" sz="1050">
                <a:solidFill>
                  <a:schemeClr val="dk1"/>
                </a:solidFill>
                <a:latin typeface="Arial"/>
                <a:ea typeface="Arial"/>
                <a:cs typeface="Arial"/>
                <a:sym typeface="Arial"/>
              </a:rPr>
              <a:t>    ４軒とも同じ条件だから、</a:t>
            </a:r>
            <a:endParaRPr sz="1050">
              <a:solidFill>
                <a:schemeClr val="dk1"/>
              </a:solidFill>
              <a:latin typeface="Arial"/>
              <a:ea typeface="Arial"/>
              <a:cs typeface="Arial"/>
              <a:sym typeface="Arial"/>
            </a:endParaRPr>
          </a:p>
          <a:p>
            <a:pPr indent="0" lvl="0" marL="0" marR="0" rtl="0" algn="l">
              <a:lnSpc>
                <a:spcPct val="114000"/>
              </a:lnSpc>
              <a:spcBef>
                <a:spcPts val="0"/>
              </a:spcBef>
              <a:spcAft>
                <a:spcPts val="0"/>
              </a:spcAft>
              <a:buClr>
                <a:schemeClr val="dk1"/>
              </a:buClr>
              <a:buSzPts val="1100"/>
              <a:buFont typeface="Noto Sans Symbols"/>
              <a:buNone/>
            </a:pPr>
            <a:r>
              <a:rPr lang="ja-JP" sz="1050">
                <a:solidFill>
                  <a:schemeClr val="dk1"/>
                </a:solidFill>
                <a:latin typeface="Arial"/>
                <a:ea typeface="Arial"/>
                <a:cs typeface="Arial"/>
                <a:sym typeface="Arial"/>
              </a:rPr>
              <a:t>    公平に負担すると…</a:t>
            </a:r>
            <a:endParaRPr sz="1050">
              <a:solidFill>
                <a:schemeClr val="dk1"/>
              </a:solidFill>
              <a:latin typeface="Arial"/>
              <a:ea typeface="Arial"/>
              <a:cs typeface="Arial"/>
              <a:sym typeface="Arial"/>
            </a:endParaRPr>
          </a:p>
        </p:txBody>
      </p:sp>
      <p:graphicFrame>
        <p:nvGraphicFramePr>
          <p:cNvPr id="603" name="Google Shape;603;p68"/>
          <p:cNvGraphicFramePr/>
          <p:nvPr/>
        </p:nvGraphicFramePr>
        <p:xfrm>
          <a:off x="3153508" y="3900331"/>
          <a:ext cx="3000000" cy="3000000"/>
        </p:xfrm>
        <a:graphic>
          <a:graphicData uri="http://schemas.openxmlformats.org/drawingml/2006/table">
            <a:tbl>
              <a:tblPr bandRow="1" firstRow="1">
                <a:noFill/>
                <a:tableStyleId>{EDD6E753-2930-40FE-A78C-5DBA94F34718}</a:tableStyleId>
              </a:tblPr>
              <a:tblGrid>
                <a:gridCol w="942175"/>
                <a:gridCol w="897400"/>
                <a:gridCol w="1216350"/>
                <a:gridCol w="1277950"/>
                <a:gridCol w="1332975"/>
              </a:tblGrid>
              <a:tr h="482225">
                <a:tc>
                  <a:txBody>
                    <a:bodyPr/>
                    <a:lstStyle/>
                    <a:p>
                      <a:pPr indent="0" lvl="0" marL="0" marR="0" rtl="0" algn="ctr">
                        <a:spcBef>
                          <a:spcPts val="0"/>
                        </a:spcBef>
                        <a:spcAft>
                          <a:spcPts val="0"/>
                        </a:spcAft>
                        <a:buNone/>
                      </a:pPr>
                      <a:r>
                        <a:t/>
                      </a:r>
                      <a:endParaRPr b="0" sz="1400" u="none" cap="none" strike="noStrike">
                        <a:solidFill>
                          <a:schemeClr val="lt1"/>
                        </a:solidFill>
                      </a:endParaRPr>
                    </a:p>
                  </a:txBody>
                  <a:tcPr marT="45725" marB="45725" marR="91450" marL="91450" anchor="ctr">
                    <a:lnL cap="flat" cmpd="sng" w="12700">
                      <a:solidFill>
                        <a:schemeClr val="lt1"/>
                      </a:solidFill>
                      <a:prstDash val="solid"/>
                      <a:round/>
                      <a:headEnd len="sm" w="sm" type="none"/>
                      <a:tailEnd len="sm" w="sm" type="none"/>
                    </a:lnL>
                    <a:lnR cap="flat" cmpd="sng" w="12700">
                      <a:solidFill>
                        <a:srgbClr val="005BAD"/>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12700">
                      <a:solidFill>
                        <a:srgbClr val="005BAD"/>
                      </a:solidFill>
                      <a:prstDash val="solid"/>
                      <a:round/>
                      <a:headEnd len="sm" w="sm" type="none"/>
                      <a:tailEnd len="sm" w="sm" type="none"/>
                    </a:lnB>
                    <a:solidFill>
                      <a:srgbClr val="EBFAFF"/>
                    </a:solidFill>
                  </a:tcPr>
                </a:tc>
                <a:tc>
                  <a:txBody>
                    <a:bodyPr/>
                    <a:lstStyle/>
                    <a:p>
                      <a:pPr indent="0" lvl="0" marL="0" marR="0" rtl="0" algn="ctr">
                        <a:spcBef>
                          <a:spcPts val="0"/>
                        </a:spcBef>
                        <a:spcAft>
                          <a:spcPts val="0"/>
                        </a:spcAft>
                        <a:buNone/>
                      </a:pPr>
                      <a:r>
                        <a:rPr b="1" lang="ja-JP" sz="1400" u="none" cap="none" strike="noStrike">
                          <a:solidFill>
                            <a:schemeClr val="lt1"/>
                          </a:solidFill>
                        </a:rPr>
                        <a:t>家族</a:t>
                      </a:r>
                      <a:endParaRPr/>
                    </a:p>
                  </a:txBody>
                  <a:tcPr marT="45725" marB="45725" marR="91450" marL="91450" anchor="ctr">
                    <a:lnL cap="flat" cmpd="sng" w="12700">
                      <a:solidFill>
                        <a:srgbClr val="005BAD"/>
                      </a:solidFill>
                      <a:prstDash val="solid"/>
                      <a:round/>
                      <a:headEnd len="sm" w="sm" type="none"/>
                      <a:tailEnd len="sm" w="sm" type="none"/>
                    </a:lnL>
                    <a:lnR cap="flat" cmpd="sng" w="12700">
                      <a:solidFill>
                        <a:schemeClr val="lt1"/>
                      </a:solidFill>
                      <a:prstDash val="solid"/>
                      <a:round/>
                      <a:headEnd len="sm" w="sm" type="none"/>
                      <a:tailEnd len="sm" w="sm" type="none"/>
                    </a:lnR>
                    <a:lnT cap="flat" cmpd="sng" w="12700">
                      <a:solidFill>
                        <a:srgbClr val="005BAD"/>
                      </a:solidFill>
                      <a:prstDash val="solid"/>
                      <a:round/>
                      <a:headEnd len="sm" w="sm" type="none"/>
                      <a:tailEnd len="sm" w="sm" type="none"/>
                    </a:lnT>
                    <a:lnB cap="flat" cmpd="sng" w="12700">
                      <a:solidFill>
                        <a:srgbClr val="005BAD"/>
                      </a:solidFill>
                      <a:prstDash val="solid"/>
                      <a:round/>
                      <a:headEnd len="sm" w="sm" type="none"/>
                      <a:tailEnd len="sm" w="sm" type="none"/>
                    </a:lnB>
                    <a:solidFill>
                      <a:srgbClr val="005BAD"/>
                    </a:solidFill>
                  </a:tcPr>
                </a:tc>
                <a:tc>
                  <a:txBody>
                    <a:bodyPr/>
                    <a:lstStyle/>
                    <a:p>
                      <a:pPr indent="0" lvl="0" marL="0" marR="0" rtl="0" algn="ctr">
                        <a:spcBef>
                          <a:spcPts val="0"/>
                        </a:spcBef>
                        <a:spcAft>
                          <a:spcPts val="0"/>
                        </a:spcAft>
                        <a:buNone/>
                      </a:pPr>
                      <a:r>
                        <a:rPr lang="ja-JP" sz="1400" u="none" cap="none" strike="noStrike">
                          <a:solidFill>
                            <a:schemeClr val="lt1"/>
                          </a:solidFill>
                        </a:rPr>
                        <a:t>所得金額</a:t>
                      </a:r>
                      <a:endParaRPr b="0" sz="1100" u="none" cap="none" strike="noStrike">
                        <a:solidFill>
                          <a:schemeClr val="lt1"/>
                        </a:solidFill>
                        <a:latin typeface="Arial"/>
                        <a:ea typeface="Arial"/>
                        <a:cs typeface="Arial"/>
                        <a:sym typeface="Arial"/>
                      </a:endParaRPr>
                    </a:p>
                  </a:txBody>
                  <a:tcPr marT="45725" marB="45725" marR="91450" marL="91450" anchor="ctr">
                    <a:lnL cap="flat" cmpd="sng" w="12700">
                      <a:solidFill>
                        <a:schemeClr val="lt1"/>
                      </a:solidFill>
                      <a:prstDash val="solid"/>
                      <a:round/>
                      <a:headEnd len="sm" w="sm" type="none"/>
                      <a:tailEnd len="sm" w="sm" type="none"/>
                    </a:lnL>
                    <a:lnR cap="flat" cmpd="sng" w="12700">
                      <a:solidFill>
                        <a:schemeClr val="lt1"/>
                      </a:solidFill>
                      <a:prstDash val="solid"/>
                      <a:round/>
                      <a:headEnd len="sm" w="sm" type="none"/>
                      <a:tailEnd len="sm" w="sm" type="none"/>
                    </a:lnR>
                    <a:lnT cap="flat" cmpd="sng" w="12700">
                      <a:solidFill>
                        <a:srgbClr val="005BAD"/>
                      </a:solidFill>
                      <a:prstDash val="solid"/>
                      <a:round/>
                      <a:headEnd len="sm" w="sm" type="none"/>
                      <a:tailEnd len="sm" w="sm" type="none"/>
                    </a:lnT>
                    <a:lnB cap="flat" cmpd="sng" w="12700">
                      <a:solidFill>
                        <a:srgbClr val="005BAD"/>
                      </a:solidFill>
                      <a:prstDash val="solid"/>
                      <a:round/>
                      <a:headEnd len="sm" w="sm" type="none"/>
                      <a:tailEnd len="sm" w="sm" type="none"/>
                    </a:lnB>
                    <a:solidFill>
                      <a:srgbClr val="005BAD"/>
                    </a:solidFill>
                  </a:tcPr>
                </a:tc>
                <a:tc>
                  <a:txBody>
                    <a:bodyPr/>
                    <a:lstStyle/>
                    <a:p>
                      <a:pPr indent="0" lvl="0" marL="0" marR="0" rtl="0" algn="ctr">
                        <a:spcBef>
                          <a:spcPts val="0"/>
                        </a:spcBef>
                        <a:spcAft>
                          <a:spcPts val="0"/>
                        </a:spcAft>
                        <a:buNone/>
                      </a:pPr>
                      <a:r>
                        <a:rPr lang="ja-JP" sz="1400" u="none" cap="none" strike="noStrike">
                          <a:solidFill>
                            <a:schemeClr val="lt1"/>
                          </a:solidFill>
                        </a:rPr>
                        <a:t>使用回数</a:t>
                      </a:r>
                      <a:endParaRPr>
                        <a:solidFill>
                          <a:schemeClr val="lt1"/>
                        </a:solidFill>
                      </a:endParaRPr>
                    </a:p>
                  </a:txBody>
                  <a:tcPr marT="45725" marB="45725" marR="91450" marL="91450" anchor="ctr">
                    <a:lnL cap="flat" cmpd="sng" w="12700">
                      <a:solidFill>
                        <a:schemeClr val="lt1"/>
                      </a:solidFill>
                      <a:prstDash val="solid"/>
                      <a:round/>
                      <a:headEnd len="sm" w="sm" type="none"/>
                      <a:tailEnd len="sm" w="sm" type="none"/>
                    </a:lnL>
                    <a:lnR cap="flat" cmpd="sng" w="12700">
                      <a:solidFill>
                        <a:schemeClr val="lt1"/>
                      </a:solidFill>
                      <a:prstDash val="solid"/>
                      <a:round/>
                      <a:headEnd len="sm" w="sm" type="none"/>
                      <a:tailEnd len="sm" w="sm" type="none"/>
                    </a:lnR>
                    <a:lnT cap="flat" cmpd="sng" w="12700">
                      <a:solidFill>
                        <a:srgbClr val="005BAD"/>
                      </a:solidFill>
                      <a:prstDash val="solid"/>
                      <a:round/>
                      <a:headEnd len="sm" w="sm" type="none"/>
                      <a:tailEnd len="sm" w="sm" type="none"/>
                    </a:lnT>
                    <a:lnB cap="flat" cmpd="sng" w="12700">
                      <a:solidFill>
                        <a:srgbClr val="005BAD"/>
                      </a:solidFill>
                      <a:prstDash val="solid"/>
                      <a:round/>
                      <a:headEnd len="sm" w="sm" type="none"/>
                      <a:tailEnd len="sm" w="sm" type="none"/>
                    </a:lnB>
                    <a:solidFill>
                      <a:srgbClr val="005BAD"/>
                    </a:solidFill>
                  </a:tcPr>
                </a:tc>
                <a:tc>
                  <a:txBody>
                    <a:bodyPr/>
                    <a:lstStyle/>
                    <a:p>
                      <a:pPr indent="0" lvl="0" marL="0" marR="0" rtl="0" algn="ctr">
                        <a:spcBef>
                          <a:spcPts val="0"/>
                        </a:spcBef>
                        <a:spcAft>
                          <a:spcPts val="0"/>
                        </a:spcAft>
                        <a:buNone/>
                      </a:pPr>
                      <a:r>
                        <a:rPr lang="ja-JP" sz="1400" u="none" cap="none" strike="noStrike">
                          <a:solidFill>
                            <a:schemeClr val="lt1"/>
                          </a:solidFill>
                        </a:rPr>
                        <a:t>負担金額</a:t>
                      </a:r>
                      <a:endParaRPr>
                        <a:solidFill>
                          <a:schemeClr val="lt1"/>
                        </a:solidFill>
                      </a:endParaRPr>
                    </a:p>
                  </a:txBody>
                  <a:tcPr marT="45725" marB="45725" marR="91450" marL="91450" anchor="ctr">
                    <a:lnL cap="flat" cmpd="sng" w="12700">
                      <a:solidFill>
                        <a:schemeClr val="lt1"/>
                      </a:solidFill>
                      <a:prstDash val="solid"/>
                      <a:round/>
                      <a:headEnd len="sm" w="sm" type="none"/>
                      <a:tailEnd len="sm" w="sm" type="none"/>
                    </a:lnL>
                    <a:lnR cap="flat" cmpd="sng" w="12700">
                      <a:solidFill>
                        <a:srgbClr val="005BAD"/>
                      </a:solidFill>
                      <a:prstDash val="solid"/>
                      <a:round/>
                      <a:headEnd len="sm" w="sm" type="none"/>
                      <a:tailEnd len="sm" w="sm" type="none"/>
                    </a:lnR>
                    <a:lnT cap="flat" cmpd="sng" w="12700">
                      <a:solidFill>
                        <a:srgbClr val="005BAD"/>
                      </a:solidFill>
                      <a:prstDash val="solid"/>
                      <a:round/>
                      <a:headEnd len="sm" w="sm" type="none"/>
                      <a:tailEnd len="sm" w="sm" type="none"/>
                    </a:lnT>
                    <a:lnB cap="flat" cmpd="sng" w="12700">
                      <a:solidFill>
                        <a:srgbClr val="005BAD"/>
                      </a:solidFill>
                      <a:prstDash val="solid"/>
                      <a:round/>
                      <a:headEnd len="sm" w="sm" type="none"/>
                      <a:tailEnd len="sm" w="sm" type="none"/>
                    </a:lnB>
                    <a:solidFill>
                      <a:srgbClr val="005BAD"/>
                    </a:solidFill>
                  </a:tcPr>
                </a:tc>
              </a:tr>
              <a:tr h="468050">
                <a:tc>
                  <a:txBody>
                    <a:bodyPr/>
                    <a:lstStyle/>
                    <a:p>
                      <a:pPr indent="0" lvl="0" marL="0" marR="0" rtl="0" algn="ctr">
                        <a:spcBef>
                          <a:spcPts val="0"/>
                        </a:spcBef>
                        <a:spcAft>
                          <a:spcPts val="0"/>
                        </a:spcAft>
                        <a:buNone/>
                      </a:pPr>
                      <a:r>
                        <a:rPr b="1" lang="ja-JP" sz="1200" u="none" cap="none" strike="noStrike">
                          <a:latin typeface="Arial"/>
                          <a:ea typeface="Arial"/>
                          <a:cs typeface="Arial"/>
                          <a:sym typeface="Arial"/>
                        </a:rPr>
                        <a:t>Ａ家</a:t>
                      </a:r>
                      <a:endParaRPr/>
                    </a:p>
                  </a:txBody>
                  <a:tcPr marT="45725" marB="45725" marR="91450" marL="91450" anchor="ctr">
                    <a:lnL cap="flat" cmpd="sng" w="12700">
                      <a:solidFill>
                        <a:srgbClr val="005BAD"/>
                      </a:solidFill>
                      <a:prstDash val="solid"/>
                      <a:round/>
                      <a:headEnd len="sm" w="sm" type="none"/>
                      <a:tailEnd len="sm" w="sm" type="none"/>
                    </a:lnL>
                    <a:lnR cap="flat" cmpd="sng" w="12700">
                      <a:solidFill>
                        <a:srgbClr val="005BAD"/>
                      </a:solidFill>
                      <a:prstDash val="solid"/>
                      <a:round/>
                      <a:headEnd len="sm" w="sm" type="none"/>
                      <a:tailEnd len="sm" w="sm" type="none"/>
                    </a:lnR>
                    <a:lnT cap="flat" cmpd="sng" w="12700">
                      <a:solidFill>
                        <a:srgbClr val="005BAD"/>
                      </a:solidFill>
                      <a:prstDash val="solid"/>
                      <a:round/>
                      <a:headEnd len="sm" w="sm" type="none"/>
                      <a:tailEnd len="sm" w="sm" type="none"/>
                    </a:lnT>
                    <a:lnB cap="flat" cmpd="sng" w="12700">
                      <a:solidFill>
                        <a:srgbClr val="005BAD"/>
                      </a:solidFill>
                      <a:prstDash val="solid"/>
                      <a:round/>
                      <a:headEnd len="sm" w="sm" type="none"/>
                      <a:tailEnd len="sm" w="sm" type="none"/>
                    </a:lnB>
                    <a:solidFill>
                      <a:schemeClr val="lt1"/>
                    </a:solidFill>
                  </a:tcPr>
                </a:tc>
                <a:tc>
                  <a:txBody>
                    <a:bodyPr/>
                    <a:lstStyle/>
                    <a:p>
                      <a:pPr indent="0" lvl="0" marL="0" marR="0" rtl="0" algn="ctr">
                        <a:spcBef>
                          <a:spcPts val="0"/>
                        </a:spcBef>
                        <a:spcAft>
                          <a:spcPts val="0"/>
                        </a:spcAft>
                        <a:buNone/>
                      </a:pPr>
                      <a:r>
                        <a:rPr b="1" lang="ja-JP" sz="1200" u="none" cap="none" strike="noStrike">
                          <a:latin typeface="Arial"/>
                          <a:ea typeface="Arial"/>
                          <a:cs typeface="Arial"/>
                          <a:sym typeface="Arial"/>
                        </a:rPr>
                        <a:t>４人</a:t>
                      </a:r>
                      <a:endParaRPr/>
                    </a:p>
                  </a:txBody>
                  <a:tcPr marT="45725" marB="45725" marR="91450" marL="91450" anchor="ctr">
                    <a:lnL cap="flat" cmpd="sng" w="12700">
                      <a:solidFill>
                        <a:srgbClr val="005BAD"/>
                      </a:solidFill>
                      <a:prstDash val="solid"/>
                      <a:round/>
                      <a:headEnd len="sm" w="sm" type="none"/>
                      <a:tailEnd len="sm" w="sm" type="none"/>
                    </a:lnL>
                    <a:lnR cap="flat" cmpd="sng" w="12700">
                      <a:solidFill>
                        <a:srgbClr val="005BAD"/>
                      </a:solidFill>
                      <a:prstDash val="solid"/>
                      <a:round/>
                      <a:headEnd len="sm" w="sm" type="none"/>
                      <a:tailEnd len="sm" w="sm" type="none"/>
                    </a:lnR>
                    <a:lnT cap="flat" cmpd="sng" w="12700">
                      <a:solidFill>
                        <a:srgbClr val="005BAD"/>
                      </a:solidFill>
                      <a:prstDash val="solid"/>
                      <a:round/>
                      <a:headEnd len="sm" w="sm" type="none"/>
                      <a:tailEnd len="sm" w="sm" type="none"/>
                    </a:lnT>
                    <a:lnB cap="flat" cmpd="sng" w="12700">
                      <a:solidFill>
                        <a:srgbClr val="005BAD"/>
                      </a:solidFill>
                      <a:prstDash val="solid"/>
                      <a:round/>
                      <a:headEnd len="sm" w="sm" type="none"/>
                      <a:tailEnd len="sm" w="sm" type="none"/>
                    </a:lnB>
                    <a:solidFill>
                      <a:schemeClr val="lt1"/>
                    </a:solidFill>
                  </a:tcPr>
                </a:tc>
                <a:tc>
                  <a:txBody>
                    <a:bodyPr/>
                    <a:lstStyle/>
                    <a:p>
                      <a:pPr indent="0" lvl="0" marL="0" marR="0" rtl="0" algn="ctr">
                        <a:spcBef>
                          <a:spcPts val="0"/>
                        </a:spcBef>
                        <a:spcAft>
                          <a:spcPts val="0"/>
                        </a:spcAft>
                        <a:buNone/>
                      </a:pPr>
                      <a:r>
                        <a:rPr b="1" lang="ja-JP" sz="1200" u="none" cap="none" strike="noStrike">
                          <a:latin typeface="Arial"/>
                          <a:ea typeface="Arial"/>
                          <a:cs typeface="Arial"/>
                          <a:sym typeface="Arial"/>
                        </a:rPr>
                        <a:t>1,000万円</a:t>
                      </a:r>
                      <a:endParaRPr/>
                    </a:p>
                  </a:txBody>
                  <a:tcPr marT="45725" marB="45725" marR="91450" marL="91450" anchor="ctr">
                    <a:lnL cap="flat" cmpd="sng" w="12700">
                      <a:solidFill>
                        <a:srgbClr val="005BAD"/>
                      </a:solidFill>
                      <a:prstDash val="solid"/>
                      <a:round/>
                      <a:headEnd len="sm" w="sm" type="none"/>
                      <a:tailEnd len="sm" w="sm" type="none"/>
                    </a:lnL>
                    <a:lnR cap="flat" cmpd="sng" w="12700">
                      <a:solidFill>
                        <a:srgbClr val="005BAD"/>
                      </a:solidFill>
                      <a:prstDash val="solid"/>
                      <a:round/>
                      <a:headEnd len="sm" w="sm" type="none"/>
                      <a:tailEnd len="sm" w="sm" type="none"/>
                    </a:lnR>
                    <a:lnT cap="flat" cmpd="sng" w="12700">
                      <a:solidFill>
                        <a:srgbClr val="005BAD"/>
                      </a:solidFill>
                      <a:prstDash val="solid"/>
                      <a:round/>
                      <a:headEnd len="sm" w="sm" type="none"/>
                      <a:tailEnd len="sm" w="sm" type="none"/>
                    </a:lnT>
                    <a:lnB cap="flat" cmpd="sng" w="12700">
                      <a:solidFill>
                        <a:srgbClr val="005BAD"/>
                      </a:solidFill>
                      <a:prstDash val="solid"/>
                      <a:round/>
                      <a:headEnd len="sm" w="sm" type="none"/>
                      <a:tailEnd len="sm" w="sm" type="none"/>
                    </a:lnB>
                    <a:solidFill>
                      <a:schemeClr val="lt1"/>
                    </a:solidFill>
                  </a:tcPr>
                </a:tc>
                <a:tc>
                  <a:txBody>
                    <a:bodyPr/>
                    <a:lstStyle/>
                    <a:p>
                      <a:pPr indent="0" lvl="0" marL="0" marR="0" rtl="0" algn="ctr">
                        <a:spcBef>
                          <a:spcPts val="0"/>
                        </a:spcBef>
                        <a:spcAft>
                          <a:spcPts val="0"/>
                        </a:spcAft>
                        <a:buNone/>
                      </a:pPr>
                      <a:r>
                        <a:rPr b="1" lang="ja-JP" sz="1200" u="none" cap="none" strike="noStrike">
                          <a:latin typeface="Arial"/>
                          <a:ea typeface="Arial"/>
                          <a:cs typeface="Arial"/>
                          <a:sym typeface="Arial"/>
                        </a:rPr>
                        <a:t>月１0回</a:t>
                      </a:r>
                      <a:endParaRPr/>
                    </a:p>
                  </a:txBody>
                  <a:tcPr marT="45725" marB="45725" marR="91450" marL="91450" anchor="ctr">
                    <a:lnL cap="flat" cmpd="sng" w="12700">
                      <a:solidFill>
                        <a:srgbClr val="005BAD"/>
                      </a:solidFill>
                      <a:prstDash val="solid"/>
                      <a:round/>
                      <a:headEnd len="sm" w="sm" type="none"/>
                      <a:tailEnd len="sm" w="sm" type="none"/>
                    </a:lnL>
                    <a:lnR cap="flat" cmpd="sng" w="12700">
                      <a:solidFill>
                        <a:srgbClr val="005BAD"/>
                      </a:solidFill>
                      <a:prstDash val="solid"/>
                      <a:round/>
                      <a:headEnd len="sm" w="sm" type="none"/>
                      <a:tailEnd len="sm" w="sm" type="none"/>
                    </a:lnR>
                    <a:lnT cap="flat" cmpd="sng" w="12700">
                      <a:solidFill>
                        <a:srgbClr val="005BAD"/>
                      </a:solidFill>
                      <a:prstDash val="solid"/>
                      <a:round/>
                      <a:headEnd len="sm" w="sm" type="none"/>
                      <a:tailEnd len="sm" w="sm" type="none"/>
                    </a:lnT>
                    <a:lnB cap="flat" cmpd="sng" w="12700">
                      <a:solidFill>
                        <a:srgbClr val="005BAD"/>
                      </a:solidFill>
                      <a:prstDash val="solid"/>
                      <a:round/>
                      <a:headEnd len="sm" w="sm" type="none"/>
                      <a:tailEnd len="sm" w="sm" type="none"/>
                    </a:lnB>
                    <a:solidFill>
                      <a:schemeClr val="lt1"/>
                    </a:solidFill>
                  </a:tcPr>
                </a:tc>
                <a:tc>
                  <a:txBody>
                    <a:bodyPr/>
                    <a:lstStyle/>
                    <a:p>
                      <a:pPr indent="0" lvl="0" marL="0" marR="0" rtl="0" algn="r">
                        <a:spcBef>
                          <a:spcPts val="0"/>
                        </a:spcBef>
                        <a:spcAft>
                          <a:spcPts val="0"/>
                        </a:spcAft>
                        <a:buNone/>
                      </a:pPr>
                      <a:r>
                        <a:rPr b="1" lang="ja-JP" sz="1200" u="none" cap="none" strike="noStrike">
                          <a:latin typeface="Arial"/>
                          <a:ea typeface="Arial"/>
                          <a:cs typeface="Arial"/>
                          <a:sym typeface="Arial"/>
                        </a:rPr>
                        <a:t>万円</a:t>
                      </a:r>
                      <a:endParaRPr/>
                    </a:p>
                  </a:txBody>
                  <a:tcPr marT="45725" marB="45725" marR="91450" marL="91450" anchor="ctr">
                    <a:lnL cap="flat" cmpd="sng" w="12700">
                      <a:solidFill>
                        <a:srgbClr val="005BAD"/>
                      </a:solidFill>
                      <a:prstDash val="solid"/>
                      <a:round/>
                      <a:headEnd len="sm" w="sm" type="none"/>
                      <a:tailEnd len="sm" w="sm" type="none"/>
                    </a:lnL>
                    <a:lnR cap="flat" cmpd="sng" w="12700">
                      <a:solidFill>
                        <a:srgbClr val="005BAD"/>
                      </a:solidFill>
                      <a:prstDash val="solid"/>
                      <a:round/>
                      <a:headEnd len="sm" w="sm" type="none"/>
                      <a:tailEnd len="sm" w="sm" type="none"/>
                    </a:lnR>
                    <a:lnT cap="flat" cmpd="sng" w="12700">
                      <a:solidFill>
                        <a:srgbClr val="005BAD"/>
                      </a:solidFill>
                      <a:prstDash val="solid"/>
                      <a:round/>
                      <a:headEnd len="sm" w="sm" type="none"/>
                      <a:tailEnd len="sm" w="sm" type="none"/>
                    </a:lnT>
                    <a:lnB cap="flat" cmpd="sng" w="12700">
                      <a:solidFill>
                        <a:srgbClr val="005BAD"/>
                      </a:solidFill>
                      <a:prstDash val="solid"/>
                      <a:round/>
                      <a:headEnd len="sm" w="sm" type="none"/>
                      <a:tailEnd len="sm" w="sm" type="none"/>
                    </a:lnB>
                    <a:solidFill>
                      <a:srgbClr val="EBFFFC"/>
                    </a:solidFill>
                  </a:tcPr>
                </a:tc>
              </a:tr>
              <a:tr h="468050">
                <a:tc>
                  <a:txBody>
                    <a:bodyPr/>
                    <a:lstStyle/>
                    <a:p>
                      <a:pPr indent="0" lvl="0" marL="0" marR="0" rtl="0" algn="ctr">
                        <a:spcBef>
                          <a:spcPts val="0"/>
                        </a:spcBef>
                        <a:spcAft>
                          <a:spcPts val="0"/>
                        </a:spcAft>
                        <a:buNone/>
                      </a:pPr>
                      <a:r>
                        <a:rPr b="1" lang="ja-JP" sz="1200" u="none" cap="none" strike="noStrike">
                          <a:latin typeface="Arial"/>
                          <a:ea typeface="Arial"/>
                          <a:cs typeface="Arial"/>
                          <a:sym typeface="Arial"/>
                        </a:rPr>
                        <a:t>Ｂ家</a:t>
                      </a:r>
                      <a:endParaRPr/>
                    </a:p>
                  </a:txBody>
                  <a:tcPr marT="45725" marB="45725" marR="91450" marL="91450" anchor="ctr">
                    <a:lnL cap="flat" cmpd="sng" w="12700">
                      <a:solidFill>
                        <a:srgbClr val="005BAD"/>
                      </a:solidFill>
                      <a:prstDash val="solid"/>
                      <a:round/>
                      <a:headEnd len="sm" w="sm" type="none"/>
                      <a:tailEnd len="sm" w="sm" type="none"/>
                    </a:lnL>
                    <a:lnR cap="flat" cmpd="sng" w="12700">
                      <a:solidFill>
                        <a:srgbClr val="005BAD"/>
                      </a:solidFill>
                      <a:prstDash val="solid"/>
                      <a:round/>
                      <a:headEnd len="sm" w="sm" type="none"/>
                      <a:tailEnd len="sm" w="sm" type="none"/>
                    </a:lnR>
                    <a:lnT cap="flat" cmpd="sng" w="12700">
                      <a:solidFill>
                        <a:srgbClr val="005BAD"/>
                      </a:solidFill>
                      <a:prstDash val="solid"/>
                      <a:round/>
                      <a:headEnd len="sm" w="sm" type="none"/>
                      <a:tailEnd len="sm" w="sm" type="none"/>
                    </a:lnT>
                    <a:lnB cap="flat" cmpd="sng" w="12700">
                      <a:solidFill>
                        <a:srgbClr val="005BAD"/>
                      </a:solidFill>
                      <a:prstDash val="solid"/>
                      <a:round/>
                      <a:headEnd len="sm" w="sm" type="none"/>
                      <a:tailEnd len="sm" w="sm" type="none"/>
                    </a:lnB>
                    <a:solidFill>
                      <a:schemeClr val="lt1"/>
                    </a:solidFill>
                  </a:tcPr>
                </a:tc>
                <a:tc>
                  <a:txBody>
                    <a:bodyPr/>
                    <a:lstStyle/>
                    <a:p>
                      <a:pPr indent="0" lvl="0" marL="0" marR="0" rtl="0" algn="ctr">
                        <a:spcBef>
                          <a:spcPts val="0"/>
                        </a:spcBef>
                        <a:spcAft>
                          <a:spcPts val="0"/>
                        </a:spcAft>
                        <a:buNone/>
                      </a:pPr>
                      <a:r>
                        <a:rPr b="1" lang="ja-JP" sz="1200" u="none" cap="none" strike="noStrike">
                          <a:latin typeface="Arial"/>
                          <a:ea typeface="Arial"/>
                          <a:cs typeface="Arial"/>
                          <a:sym typeface="Arial"/>
                        </a:rPr>
                        <a:t>４人</a:t>
                      </a:r>
                      <a:endParaRPr/>
                    </a:p>
                  </a:txBody>
                  <a:tcPr marT="45725" marB="45725" marR="91450" marL="91450" anchor="ctr">
                    <a:lnL cap="flat" cmpd="sng" w="12700">
                      <a:solidFill>
                        <a:srgbClr val="005BAD"/>
                      </a:solidFill>
                      <a:prstDash val="solid"/>
                      <a:round/>
                      <a:headEnd len="sm" w="sm" type="none"/>
                      <a:tailEnd len="sm" w="sm" type="none"/>
                    </a:lnL>
                    <a:lnR cap="flat" cmpd="sng" w="12700">
                      <a:solidFill>
                        <a:srgbClr val="005BAD"/>
                      </a:solidFill>
                      <a:prstDash val="solid"/>
                      <a:round/>
                      <a:headEnd len="sm" w="sm" type="none"/>
                      <a:tailEnd len="sm" w="sm" type="none"/>
                    </a:lnR>
                    <a:lnT cap="flat" cmpd="sng" w="12700">
                      <a:solidFill>
                        <a:srgbClr val="005BAD"/>
                      </a:solidFill>
                      <a:prstDash val="solid"/>
                      <a:round/>
                      <a:headEnd len="sm" w="sm" type="none"/>
                      <a:tailEnd len="sm" w="sm" type="none"/>
                    </a:lnT>
                    <a:lnB cap="flat" cmpd="sng" w="12700">
                      <a:solidFill>
                        <a:srgbClr val="005BAD"/>
                      </a:solidFill>
                      <a:prstDash val="solid"/>
                      <a:round/>
                      <a:headEnd len="sm" w="sm" type="none"/>
                      <a:tailEnd len="sm" w="sm" type="none"/>
                    </a:lnB>
                    <a:solidFill>
                      <a:schemeClr val="lt1"/>
                    </a:solidFill>
                  </a:tcPr>
                </a:tc>
                <a:tc>
                  <a:txBody>
                    <a:bodyPr/>
                    <a:lstStyle/>
                    <a:p>
                      <a:pPr indent="0" lvl="0" marL="0" marR="0" rtl="0" algn="ctr">
                        <a:spcBef>
                          <a:spcPts val="0"/>
                        </a:spcBef>
                        <a:spcAft>
                          <a:spcPts val="0"/>
                        </a:spcAft>
                        <a:buNone/>
                      </a:pPr>
                      <a:r>
                        <a:rPr b="1" lang="ja-JP" sz="1200" u="none" cap="none" strike="noStrike">
                          <a:latin typeface="Arial"/>
                          <a:ea typeface="Arial"/>
                          <a:cs typeface="Arial"/>
                          <a:sym typeface="Arial"/>
                        </a:rPr>
                        <a:t>600万円</a:t>
                      </a:r>
                      <a:endParaRPr/>
                    </a:p>
                  </a:txBody>
                  <a:tcPr marT="45725" marB="45725" marR="91450" marL="91450" anchor="ctr">
                    <a:lnL cap="flat" cmpd="sng" w="12700">
                      <a:solidFill>
                        <a:srgbClr val="005BAD"/>
                      </a:solidFill>
                      <a:prstDash val="solid"/>
                      <a:round/>
                      <a:headEnd len="sm" w="sm" type="none"/>
                      <a:tailEnd len="sm" w="sm" type="none"/>
                    </a:lnL>
                    <a:lnR cap="flat" cmpd="sng" w="12700">
                      <a:solidFill>
                        <a:srgbClr val="005BAD"/>
                      </a:solidFill>
                      <a:prstDash val="solid"/>
                      <a:round/>
                      <a:headEnd len="sm" w="sm" type="none"/>
                      <a:tailEnd len="sm" w="sm" type="none"/>
                    </a:lnR>
                    <a:lnT cap="flat" cmpd="sng" w="12700">
                      <a:solidFill>
                        <a:srgbClr val="005BAD"/>
                      </a:solidFill>
                      <a:prstDash val="solid"/>
                      <a:round/>
                      <a:headEnd len="sm" w="sm" type="none"/>
                      <a:tailEnd len="sm" w="sm" type="none"/>
                    </a:lnT>
                    <a:lnB cap="flat" cmpd="sng" w="12700">
                      <a:solidFill>
                        <a:srgbClr val="005BAD"/>
                      </a:solidFill>
                      <a:prstDash val="solid"/>
                      <a:round/>
                      <a:headEnd len="sm" w="sm" type="none"/>
                      <a:tailEnd len="sm" w="sm" type="none"/>
                    </a:lnB>
                    <a:solidFill>
                      <a:schemeClr val="lt1"/>
                    </a:solidFill>
                  </a:tcPr>
                </a:tc>
                <a:tc>
                  <a:txBody>
                    <a:bodyPr/>
                    <a:lstStyle/>
                    <a:p>
                      <a:pPr indent="0" lvl="0" marL="0" marR="0" rtl="0" algn="ctr">
                        <a:spcBef>
                          <a:spcPts val="0"/>
                        </a:spcBef>
                        <a:spcAft>
                          <a:spcPts val="0"/>
                        </a:spcAft>
                        <a:buNone/>
                      </a:pPr>
                      <a:r>
                        <a:rPr b="1" lang="ja-JP" sz="1200" u="none" cap="none" strike="noStrike">
                          <a:latin typeface="Arial"/>
                          <a:ea typeface="Arial"/>
                          <a:cs typeface="Arial"/>
                          <a:sym typeface="Arial"/>
                        </a:rPr>
                        <a:t>月10回</a:t>
                      </a:r>
                      <a:endParaRPr/>
                    </a:p>
                  </a:txBody>
                  <a:tcPr marT="45725" marB="45725" marR="91450" marL="91450" anchor="ctr">
                    <a:lnL cap="flat" cmpd="sng" w="12700">
                      <a:solidFill>
                        <a:srgbClr val="005BAD"/>
                      </a:solidFill>
                      <a:prstDash val="solid"/>
                      <a:round/>
                      <a:headEnd len="sm" w="sm" type="none"/>
                      <a:tailEnd len="sm" w="sm" type="none"/>
                    </a:lnL>
                    <a:lnR cap="flat" cmpd="sng" w="12700">
                      <a:solidFill>
                        <a:srgbClr val="005BAD"/>
                      </a:solidFill>
                      <a:prstDash val="solid"/>
                      <a:round/>
                      <a:headEnd len="sm" w="sm" type="none"/>
                      <a:tailEnd len="sm" w="sm" type="none"/>
                    </a:lnR>
                    <a:lnT cap="flat" cmpd="sng" w="12700">
                      <a:solidFill>
                        <a:srgbClr val="005BAD"/>
                      </a:solidFill>
                      <a:prstDash val="solid"/>
                      <a:round/>
                      <a:headEnd len="sm" w="sm" type="none"/>
                      <a:tailEnd len="sm" w="sm" type="none"/>
                    </a:lnT>
                    <a:lnB cap="flat" cmpd="sng" w="12700">
                      <a:solidFill>
                        <a:srgbClr val="005BAD"/>
                      </a:solidFill>
                      <a:prstDash val="solid"/>
                      <a:round/>
                      <a:headEnd len="sm" w="sm" type="none"/>
                      <a:tailEnd len="sm" w="sm" type="none"/>
                    </a:lnB>
                    <a:solidFill>
                      <a:schemeClr val="lt1"/>
                    </a:solidFill>
                  </a:tcPr>
                </a:tc>
                <a:tc>
                  <a:txBody>
                    <a:bodyPr/>
                    <a:lstStyle/>
                    <a:p>
                      <a:pPr indent="0" lvl="0" marL="0" marR="0" rtl="0" algn="r">
                        <a:spcBef>
                          <a:spcPts val="0"/>
                        </a:spcBef>
                        <a:spcAft>
                          <a:spcPts val="0"/>
                        </a:spcAft>
                        <a:buNone/>
                      </a:pPr>
                      <a:r>
                        <a:rPr b="1" lang="ja-JP" sz="1200" u="none" cap="none" strike="noStrike">
                          <a:latin typeface="Arial"/>
                          <a:ea typeface="Arial"/>
                          <a:cs typeface="Arial"/>
                          <a:sym typeface="Arial"/>
                        </a:rPr>
                        <a:t>万円</a:t>
                      </a:r>
                      <a:endParaRPr/>
                    </a:p>
                  </a:txBody>
                  <a:tcPr marT="45725" marB="45725" marR="91450" marL="91450" anchor="ctr">
                    <a:lnL cap="flat" cmpd="sng" w="12700">
                      <a:solidFill>
                        <a:srgbClr val="005BAD"/>
                      </a:solidFill>
                      <a:prstDash val="solid"/>
                      <a:round/>
                      <a:headEnd len="sm" w="sm" type="none"/>
                      <a:tailEnd len="sm" w="sm" type="none"/>
                    </a:lnL>
                    <a:lnR cap="flat" cmpd="sng" w="12700">
                      <a:solidFill>
                        <a:srgbClr val="005BAD"/>
                      </a:solidFill>
                      <a:prstDash val="solid"/>
                      <a:round/>
                      <a:headEnd len="sm" w="sm" type="none"/>
                      <a:tailEnd len="sm" w="sm" type="none"/>
                    </a:lnR>
                    <a:lnT cap="flat" cmpd="sng" w="12700">
                      <a:solidFill>
                        <a:srgbClr val="005BAD"/>
                      </a:solidFill>
                      <a:prstDash val="solid"/>
                      <a:round/>
                      <a:headEnd len="sm" w="sm" type="none"/>
                      <a:tailEnd len="sm" w="sm" type="none"/>
                    </a:lnT>
                    <a:lnB cap="flat" cmpd="sng" w="12700">
                      <a:solidFill>
                        <a:srgbClr val="005BAD"/>
                      </a:solidFill>
                      <a:prstDash val="solid"/>
                      <a:round/>
                      <a:headEnd len="sm" w="sm" type="none"/>
                      <a:tailEnd len="sm" w="sm" type="none"/>
                    </a:lnB>
                    <a:solidFill>
                      <a:srgbClr val="EBFFFC"/>
                    </a:solidFill>
                  </a:tcPr>
                </a:tc>
              </a:tr>
              <a:tr h="468050">
                <a:tc>
                  <a:txBody>
                    <a:bodyPr/>
                    <a:lstStyle/>
                    <a:p>
                      <a:pPr indent="0" lvl="0" marL="0" marR="0" rtl="0" algn="ctr">
                        <a:spcBef>
                          <a:spcPts val="0"/>
                        </a:spcBef>
                        <a:spcAft>
                          <a:spcPts val="0"/>
                        </a:spcAft>
                        <a:buNone/>
                      </a:pPr>
                      <a:r>
                        <a:rPr b="1" lang="ja-JP" sz="1200" u="none" cap="none" strike="noStrike">
                          <a:latin typeface="Arial"/>
                          <a:ea typeface="Arial"/>
                          <a:cs typeface="Arial"/>
                          <a:sym typeface="Arial"/>
                        </a:rPr>
                        <a:t>Ｃ家</a:t>
                      </a:r>
                      <a:endParaRPr/>
                    </a:p>
                  </a:txBody>
                  <a:tcPr marT="45725" marB="45725" marR="91450" marL="91450" anchor="ctr">
                    <a:lnL cap="flat" cmpd="sng" w="12700">
                      <a:solidFill>
                        <a:srgbClr val="005BAD"/>
                      </a:solidFill>
                      <a:prstDash val="solid"/>
                      <a:round/>
                      <a:headEnd len="sm" w="sm" type="none"/>
                      <a:tailEnd len="sm" w="sm" type="none"/>
                    </a:lnL>
                    <a:lnR cap="flat" cmpd="sng" w="12700">
                      <a:solidFill>
                        <a:srgbClr val="005BAD"/>
                      </a:solidFill>
                      <a:prstDash val="solid"/>
                      <a:round/>
                      <a:headEnd len="sm" w="sm" type="none"/>
                      <a:tailEnd len="sm" w="sm" type="none"/>
                    </a:lnR>
                    <a:lnT cap="flat" cmpd="sng" w="12700">
                      <a:solidFill>
                        <a:srgbClr val="005BAD"/>
                      </a:solidFill>
                      <a:prstDash val="solid"/>
                      <a:round/>
                      <a:headEnd len="sm" w="sm" type="none"/>
                      <a:tailEnd len="sm" w="sm" type="none"/>
                    </a:lnT>
                    <a:lnB cap="flat" cmpd="sng" w="12700">
                      <a:solidFill>
                        <a:srgbClr val="005BAD"/>
                      </a:solidFill>
                      <a:prstDash val="solid"/>
                      <a:round/>
                      <a:headEnd len="sm" w="sm" type="none"/>
                      <a:tailEnd len="sm" w="sm" type="none"/>
                    </a:lnB>
                    <a:solidFill>
                      <a:schemeClr val="lt1"/>
                    </a:solidFill>
                  </a:tcPr>
                </a:tc>
                <a:tc>
                  <a:txBody>
                    <a:bodyPr/>
                    <a:lstStyle/>
                    <a:p>
                      <a:pPr indent="0" lvl="0" marL="0" marR="0" rtl="0" algn="ctr">
                        <a:spcBef>
                          <a:spcPts val="0"/>
                        </a:spcBef>
                        <a:spcAft>
                          <a:spcPts val="0"/>
                        </a:spcAft>
                        <a:buNone/>
                      </a:pPr>
                      <a:r>
                        <a:rPr b="1" lang="ja-JP" sz="1200" u="none" cap="none" strike="noStrike">
                          <a:latin typeface="Arial"/>
                          <a:ea typeface="Arial"/>
                          <a:cs typeface="Arial"/>
                          <a:sym typeface="Arial"/>
                        </a:rPr>
                        <a:t>４人</a:t>
                      </a:r>
                      <a:endParaRPr/>
                    </a:p>
                  </a:txBody>
                  <a:tcPr marT="45725" marB="45725" marR="91450" marL="91450" anchor="ctr">
                    <a:lnL cap="flat" cmpd="sng" w="12700">
                      <a:solidFill>
                        <a:srgbClr val="005BAD"/>
                      </a:solidFill>
                      <a:prstDash val="solid"/>
                      <a:round/>
                      <a:headEnd len="sm" w="sm" type="none"/>
                      <a:tailEnd len="sm" w="sm" type="none"/>
                    </a:lnL>
                    <a:lnR cap="flat" cmpd="sng" w="12700">
                      <a:solidFill>
                        <a:srgbClr val="005BAD"/>
                      </a:solidFill>
                      <a:prstDash val="solid"/>
                      <a:round/>
                      <a:headEnd len="sm" w="sm" type="none"/>
                      <a:tailEnd len="sm" w="sm" type="none"/>
                    </a:lnR>
                    <a:lnT cap="flat" cmpd="sng" w="12700">
                      <a:solidFill>
                        <a:srgbClr val="005BAD"/>
                      </a:solidFill>
                      <a:prstDash val="solid"/>
                      <a:round/>
                      <a:headEnd len="sm" w="sm" type="none"/>
                      <a:tailEnd len="sm" w="sm" type="none"/>
                    </a:lnT>
                    <a:lnB cap="flat" cmpd="sng" w="12700">
                      <a:solidFill>
                        <a:srgbClr val="005BAD"/>
                      </a:solidFill>
                      <a:prstDash val="solid"/>
                      <a:round/>
                      <a:headEnd len="sm" w="sm" type="none"/>
                      <a:tailEnd len="sm" w="sm" type="none"/>
                    </a:lnB>
                    <a:solidFill>
                      <a:schemeClr val="lt1"/>
                    </a:solidFill>
                  </a:tcPr>
                </a:tc>
                <a:tc>
                  <a:txBody>
                    <a:bodyPr/>
                    <a:lstStyle/>
                    <a:p>
                      <a:pPr indent="0" lvl="0" marL="0" marR="0" rtl="0" algn="ctr">
                        <a:spcBef>
                          <a:spcPts val="0"/>
                        </a:spcBef>
                        <a:spcAft>
                          <a:spcPts val="0"/>
                        </a:spcAft>
                        <a:buNone/>
                      </a:pPr>
                      <a:r>
                        <a:rPr b="1" lang="ja-JP" sz="1200" u="none" cap="none" strike="noStrike">
                          <a:latin typeface="Arial"/>
                          <a:ea typeface="Arial"/>
                          <a:cs typeface="Arial"/>
                          <a:sym typeface="Arial"/>
                        </a:rPr>
                        <a:t>300万円</a:t>
                      </a:r>
                      <a:endParaRPr/>
                    </a:p>
                  </a:txBody>
                  <a:tcPr marT="45725" marB="45725" marR="91450" marL="91450" anchor="ctr">
                    <a:lnL cap="flat" cmpd="sng" w="12700">
                      <a:solidFill>
                        <a:srgbClr val="005BAD"/>
                      </a:solidFill>
                      <a:prstDash val="solid"/>
                      <a:round/>
                      <a:headEnd len="sm" w="sm" type="none"/>
                      <a:tailEnd len="sm" w="sm" type="none"/>
                    </a:lnL>
                    <a:lnR cap="flat" cmpd="sng" w="12700">
                      <a:solidFill>
                        <a:srgbClr val="005BAD"/>
                      </a:solidFill>
                      <a:prstDash val="solid"/>
                      <a:round/>
                      <a:headEnd len="sm" w="sm" type="none"/>
                      <a:tailEnd len="sm" w="sm" type="none"/>
                    </a:lnR>
                    <a:lnT cap="flat" cmpd="sng" w="12700">
                      <a:solidFill>
                        <a:srgbClr val="005BAD"/>
                      </a:solidFill>
                      <a:prstDash val="solid"/>
                      <a:round/>
                      <a:headEnd len="sm" w="sm" type="none"/>
                      <a:tailEnd len="sm" w="sm" type="none"/>
                    </a:lnT>
                    <a:lnB cap="flat" cmpd="sng" w="12700">
                      <a:solidFill>
                        <a:srgbClr val="005BAD"/>
                      </a:solidFill>
                      <a:prstDash val="solid"/>
                      <a:round/>
                      <a:headEnd len="sm" w="sm" type="none"/>
                      <a:tailEnd len="sm" w="sm" type="none"/>
                    </a:lnB>
                    <a:solidFill>
                      <a:schemeClr val="lt1"/>
                    </a:solidFill>
                  </a:tcPr>
                </a:tc>
                <a:tc>
                  <a:txBody>
                    <a:bodyPr/>
                    <a:lstStyle/>
                    <a:p>
                      <a:pPr indent="0" lvl="0" marL="0" marR="0" rtl="0" algn="ctr">
                        <a:spcBef>
                          <a:spcPts val="0"/>
                        </a:spcBef>
                        <a:spcAft>
                          <a:spcPts val="0"/>
                        </a:spcAft>
                        <a:buNone/>
                      </a:pPr>
                      <a:r>
                        <a:rPr b="1" lang="ja-JP" sz="1200" u="none" cap="none" strike="noStrike">
                          <a:latin typeface="Arial"/>
                          <a:ea typeface="Arial"/>
                          <a:cs typeface="Arial"/>
                          <a:sym typeface="Arial"/>
                        </a:rPr>
                        <a:t>月10回</a:t>
                      </a:r>
                      <a:endParaRPr/>
                    </a:p>
                  </a:txBody>
                  <a:tcPr marT="45725" marB="45725" marR="91450" marL="91450" anchor="ctr">
                    <a:lnL cap="flat" cmpd="sng" w="12700">
                      <a:solidFill>
                        <a:srgbClr val="005BAD"/>
                      </a:solidFill>
                      <a:prstDash val="solid"/>
                      <a:round/>
                      <a:headEnd len="sm" w="sm" type="none"/>
                      <a:tailEnd len="sm" w="sm" type="none"/>
                    </a:lnL>
                    <a:lnR cap="flat" cmpd="sng" w="12700">
                      <a:solidFill>
                        <a:srgbClr val="005BAD"/>
                      </a:solidFill>
                      <a:prstDash val="solid"/>
                      <a:round/>
                      <a:headEnd len="sm" w="sm" type="none"/>
                      <a:tailEnd len="sm" w="sm" type="none"/>
                    </a:lnR>
                    <a:lnT cap="flat" cmpd="sng" w="12700">
                      <a:solidFill>
                        <a:srgbClr val="005BAD"/>
                      </a:solidFill>
                      <a:prstDash val="solid"/>
                      <a:round/>
                      <a:headEnd len="sm" w="sm" type="none"/>
                      <a:tailEnd len="sm" w="sm" type="none"/>
                    </a:lnT>
                    <a:lnB cap="flat" cmpd="sng" w="12700">
                      <a:solidFill>
                        <a:srgbClr val="005BAD"/>
                      </a:solidFill>
                      <a:prstDash val="solid"/>
                      <a:round/>
                      <a:headEnd len="sm" w="sm" type="none"/>
                      <a:tailEnd len="sm" w="sm" type="none"/>
                    </a:lnB>
                    <a:solidFill>
                      <a:schemeClr val="lt1"/>
                    </a:solidFill>
                  </a:tcPr>
                </a:tc>
                <a:tc>
                  <a:txBody>
                    <a:bodyPr/>
                    <a:lstStyle/>
                    <a:p>
                      <a:pPr indent="0" lvl="0" marL="0" marR="0" rtl="0" algn="r">
                        <a:spcBef>
                          <a:spcPts val="0"/>
                        </a:spcBef>
                        <a:spcAft>
                          <a:spcPts val="0"/>
                        </a:spcAft>
                        <a:buNone/>
                      </a:pPr>
                      <a:r>
                        <a:rPr b="1" lang="ja-JP" sz="1200" u="none" cap="none" strike="noStrike">
                          <a:latin typeface="Arial"/>
                          <a:ea typeface="Arial"/>
                          <a:cs typeface="Arial"/>
                          <a:sym typeface="Arial"/>
                        </a:rPr>
                        <a:t>万円</a:t>
                      </a:r>
                      <a:endParaRPr/>
                    </a:p>
                  </a:txBody>
                  <a:tcPr marT="45725" marB="45725" marR="91450" marL="91450" anchor="ctr">
                    <a:lnL cap="flat" cmpd="sng" w="12700">
                      <a:solidFill>
                        <a:srgbClr val="005BAD"/>
                      </a:solidFill>
                      <a:prstDash val="solid"/>
                      <a:round/>
                      <a:headEnd len="sm" w="sm" type="none"/>
                      <a:tailEnd len="sm" w="sm" type="none"/>
                    </a:lnL>
                    <a:lnR cap="flat" cmpd="sng" w="12700">
                      <a:solidFill>
                        <a:srgbClr val="005BAD"/>
                      </a:solidFill>
                      <a:prstDash val="solid"/>
                      <a:round/>
                      <a:headEnd len="sm" w="sm" type="none"/>
                      <a:tailEnd len="sm" w="sm" type="none"/>
                    </a:lnR>
                    <a:lnT cap="flat" cmpd="sng" w="12700">
                      <a:solidFill>
                        <a:srgbClr val="005BAD"/>
                      </a:solidFill>
                      <a:prstDash val="solid"/>
                      <a:round/>
                      <a:headEnd len="sm" w="sm" type="none"/>
                      <a:tailEnd len="sm" w="sm" type="none"/>
                    </a:lnT>
                    <a:lnB cap="flat" cmpd="sng" w="12700">
                      <a:solidFill>
                        <a:srgbClr val="005BAD"/>
                      </a:solidFill>
                      <a:prstDash val="solid"/>
                      <a:round/>
                      <a:headEnd len="sm" w="sm" type="none"/>
                      <a:tailEnd len="sm" w="sm" type="none"/>
                    </a:lnB>
                    <a:solidFill>
                      <a:srgbClr val="EBFFFC"/>
                    </a:solidFill>
                  </a:tcPr>
                </a:tc>
              </a:tr>
              <a:tr h="468050">
                <a:tc>
                  <a:txBody>
                    <a:bodyPr/>
                    <a:lstStyle/>
                    <a:p>
                      <a:pPr indent="0" lvl="0" marL="0" marR="0" rtl="0" algn="ctr">
                        <a:spcBef>
                          <a:spcPts val="0"/>
                        </a:spcBef>
                        <a:spcAft>
                          <a:spcPts val="0"/>
                        </a:spcAft>
                        <a:buNone/>
                      </a:pPr>
                      <a:r>
                        <a:rPr b="1" lang="ja-JP" sz="1200" u="none" cap="none" strike="noStrike">
                          <a:latin typeface="Arial"/>
                          <a:ea typeface="Arial"/>
                          <a:cs typeface="Arial"/>
                          <a:sym typeface="Arial"/>
                        </a:rPr>
                        <a:t>Ｄ家</a:t>
                      </a:r>
                      <a:endParaRPr/>
                    </a:p>
                  </a:txBody>
                  <a:tcPr marT="45725" marB="45725" marR="91450" marL="91450" anchor="ctr">
                    <a:lnL cap="flat" cmpd="sng" w="12700">
                      <a:solidFill>
                        <a:srgbClr val="005BAD"/>
                      </a:solidFill>
                      <a:prstDash val="solid"/>
                      <a:round/>
                      <a:headEnd len="sm" w="sm" type="none"/>
                      <a:tailEnd len="sm" w="sm" type="none"/>
                    </a:lnL>
                    <a:lnR cap="flat" cmpd="sng" w="12700">
                      <a:solidFill>
                        <a:srgbClr val="005BAD"/>
                      </a:solidFill>
                      <a:prstDash val="solid"/>
                      <a:round/>
                      <a:headEnd len="sm" w="sm" type="none"/>
                      <a:tailEnd len="sm" w="sm" type="none"/>
                    </a:lnR>
                    <a:lnT cap="flat" cmpd="sng" w="12700">
                      <a:solidFill>
                        <a:srgbClr val="005BAD"/>
                      </a:solidFill>
                      <a:prstDash val="solid"/>
                      <a:round/>
                      <a:headEnd len="sm" w="sm" type="none"/>
                      <a:tailEnd len="sm" w="sm" type="none"/>
                    </a:lnT>
                    <a:lnB cap="flat" cmpd="sng" w="12700">
                      <a:solidFill>
                        <a:srgbClr val="005BAD"/>
                      </a:solidFill>
                      <a:prstDash val="solid"/>
                      <a:round/>
                      <a:headEnd len="sm" w="sm" type="none"/>
                      <a:tailEnd len="sm" w="sm" type="none"/>
                    </a:lnB>
                    <a:solidFill>
                      <a:schemeClr val="lt1"/>
                    </a:solidFill>
                  </a:tcPr>
                </a:tc>
                <a:tc>
                  <a:txBody>
                    <a:bodyPr/>
                    <a:lstStyle/>
                    <a:p>
                      <a:pPr indent="0" lvl="0" marL="0" marR="0" rtl="0" algn="ctr">
                        <a:spcBef>
                          <a:spcPts val="0"/>
                        </a:spcBef>
                        <a:spcAft>
                          <a:spcPts val="0"/>
                        </a:spcAft>
                        <a:buNone/>
                      </a:pPr>
                      <a:r>
                        <a:rPr b="1" lang="ja-JP" sz="1200" u="none" cap="none" strike="noStrike">
                          <a:latin typeface="Arial"/>
                          <a:ea typeface="Arial"/>
                          <a:cs typeface="Arial"/>
                          <a:sym typeface="Arial"/>
                        </a:rPr>
                        <a:t>４人</a:t>
                      </a:r>
                      <a:endParaRPr/>
                    </a:p>
                  </a:txBody>
                  <a:tcPr marT="45725" marB="45725" marR="91450" marL="91450" anchor="ctr">
                    <a:lnL cap="flat" cmpd="sng" w="12700">
                      <a:solidFill>
                        <a:srgbClr val="005BAD"/>
                      </a:solidFill>
                      <a:prstDash val="solid"/>
                      <a:round/>
                      <a:headEnd len="sm" w="sm" type="none"/>
                      <a:tailEnd len="sm" w="sm" type="none"/>
                    </a:lnL>
                    <a:lnR cap="flat" cmpd="sng" w="12700">
                      <a:solidFill>
                        <a:srgbClr val="005BAD"/>
                      </a:solidFill>
                      <a:prstDash val="solid"/>
                      <a:round/>
                      <a:headEnd len="sm" w="sm" type="none"/>
                      <a:tailEnd len="sm" w="sm" type="none"/>
                    </a:lnR>
                    <a:lnT cap="flat" cmpd="sng" w="12700">
                      <a:solidFill>
                        <a:srgbClr val="005BAD"/>
                      </a:solidFill>
                      <a:prstDash val="solid"/>
                      <a:round/>
                      <a:headEnd len="sm" w="sm" type="none"/>
                      <a:tailEnd len="sm" w="sm" type="none"/>
                    </a:lnT>
                    <a:lnB cap="flat" cmpd="sng" w="12700">
                      <a:solidFill>
                        <a:srgbClr val="005BAD"/>
                      </a:solidFill>
                      <a:prstDash val="solid"/>
                      <a:round/>
                      <a:headEnd len="sm" w="sm" type="none"/>
                      <a:tailEnd len="sm" w="sm" type="none"/>
                    </a:lnB>
                    <a:solidFill>
                      <a:schemeClr val="lt1"/>
                    </a:solidFill>
                  </a:tcPr>
                </a:tc>
                <a:tc>
                  <a:txBody>
                    <a:bodyPr/>
                    <a:lstStyle/>
                    <a:p>
                      <a:pPr indent="0" lvl="0" marL="0" marR="0" rtl="0" algn="ctr">
                        <a:spcBef>
                          <a:spcPts val="0"/>
                        </a:spcBef>
                        <a:spcAft>
                          <a:spcPts val="0"/>
                        </a:spcAft>
                        <a:buNone/>
                      </a:pPr>
                      <a:r>
                        <a:rPr b="1" lang="ja-JP" sz="1200" u="none" cap="none" strike="noStrike">
                          <a:latin typeface="Arial"/>
                          <a:ea typeface="Arial"/>
                          <a:cs typeface="Arial"/>
                          <a:sym typeface="Arial"/>
                        </a:rPr>
                        <a:t>100万円</a:t>
                      </a:r>
                      <a:endParaRPr/>
                    </a:p>
                  </a:txBody>
                  <a:tcPr marT="45725" marB="45725" marR="91450" marL="91450" anchor="ctr">
                    <a:lnL cap="flat" cmpd="sng" w="12700">
                      <a:solidFill>
                        <a:srgbClr val="005BAD"/>
                      </a:solidFill>
                      <a:prstDash val="solid"/>
                      <a:round/>
                      <a:headEnd len="sm" w="sm" type="none"/>
                      <a:tailEnd len="sm" w="sm" type="none"/>
                    </a:lnL>
                    <a:lnR cap="flat" cmpd="sng" w="12700">
                      <a:solidFill>
                        <a:srgbClr val="005BAD"/>
                      </a:solidFill>
                      <a:prstDash val="solid"/>
                      <a:round/>
                      <a:headEnd len="sm" w="sm" type="none"/>
                      <a:tailEnd len="sm" w="sm" type="none"/>
                    </a:lnR>
                    <a:lnT cap="flat" cmpd="sng" w="12700">
                      <a:solidFill>
                        <a:srgbClr val="005BAD"/>
                      </a:solidFill>
                      <a:prstDash val="solid"/>
                      <a:round/>
                      <a:headEnd len="sm" w="sm" type="none"/>
                      <a:tailEnd len="sm" w="sm" type="none"/>
                    </a:lnT>
                    <a:lnB cap="flat" cmpd="sng" w="12700">
                      <a:solidFill>
                        <a:srgbClr val="005BAD"/>
                      </a:solidFill>
                      <a:prstDash val="solid"/>
                      <a:round/>
                      <a:headEnd len="sm" w="sm" type="none"/>
                      <a:tailEnd len="sm" w="sm" type="none"/>
                    </a:lnB>
                    <a:solidFill>
                      <a:schemeClr val="lt1"/>
                    </a:solidFill>
                  </a:tcPr>
                </a:tc>
                <a:tc>
                  <a:txBody>
                    <a:bodyPr/>
                    <a:lstStyle/>
                    <a:p>
                      <a:pPr indent="0" lvl="0" marL="0" marR="0" rtl="0" algn="ctr">
                        <a:spcBef>
                          <a:spcPts val="0"/>
                        </a:spcBef>
                        <a:spcAft>
                          <a:spcPts val="0"/>
                        </a:spcAft>
                        <a:buNone/>
                      </a:pPr>
                      <a:r>
                        <a:rPr b="1" lang="ja-JP" sz="1200" u="none" cap="none" strike="noStrike">
                          <a:latin typeface="Arial"/>
                          <a:ea typeface="Arial"/>
                          <a:cs typeface="Arial"/>
                          <a:sym typeface="Arial"/>
                        </a:rPr>
                        <a:t>月１0回</a:t>
                      </a:r>
                      <a:endParaRPr/>
                    </a:p>
                  </a:txBody>
                  <a:tcPr marT="45725" marB="45725" marR="91450" marL="91450" anchor="ctr">
                    <a:lnL cap="flat" cmpd="sng" w="12700">
                      <a:solidFill>
                        <a:srgbClr val="005BAD"/>
                      </a:solidFill>
                      <a:prstDash val="solid"/>
                      <a:round/>
                      <a:headEnd len="sm" w="sm" type="none"/>
                      <a:tailEnd len="sm" w="sm" type="none"/>
                    </a:lnL>
                    <a:lnR cap="flat" cmpd="sng" w="12700">
                      <a:solidFill>
                        <a:srgbClr val="005BAD"/>
                      </a:solidFill>
                      <a:prstDash val="solid"/>
                      <a:round/>
                      <a:headEnd len="sm" w="sm" type="none"/>
                      <a:tailEnd len="sm" w="sm" type="none"/>
                    </a:lnR>
                    <a:lnT cap="flat" cmpd="sng" w="12700">
                      <a:solidFill>
                        <a:srgbClr val="005BAD"/>
                      </a:solidFill>
                      <a:prstDash val="solid"/>
                      <a:round/>
                      <a:headEnd len="sm" w="sm" type="none"/>
                      <a:tailEnd len="sm" w="sm" type="none"/>
                    </a:lnT>
                    <a:lnB cap="flat" cmpd="sng" w="12700">
                      <a:solidFill>
                        <a:srgbClr val="005BAD"/>
                      </a:solidFill>
                      <a:prstDash val="solid"/>
                      <a:round/>
                      <a:headEnd len="sm" w="sm" type="none"/>
                      <a:tailEnd len="sm" w="sm" type="none"/>
                    </a:lnB>
                    <a:solidFill>
                      <a:schemeClr val="lt1"/>
                    </a:solidFill>
                  </a:tcPr>
                </a:tc>
                <a:tc>
                  <a:txBody>
                    <a:bodyPr/>
                    <a:lstStyle/>
                    <a:p>
                      <a:pPr indent="0" lvl="0" marL="0" marR="0" rtl="0" algn="r">
                        <a:spcBef>
                          <a:spcPts val="0"/>
                        </a:spcBef>
                        <a:spcAft>
                          <a:spcPts val="0"/>
                        </a:spcAft>
                        <a:buNone/>
                      </a:pPr>
                      <a:r>
                        <a:rPr b="1" lang="ja-JP" sz="1200" u="none" cap="none" strike="noStrike">
                          <a:latin typeface="Arial"/>
                          <a:ea typeface="Arial"/>
                          <a:cs typeface="Arial"/>
                          <a:sym typeface="Arial"/>
                        </a:rPr>
                        <a:t>万円</a:t>
                      </a:r>
                      <a:endParaRPr/>
                    </a:p>
                  </a:txBody>
                  <a:tcPr marT="45725" marB="45725" marR="91450" marL="91450" anchor="ctr">
                    <a:lnL cap="flat" cmpd="sng" w="12700">
                      <a:solidFill>
                        <a:srgbClr val="005BAD"/>
                      </a:solidFill>
                      <a:prstDash val="solid"/>
                      <a:round/>
                      <a:headEnd len="sm" w="sm" type="none"/>
                      <a:tailEnd len="sm" w="sm" type="none"/>
                    </a:lnL>
                    <a:lnR cap="flat" cmpd="sng" w="12700">
                      <a:solidFill>
                        <a:srgbClr val="005BAD"/>
                      </a:solidFill>
                      <a:prstDash val="solid"/>
                      <a:round/>
                      <a:headEnd len="sm" w="sm" type="none"/>
                      <a:tailEnd len="sm" w="sm" type="none"/>
                    </a:lnR>
                    <a:lnT cap="flat" cmpd="sng" w="12700">
                      <a:solidFill>
                        <a:srgbClr val="005BAD"/>
                      </a:solidFill>
                      <a:prstDash val="solid"/>
                      <a:round/>
                      <a:headEnd len="sm" w="sm" type="none"/>
                      <a:tailEnd len="sm" w="sm" type="none"/>
                    </a:lnT>
                    <a:lnB cap="flat" cmpd="sng" w="12700">
                      <a:solidFill>
                        <a:srgbClr val="005BAD"/>
                      </a:solidFill>
                      <a:prstDash val="solid"/>
                      <a:round/>
                      <a:headEnd len="sm" w="sm" type="none"/>
                      <a:tailEnd len="sm" w="sm" type="none"/>
                    </a:lnB>
                    <a:solidFill>
                      <a:srgbClr val="EBFFFC"/>
                    </a:solidFill>
                  </a:tcPr>
                </a:tc>
              </a:tr>
              <a:tr h="468050">
                <a:tc gridSpan="4">
                  <a:txBody>
                    <a:bodyPr/>
                    <a:lstStyle/>
                    <a:p>
                      <a:pPr indent="0" lvl="0" marL="0" marR="0" rtl="0" algn="ctr">
                        <a:spcBef>
                          <a:spcPts val="0"/>
                        </a:spcBef>
                        <a:spcAft>
                          <a:spcPts val="0"/>
                        </a:spcAft>
                        <a:buNone/>
                      </a:pPr>
                      <a:r>
                        <a:rPr b="1" lang="ja-JP" sz="1200" u="none" cap="none" strike="noStrike">
                          <a:latin typeface="Arial"/>
                          <a:ea typeface="Arial"/>
                          <a:cs typeface="Arial"/>
                          <a:sym typeface="Arial"/>
                        </a:rPr>
                        <a:t>合計</a:t>
                      </a:r>
                      <a:endParaRPr/>
                    </a:p>
                  </a:txBody>
                  <a:tcPr marT="45725" marB="45725" marR="91450" marL="91450" anchor="ctr">
                    <a:lnL cap="flat" cmpd="sng" w="12700">
                      <a:solidFill>
                        <a:srgbClr val="005BAD"/>
                      </a:solidFill>
                      <a:prstDash val="solid"/>
                      <a:round/>
                      <a:headEnd len="sm" w="sm" type="none"/>
                      <a:tailEnd len="sm" w="sm" type="none"/>
                    </a:lnL>
                    <a:lnR cap="flat" cmpd="sng" w="12700">
                      <a:solidFill>
                        <a:srgbClr val="005BAD"/>
                      </a:solidFill>
                      <a:prstDash val="solid"/>
                      <a:round/>
                      <a:headEnd len="sm" w="sm" type="none"/>
                      <a:tailEnd len="sm" w="sm" type="none"/>
                    </a:lnR>
                    <a:lnT cap="flat" cmpd="sng" w="12700">
                      <a:solidFill>
                        <a:srgbClr val="005BAD"/>
                      </a:solidFill>
                      <a:prstDash val="solid"/>
                      <a:round/>
                      <a:headEnd len="sm" w="sm" type="none"/>
                      <a:tailEnd len="sm" w="sm" type="none"/>
                    </a:lnT>
                    <a:lnB cap="flat" cmpd="sng" w="12700">
                      <a:solidFill>
                        <a:srgbClr val="005BAD"/>
                      </a:solidFill>
                      <a:prstDash val="solid"/>
                      <a:round/>
                      <a:headEnd len="sm" w="sm" type="none"/>
                      <a:tailEnd len="sm" w="sm" type="none"/>
                    </a:lnB>
                    <a:solidFill>
                      <a:srgbClr val="CEEEFE"/>
                    </a:solidFill>
                  </a:tcPr>
                </a:tc>
                <a:tc hMerge="1"/>
                <a:tc hMerge="1"/>
                <a:tc hMerge="1"/>
                <a:tc>
                  <a:txBody>
                    <a:bodyPr/>
                    <a:lstStyle/>
                    <a:p>
                      <a:pPr indent="0" lvl="0" marL="0" marR="0" rtl="0" algn="r">
                        <a:spcBef>
                          <a:spcPts val="0"/>
                        </a:spcBef>
                        <a:spcAft>
                          <a:spcPts val="0"/>
                        </a:spcAft>
                        <a:buNone/>
                      </a:pPr>
                      <a:r>
                        <a:rPr b="1" lang="ja-JP" sz="1200" u="none" cap="none" strike="noStrike">
                          <a:latin typeface="Arial"/>
                          <a:ea typeface="Arial"/>
                          <a:cs typeface="Arial"/>
                          <a:sym typeface="Arial"/>
                        </a:rPr>
                        <a:t>400万円</a:t>
                      </a:r>
                      <a:endParaRPr/>
                    </a:p>
                  </a:txBody>
                  <a:tcPr marT="45725" marB="45725" marR="91450" marL="91450" anchor="ctr">
                    <a:lnL cap="flat" cmpd="sng" w="12700">
                      <a:solidFill>
                        <a:srgbClr val="005BAD"/>
                      </a:solidFill>
                      <a:prstDash val="solid"/>
                      <a:round/>
                      <a:headEnd len="sm" w="sm" type="none"/>
                      <a:tailEnd len="sm" w="sm" type="none"/>
                    </a:lnL>
                    <a:lnR cap="flat" cmpd="sng" w="12700">
                      <a:solidFill>
                        <a:srgbClr val="005BAD"/>
                      </a:solidFill>
                      <a:prstDash val="solid"/>
                      <a:round/>
                      <a:headEnd len="sm" w="sm" type="none"/>
                      <a:tailEnd len="sm" w="sm" type="none"/>
                    </a:lnR>
                    <a:lnT cap="flat" cmpd="sng" w="12700">
                      <a:solidFill>
                        <a:srgbClr val="005BAD"/>
                      </a:solidFill>
                      <a:prstDash val="solid"/>
                      <a:round/>
                      <a:headEnd len="sm" w="sm" type="none"/>
                      <a:tailEnd len="sm" w="sm" type="none"/>
                    </a:lnT>
                    <a:lnB cap="flat" cmpd="sng" w="12700">
                      <a:solidFill>
                        <a:srgbClr val="005BAD"/>
                      </a:solidFill>
                      <a:prstDash val="solid"/>
                      <a:round/>
                      <a:headEnd len="sm" w="sm" type="none"/>
                      <a:tailEnd len="sm" w="sm" type="none"/>
                    </a:lnB>
                    <a:solidFill>
                      <a:srgbClr val="CEEEFE"/>
                    </a:solidFill>
                  </a:tcPr>
                </a:tc>
              </a:tr>
            </a:tbl>
          </a:graphicData>
        </a:graphic>
      </p:graphicFrame>
      <p:sp>
        <p:nvSpPr>
          <p:cNvPr id="604" name="Google Shape;604;p68"/>
          <p:cNvSpPr/>
          <p:nvPr/>
        </p:nvSpPr>
        <p:spPr>
          <a:xfrm>
            <a:off x="323642" y="4528158"/>
            <a:ext cx="3455400" cy="621000"/>
          </a:xfrm>
          <a:prstGeom prst="rect">
            <a:avLst/>
          </a:prstGeom>
          <a:noFill/>
          <a:ln>
            <a:noFill/>
          </a:ln>
        </p:spPr>
        <p:txBody>
          <a:bodyPr anchorCtr="0" anchor="ctr" bIns="45700" lIns="91425" spcFirstLastPara="1" rIns="91425" wrap="square" tIns="45700">
            <a:noAutofit/>
          </a:bodyPr>
          <a:lstStyle/>
          <a:p>
            <a:pPr indent="-171450" lvl="0" marL="171450" marR="0" rtl="0" algn="l">
              <a:lnSpc>
                <a:spcPct val="114000"/>
              </a:lnSpc>
              <a:spcBef>
                <a:spcPts val="0"/>
              </a:spcBef>
              <a:spcAft>
                <a:spcPts val="0"/>
              </a:spcAft>
              <a:buClr>
                <a:srgbClr val="005BAD"/>
              </a:buClr>
              <a:buSzPts val="1400"/>
              <a:buFont typeface="Noto Sans Symbols"/>
              <a:buChar char="●"/>
            </a:pPr>
            <a:r>
              <a:rPr lang="ja-JP" sz="1400">
                <a:solidFill>
                  <a:srgbClr val="005BAD"/>
                </a:solidFill>
                <a:latin typeface="Arial"/>
                <a:ea typeface="Arial"/>
                <a:cs typeface="Arial"/>
                <a:sym typeface="Arial"/>
              </a:rPr>
              <a:t>ヒント</a:t>
            </a:r>
            <a:endParaRPr/>
          </a:p>
          <a:p>
            <a:pPr indent="0" lvl="0" marL="0" marR="0" rtl="0" algn="l">
              <a:lnSpc>
                <a:spcPct val="114000"/>
              </a:lnSpc>
              <a:spcBef>
                <a:spcPts val="0"/>
              </a:spcBef>
              <a:spcAft>
                <a:spcPts val="0"/>
              </a:spcAft>
              <a:buClr>
                <a:schemeClr val="dk1"/>
              </a:buClr>
              <a:buSzPts val="1200"/>
              <a:buFont typeface="Noto Sans Symbols"/>
              <a:buNone/>
            </a:pPr>
            <a:r>
              <a:rPr lang="ja-JP" sz="1200">
                <a:solidFill>
                  <a:schemeClr val="dk1"/>
                </a:solidFill>
                <a:latin typeface="Arial"/>
                <a:ea typeface="Arial"/>
                <a:cs typeface="Arial"/>
                <a:sym typeface="Arial"/>
              </a:rPr>
              <a:t>   所得金額によって</a:t>
            </a:r>
            <a:endParaRPr sz="1200">
              <a:solidFill>
                <a:schemeClr val="dk1"/>
              </a:solidFill>
              <a:latin typeface="Arial"/>
              <a:ea typeface="Arial"/>
              <a:cs typeface="Arial"/>
              <a:sym typeface="Arial"/>
            </a:endParaRPr>
          </a:p>
          <a:p>
            <a:pPr indent="0" lvl="0" marL="0" marR="0" rtl="0" algn="l">
              <a:lnSpc>
                <a:spcPct val="114000"/>
              </a:lnSpc>
              <a:spcBef>
                <a:spcPts val="0"/>
              </a:spcBef>
              <a:spcAft>
                <a:spcPts val="0"/>
              </a:spcAft>
              <a:buClr>
                <a:schemeClr val="dk1"/>
              </a:buClr>
              <a:buSzPts val="1200"/>
              <a:buFont typeface="Noto Sans Symbols"/>
              <a:buNone/>
            </a:pPr>
            <a:r>
              <a:rPr lang="ja-JP" sz="1200">
                <a:solidFill>
                  <a:schemeClr val="dk1"/>
                </a:solidFill>
                <a:latin typeface="Arial"/>
                <a:ea typeface="Arial"/>
                <a:cs typeface="Arial"/>
                <a:sym typeface="Arial"/>
              </a:rPr>
              <a:t>   負担する金額を変えてみよう</a:t>
            </a:r>
            <a:endParaRPr/>
          </a:p>
        </p:txBody>
      </p:sp>
      <p:sp>
        <p:nvSpPr>
          <p:cNvPr id="605" name="Google Shape;605;p68"/>
          <p:cNvSpPr txBox="1"/>
          <p:nvPr>
            <p:ph idx="1" type="body"/>
          </p:nvPr>
        </p:nvSpPr>
        <p:spPr>
          <a:xfrm>
            <a:off x="7538605" y="4527951"/>
            <a:ext cx="866100" cy="184800"/>
          </a:xfrm>
          <a:prstGeom prst="rect">
            <a:avLst/>
          </a:prstGeom>
          <a:noFill/>
          <a:ln>
            <a:noFill/>
          </a:ln>
        </p:spPr>
        <p:txBody>
          <a:bodyPr anchorCtr="0" anchor="ctr" bIns="45700" lIns="36000" spcFirstLastPara="1" rIns="36000" wrap="square" tIns="45700">
            <a:noAutofit/>
          </a:bodyPr>
          <a:lstStyle>
            <a:lvl1pPr indent="-228600" lvl="0" marL="457200" marR="0" algn="r">
              <a:lnSpc>
                <a:spcPct val="90000"/>
              </a:lnSpc>
              <a:spcBef>
                <a:spcPts val="1000"/>
              </a:spcBef>
              <a:spcAft>
                <a:spcPts val="0"/>
              </a:spcAft>
              <a:buClr>
                <a:schemeClr val="dk1"/>
              </a:buClr>
              <a:buSzPts val="1200"/>
              <a:buFont typeface="Arial"/>
              <a:buNone/>
              <a:defRPr b="0" i="0" sz="1200" u="none" cap="none" strike="noStrike">
                <a:solidFill>
                  <a:schemeClr val="dk1"/>
                </a:solidFill>
                <a:latin typeface="Arial"/>
                <a:ea typeface="Arial"/>
                <a:cs typeface="Arial"/>
                <a:sym typeface="Arial"/>
              </a:defRPr>
            </a:lvl1pPr>
            <a:lvl2pPr indent="-292100" lvl="1" marL="914400" marR="0" algn="l">
              <a:lnSpc>
                <a:spcPct val="90000"/>
              </a:lnSpc>
              <a:spcBef>
                <a:spcPts val="500"/>
              </a:spcBef>
              <a:spcAft>
                <a:spcPts val="0"/>
              </a:spcAft>
              <a:buClr>
                <a:schemeClr val="dk1"/>
              </a:buClr>
              <a:buSzPts val="1000"/>
              <a:buFont typeface="Arial"/>
              <a:buChar char="•"/>
              <a:defRPr b="0" i="0" sz="1000" u="none" cap="none" strike="noStrike">
                <a:solidFill>
                  <a:schemeClr val="dk1"/>
                </a:solidFill>
                <a:latin typeface="Arial"/>
                <a:ea typeface="Arial"/>
                <a:cs typeface="Arial"/>
                <a:sym typeface="Arial"/>
              </a:defRPr>
            </a:lvl2pPr>
            <a:lvl3pPr indent="-292100" lvl="2" marL="1371600" marR="0" algn="l">
              <a:lnSpc>
                <a:spcPct val="90000"/>
              </a:lnSpc>
              <a:spcBef>
                <a:spcPts val="500"/>
              </a:spcBef>
              <a:spcAft>
                <a:spcPts val="0"/>
              </a:spcAft>
              <a:buClr>
                <a:schemeClr val="dk1"/>
              </a:buClr>
              <a:buSzPts val="1000"/>
              <a:buFont typeface="Arial"/>
              <a:buChar char="•"/>
              <a:defRPr b="0" i="0" sz="1000" u="none" cap="none" strike="noStrike">
                <a:solidFill>
                  <a:schemeClr val="dk1"/>
                </a:solidFill>
                <a:latin typeface="Arial"/>
                <a:ea typeface="Arial"/>
                <a:cs typeface="Arial"/>
                <a:sym typeface="Arial"/>
              </a:defRPr>
            </a:lvl3pPr>
            <a:lvl4pPr indent="-292100" lvl="3" marL="1828800" marR="0" algn="l">
              <a:lnSpc>
                <a:spcPct val="90000"/>
              </a:lnSpc>
              <a:spcBef>
                <a:spcPts val="500"/>
              </a:spcBef>
              <a:spcAft>
                <a:spcPts val="0"/>
              </a:spcAft>
              <a:buClr>
                <a:schemeClr val="dk1"/>
              </a:buClr>
              <a:buSzPts val="1000"/>
              <a:buFont typeface="Arial"/>
              <a:buChar char="•"/>
              <a:defRPr b="0" i="0" sz="1000" u="none" cap="none" strike="noStrike">
                <a:solidFill>
                  <a:schemeClr val="dk1"/>
                </a:solidFill>
                <a:latin typeface="Arial"/>
                <a:ea typeface="Arial"/>
                <a:cs typeface="Arial"/>
                <a:sym typeface="Arial"/>
              </a:defRPr>
            </a:lvl4pPr>
            <a:lvl5pPr indent="-292100" lvl="4" marL="2286000" marR="0" algn="l">
              <a:lnSpc>
                <a:spcPct val="90000"/>
              </a:lnSpc>
              <a:spcBef>
                <a:spcPts val="500"/>
              </a:spcBef>
              <a:spcAft>
                <a:spcPts val="0"/>
              </a:spcAft>
              <a:buClr>
                <a:schemeClr val="dk1"/>
              </a:buClr>
              <a:buSzPts val="1000"/>
              <a:buFont typeface="Arial"/>
              <a:buChar char="•"/>
              <a:defRPr b="0" i="0" sz="1000" u="none" cap="none" strike="noStrike">
                <a:solidFill>
                  <a:schemeClr val="dk1"/>
                </a:solidFill>
                <a:latin typeface="Arial"/>
                <a:ea typeface="Arial"/>
                <a:cs typeface="Arial"/>
                <a:sym typeface="Arial"/>
              </a:defRPr>
            </a:lvl5pPr>
            <a:lvl6pPr indent="-342900" lvl="5" marL="27432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6pPr>
            <a:lvl7pPr indent="-342900" lvl="6" marL="32004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7pPr>
            <a:lvl8pPr indent="-342900" lvl="7" marL="36576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8pPr>
            <a:lvl9pPr indent="-342900" lvl="8" marL="41148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9pPr>
          </a:lstStyle>
          <a:p/>
        </p:txBody>
      </p:sp>
      <p:sp>
        <p:nvSpPr>
          <p:cNvPr id="606" name="Google Shape;606;p68"/>
          <p:cNvSpPr txBox="1"/>
          <p:nvPr>
            <p:ph idx="2" type="body"/>
          </p:nvPr>
        </p:nvSpPr>
        <p:spPr>
          <a:xfrm>
            <a:off x="7538605" y="5008902"/>
            <a:ext cx="866100" cy="184800"/>
          </a:xfrm>
          <a:prstGeom prst="rect">
            <a:avLst/>
          </a:prstGeom>
          <a:noFill/>
          <a:ln>
            <a:noFill/>
          </a:ln>
        </p:spPr>
        <p:txBody>
          <a:bodyPr anchorCtr="0" anchor="ctr" bIns="45700" lIns="36000" spcFirstLastPara="1" rIns="36000" wrap="square" tIns="45700">
            <a:noAutofit/>
          </a:bodyPr>
          <a:lstStyle>
            <a:lvl1pPr indent="-228600" lvl="0" marL="457200" marR="0" algn="r">
              <a:lnSpc>
                <a:spcPct val="90000"/>
              </a:lnSpc>
              <a:spcBef>
                <a:spcPts val="1000"/>
              </a:spcBef>
              <a:spcAft>
                <a:spcPts val="0"/>
              </a:spcAft>
              <a:buClr>
                <a:schemeClr val="dk1"/>
              </a:buClr>
              <a:buSzPts val="1200"/>
              <a:buFont typeface="Arial"/>
              <a:buNone/>
              <a:defRPr b="0" i="0" sz="1200" u="none" cap="none" strike="noStrike">
                <a:solidFill>
                  <a:schemeClr val="dk1"/>
                </a:solidFill>
                <a:latin typeface="Arial"/>
                <a:ea typeface="Arial"/>
                <a:cs typeface="Arial"/>
                <a:sym typeface="Arial"/>
              </a:defRPr>
            </a:lvl1pPr>
            <a:lvl2pPr indent="-292100" lvl="1" marL="914400" marR="0" algn="l">
              <a:lnSpc>
                <a:spcPct val="90000"/>
              </a:lnSpc>
              <a:spcBef>
                <a:spcPts val="500"/>
              </a:spcBef>
              <a:spcAft>
                <a:spcPts val="0"/>
              </a:spcAft>
              <a:buClr>
                <a:schemeClr val="dk1"/>
              </a:buClr>
              <a:buSzPts val="1000"/>
              <a:buFont typeface="Arial"/>
              <a:buChar char="•"/>
              <a:defRPr b="0" i="0" sz="1000" u="none" cap="none" strike="noStrike">
                <a:solidFill>
                  <a:schemeClr val="dk1"/>
                </a:solidFill>
                <a:latin typeface="Arial"/>
                <a:ea typeface="Arial"/>
                <a:cs typeface="Arial"/>
                <a:sym typeface="Arial"/>
              </a:defRPr>
            </a:lvl2pPr>
            <a:lvl3pPr indent="-292100" lvl="2" marL="1371600" marR="0" algn="l">
              <a:lnSpc>
                <a:spcPct val="90000"/>
              </a:lnSpc>
              <a:spcBef>
                <a:spcPts val="500"/>
              </a:spcBef>
              <a:spcAft>
                <a:spcPts val="0"/>
              </a:spcAft>
              <a:buClr>
                <a:schemeClr val="dk1"/>
              </a:buClr>
              <a:buSzPts val="1000"/>
              <a:buFont typeface="Arial"/>
              <a:buChar char="•"/>
              <a:defRPr b="0" i="0" sz="1000" u="none" cap="none" strike="noStrike">
                <a:solidFill>
                  <a:schemeClr val="dk1"/>
                </a:solidFill>
                <a:latin typeface="Arial"/>
                <a:ea typeface="Arial"/>
                <a:cs typeface="Arial"/>
                <a:sym typeface="Arial"/>
              </a:defRPr>
            </a:lvl3pPr>
            <a:lvl4pPr indent="-292100" lvl="3" marL="1828800" marR="0" algn="l">
              <a:lnSpc>
                <a:spcPct val="90000"/>
              </a:lnSpc>
              <a:spcBef>
                <a:spcPts val="500"/>
              </a:spcBef>
              <a:spcAft>
                <a:spcPts val="0"/>
              </a:spcAft>
              <a:buClr>
                <a:schemeClr val="dk1"/>
              </a:buClr>
              <a:buSzPts val="1000"/>
              <a:buFont typeface="Arial"/>
              <a:buChar char="•"/>
              <a:defRPr b="0" i="0" sz="1000" u="none" cap="none" strike="noStrike">
                <a:solidFill>
                  <a:schemeClr val="dk1"/>
                </a:solidFill>
                <a:latin typeface="Arial"/>
                <a:ea typeface="Arial"/>
                <a:cs typeface="Arial"/>
                <a:sym typeface="Arial"/>
              </a:defRPr>
            </a:lvl4pPr>
            <a:lvl5pPr indent="-292100" lvl="4" marL="2286000" marR="0" algn="l">
              <a:lnSpc>
                <a:spcPct val="90000"/>
              </a:lnSpc>
              <a:spcBef>
                <a:spcPts val="500"/>
              </a:spcBef>
              <a:spcAft>
                <a:spcPts val="0"/>
              </a:spcAft>
              <a:buClr>
                <a:schemeClr val="dk1"/>
              </a:buClr>
              <a:buSzPts val="1000"/>
              <a:buFont typeface="Arial"/>
              <a:buChar char="•"/>
              <a:defRPr b="0" i="0" sz="1000" u="none" cap="none" strike="noStrike">
                <a:solidFill>
                  <a:schemeClr val="dk1"/>
                </a:solidFill>
                <a:latin typeface="Arial"/>
                <a:ea typeface="Arial"/>
                <a:cs typeface="Arial"/>
                <a:sym typeface="Arial"/>
              </a:defRPr>
            </a:lvl5pPr>
            <a:lvl6pPr indent="-342900" lvl="5" marL="27432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6pPr>
            <a:lvl7pPr indent="-342900" lvl="6" marL="32004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7pPr>
            <a:lvl8pPr indent="-342900" lvl="7" marL="36576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8pPr>
            <a:lvl9pPr indent="-342900" lvl="8" marL="41148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9pPr>
          </a:lstStyle>
          <a:p/>
        </p:txBody>
      </p:sp>
      <p:sp>
        <p:nvSpPr>
          <p:cNvPr id="607" name="Google Shape;607;p68"/>
          <p:cNvSpPr txBox="1"/>
          <p:nvPr>
            <p:ph idx="3" type="body"/>
          </p:nvPr>
        </p:nvSpPr>
        <p:spPr>
          <a:xfrm>
            <a:off x="7538605" y="5473678"/>
            <a:ext cx="866100" cy="184800"/>
          </a:xfrm>
          <a:prstGeom prst="rect">
            <a:avLst/>
          </a:prstGeom>
          <a:noFill/>
          <a:ln>
            <a:noFill/>
          </a:ln>
        </p:spPr>
        <p:txBody>
          <a:bodyPr anchorCtr="0" anchor="ctr" bIns="45700" lIns="36000" spcFirstLastPara="1" rIns="36000" wrap="square" tIns="45700">
            <a:noAutofit/>
          </a:bodyPr>
          <a:lstStyle>
            <a:lvl1pPr indent="-228600" lvl="0" marL="457200" marR="0" algn="r">
              <a:lnSpc>
                <a:spcPct val="90000"/>
              </a:lnSpc>
              <a:spcBef>
                <a:spcPts val="1000"/>
              </a:spcBef>
              <a:spcAft>
                <a:spcPts val="0"/>
              </a:spcAft>
              <a:buClr>
                <a:schemeClr val="dk1"/>
              </a:buClr>
              <a:buSzPts val="1200"/>
              <a:buFont typeface="Arial"/>
              <a:buNone/>
              <a:defRPr b="0" i="0" sz="1200" u="none" cap="none" strike="noStrike">
                <a:solidFill>
                  <a:schemeClr val="dk1"/>
                </a:solidFill>
                <a:latin typeface="Arial"/>
                <a:ea typeface="Arial"/>
                <a:cs typeface="Arial"/>
                <a:sym typeface="Arial"/>
              </a:defRPr>
            </a:lvl1pPr>
            <a:lvl2pPr indent="-292100" lvl="1" marL="914400" marR="0" algn="l">
              <a:lnSpc>
                <a:spcPct val="90000"/>
              </a:lnSpc>
              <a:spcBef>
                <a:spcPts val="500"/>
              </a:spcBef>
              <a:spcAft>
                <a:spcPts val="0"/>
              </a:spcAft>
              <a:buClr>
                <a:schemeClr val="dk1"/>
              </a:buClr>
              <a:buSzPts val="1000"/>
              <a:buFont typeface="Arial"/>
              <a:buChar char="•"/>
              <a:defRPr b="0" i="0" sz="1000" u="none" cap="none" strike="noStrike">
                <a:solidFill>
                  <a:schemeClr val="dk1"/>
                </a:solidFill>
                <a:latin typeface="Arial"/>
                <a:ea typeface="Arial"/>
                <a:cs typeface="Arial"/>
                <a:sym typeface="Arial"/>
              </a:defRPr>
            </a:lvl2pPr>
            <a:lvl3pPr indent="-292100" lvl="2" marL="1371600" marR="0" algn="l">
              <a:lnSpc>
                <a:spcPct val="90000"/>
              </a:lnSpc>
              <a:spcBef>
                <a:spcPts val="500"/>
              </a:spcBef>
              <a:spcAft>
                <a:spcPts val="0"/>
              </a:spcAft>
              <a:buClr>
                <a:schemeClr val="dk1"/>
              </a:buClr>
              <a:buSzPts val="1000"/>
              <a:buFont typeface="Arial"/>
              <a:buChar char="•"/>
              <a:defRPr b="0" i="0" sz="1000" u="none" cap="none" strike="noStrike">
                <a:solidFill>
                  <a:schemeClr val="dk1"/>
                </a:solidFill>
                <a:latin typeface="Arial"/>
                <a:ea typeface="Arial"/>
                <a:cs typeface="Arial"/>
                <a:sym typeface="Arial"/>
              </a:defRPr>
            </a:lvl3pPr>
            <a:lvl4pPr indent="-292100" lvl="3" marL="1828800" marR="0" algn="l">
              <a:lnSpc>
                <a:spcPct val="90000"/>
              </a:lnSpc>
              <a:spcBef>
                <a:spcPts val="500"/>
              </a:spcBef>
              <a:spcAft>
                <a:spcPts val="0"/>
              </a:spcAft>
              <a:buClr>
                <a:schemeClr val="dk1"/>
              </a:buClr>
              <a:buSzPts val="1000"/>
              <a:buFont typeface="Arial"/>
              <a:buChar char="•"/>
              <a:defRPr b="0" i="0" sz="1000" u="none" cap="none" strike="noStrike">
                <a:solidFill>
                  <a:schemeClr val="dk1"/>
                </a:solidFill>
                <a:latin typeface="Arial"/>
                <a:ea typeface="Arial"/>
                <a:cs typeface="Arial"/>
                <a:sym typeface="Arial"/>
              </a:defRPr>
            </a:lvl4pPr>
            <a:lvl5pPr indent="-292100" lvl="4" marL="2286000" marR="0" algn="l">
              <a:lnSpc>
                <a:spcPct val="90000"/>
              </a:lnSpc>
              <a:spcBef>
                <a:spcPts val="500"/>
              </a:spcBef>
              <a:spcAft>
                <a:spcPts val="0"/>
              </a:spcAft>
              <a:buClr>
                <a:schemeClr val="dk1"/>
              </a:buClr>
              <a:buSzPts val="1000"/>
              <a:buFont typeface="Arial"/>
              <a:buChar char="•"/>
              <a:defRPr b="0" i="0" sz="1000" u="none" cap="none" strike="noStrike">
                <a:solidFill>
                  <a:schemeClr val="dk1"/>
                </a:solidFill>
                <a:latin typeface="Arial"/>
                <a:ea typeface="Arial"/>
                <a:cs typeface="Arial"/>
                <a:sym typeface="Arial"/>
              </a:defRPr>
            </a:lvl5pPr>
            <a:lvl6pPr indent="-342900" lvl="5" marL="27432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6pPr>
            <a:lvl7pPr indent="-342900" lvl="6" marL="32004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7pPr>
            <a:lvl8pPr indent="-342900" lvl="7" marL="36576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8pPr>
            <a:lvl9pPr indent="-342900" lvl="8" marL="41148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9pPr>
          </a:lstStyle>
          <a:p/>
        </p:txBody>
      </p:sp>
      <p:sp>
        <p:nvSpPr>
          <p:cNvPr id="608" name="Google Shape;608;p68"/>
          <p:cNvSpPr txBox="1"/>
          <p:nvPr>
            <p:ph idx="4" type="body"/>
          </p:nvPr>
        </p:nvSpPr>
        <p:spPr>
          <a:xfrm>
            <a:off x="7538605" y="5943649"/>
            <a:ext cx="866100" cy="184800"/>
          </a:xfrm>
          <a:prstGeom prst="rect">
            <a:avLst/>
          </a:prstGeom>
          <a:noFill/>
          <a:ln>
            <a:noFill/>
          </a:ln>
        </p:spPr>
        <p:txBody>
          <a:bodyPr anchorCtr="0" anchor="ctr" bIns="45700" lIns="36000" spcFirstLastPara="1" rIns="36000" wrap="square" tIns="45700">
            <a:noAutofit/>
          </a:bodyPr>
          <a:lstStyle>
            <a:lvl1pPr indent="-228600" lvl="0" marL="457200" marR="0" algn="r">
              <a:lnSpc>
                <a:spcPct val="90000"/>
              </a:lnSpc>
              <a:spcBef>
                <a:spcPts val="1000"/>
              </a:spcBef>
              <a:spcAft>
                <a:spcPts val="0"/>
              </a:spcAft>
              <a:buClr>
                <a:schemeClr val="dk1"/>
              </a:buClr>
              <a:buSzPts val="1200"/>
              <a:buFont typeface="Arial"/>
              <a:buNone/>
              <a:defRPr b="0" i="0" sz="1200" u="none" cap="none" strike="noStrike">
                <a:solidFill>
                  <a:schemeClr val="dk1"/>
                </a:solidFill>
                <a:latin typeface="Arial"/>
                <a:ea typeface="Arial"/>
                <a:cs typeface="Arial"/>
                <a:sym typeface="Arial"/>
              </a:defRPr>
            </a:lvl1pPr>
            <a:lvl2pPr indent="-292100" lvl="1" marL="914400" marR="0" algn="l">
              <a:lnSpc>
                <a:spcPct val="90000"/>
              </a:lnSpc>
              <a:spcBef>
                <a:spcPts val="500"/>
              </a:spcBef>
              <a:spcAft>
                <a:spcPts val="0"/>
              </a:spcAft>
              <a:buClr>
                <a:schemeClr val="dk1"/>
              </a:buClr>
              <a:buSzPts val="1000"/>
              <a:buFont typeface="Arial"/>
              <a:buChar char="•"/>
              <a:defRPr b="0" i="0" sz="1000" u="none" cap="none" strike="noStrike">
                <a:solidFill>
                  <a:schemeClr val="dk1"/>
                </a:solidFill>
                <a:latin typeface="Arial"/>
                <a:ea typeface="Arial"/>
                <a:cs typeface="Arial"/>
                <a:sym typeface="Arial"/>
              </a:defRPr>
            </a:lvl2pPr>
            <a:lvl3pPr indent="-292100" lvl="2" marL="1371600" marR="0" algn="l">
              <a:lnSpc>
                <a:spcPct val="90000"/>
              </a:lnSpc>
              <a:spcBef>
                <a:spcPts val="500"/>
              </a:spcBef>
              <a:spcAft>
                <a:spcPts val="0"/>
              </a:spcAft>
              <a:buClr>
                <a:schemeClr val="dk1"/>
              </a:buClr>
              <a:buSzPts val="1000"/>
              <a:buFont typeface="Arial"/>
              <a:buChar char="•"/>
              <a:defRPr b="0" i="0" sz="1000" u="none" cap="none" strike="noStrike">
                <a:solidFill>
                  <a:schemeClr val="dk1"/>
                </a:solidFill>
                <a:latin typeface="Arial"/>
                <a:ea typeface="Arial"/>
                <a:cs typeface="Arial"/>
                <a:sym typeface="Arial"/>
              </a:defRPr>
            </a:lvl3pPr>
            <a:lvl4pPr indent="-292100" lvl="3" marL="1828800" marR="0" algn="l">
              <a:lnSpc>
                <a:spcPct val="90000"/>
              </a:lnSpc>
              <a:spcBef>
                <a:spcPts val="500"/>
              </a:spcBef>
              <a:spcAft>
                <a:spcPts val="0"/>
              </a:spcAft>
              <a:buClr>
                <a:schemeClr val="dk1"/>
              </a:buClr>
              <a:buSzPts val="1000"/>
              <a:buFont typeface="Arial"/>
              <a:buChar char="•"/>
              <a:defRPr b="0" i="0" sz="1000" u="none" cap="none" strike="noStrike">
                <a:solidFill>
                  <a:schemeClr val="dk1"/>
                </a:solidFill>
                <a:latin typeface="Arial"/>
                <a:ea typeface="Arial"/>
                <a:cs typeface="Arial"/>
                <a:sym typeface="Arial"/>
              </a:defRPr>
            </a:lvl4pPr>
            <a:lvl5pPr indent="-292100" lvl="4" marL="2286000" marR="0" algn="l">
              <a:lnSpc>
                <a:spcPct val="90000"/>
              </a:lnSpc>
              <a:spcBef>
                <a:spcPts val="500"/>
              </a:spcBef>
              <a:spcAft>
                <a:spcPts val="0"/>
              </a:spcAft>
              <a:buClr>
                <a:schemeClr val="dk1"/>
              </a:buClr>
              <a:buSzPts val="1000"/>
              <a:buFont typeface="Arial"/>
              <a:buChar char="•"/>
              <a:defRPr b="0" i="0" sz="1000" u="none" cap="none" strike="noStrike">
                <a:solidFill>
                  <a:schemeClr val="dk1"/>
                </a:solidFill>
                <a:latin typeface="Arial"/>
                <a:ea typeface="Arial"/>
                <a:cs typeface="Arial"/>
                <a:sym typeface="Arial"/>
              </a:defRPr>
            </a:lvl5pPr>
            <a:lvl6pPr indent="-342900" lvl="5" marL="27432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6pPr>
            <a:lvl7pPr indent="-342900" lvl="6" marL="32004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7pPr>
            <a:lvl8pPr indent="-342900" lvl="7" marL="36576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8pPr>
            <a:lvl9pPr indent="-342900" lvl="8" marL="41148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9pPr>
          </a:lstStyle>
          <a:p/>
        </p:txBody>
      </p:sp>
      <p:sp>
        <p:nvSpPr>
          <p:cNvPr id="609" name="Google Shape;609;p68"/>
          <p:cNvSpPr/>
          <p:nvPr/>
        </p:nvSpPr>
        <p:spPr>
          <a:xfrm>
            <a:off x="323650" y="4007150"/>
            <a:ext cx="3771900" cy="267900"/>
          </a:xfrm>
          <a:prstGeom prst="rect">
            <a:avLst/>
          </a:prstGeom>
          <a:noFill/>
          <a:ln>
            <a:noFill/>
          </a:ln>
        </p:spPr>
        <p:txBody>
          <a:bodyPr anchorCtr="0" anchor="ctr" bIns="45700" lIns="91425" spcFirstLastPara="1" rIns="91425" wrap="square" tIns="45700">
            <a:noAutofit/>
          </a:bodyPr>
          <a:lstStyle/>
          <a:p>
            <a:pPr indent="0" lvl="0" marL="0" marR="0" rtl="0" algn="l">
              <a:lnSpc>
                <a:spcPct val="114000"/>
              </a:lnSpc>
              <a:spcBef>
                <a:spcPts val="0"/>
              </a:spcBef>
              <a:spcAft>
                <a:spcPts val="0"/>
              </a:spcAft>
              <a:buClr>
                <a:srgbClr val="005BAD"/>
              </a:buClr>
              <a:buSzPts val="1600"/>
              <a:buFont typeface="Arial"/>
              <a:buNone/>
            </a:pPr>
            <a:r>
              <a:rPr lang="ja-JP" sz="1500">
                <a:solidFill>
                  <a:srgbClr val="005BAD"/>
                </a:solidFill>
                <a:latin typeface="Arial"/>
                <a:ea typeface="Arial"/>
                <a:cs typeface="Arial"/>
                <a:sym typeface="Arial"/>
              </a:rPr>
              <a:t>各家の所得金額</a:t>
            </a:r>
            <a:r>
              <a:rPr lang="ja-JP" sz="1300">
                <a:solidFill>
                  <a:srgbClr val="005BAD"/>
                </a:solidFill>
                <a:latin typeface="Arial"/>
                <a:ea typeface="Arial"/>
                <a:cs typeface="Arial"/>
                <a:sym typeface="Arial"/>
              </a:rPr>
              <a:t>（もうけ）</a:t>
            </a:r>
            <a:r>
              <a:rPr lang="ja-JP" sz="1500">
                <a:solidFill>
                  <a:srgbClr val="005BAD"/>
                </a:solidFill>
                <a:latin typeface="Arial"/>
                <a:ea typeface="Arial"/>
                <a:cs typeface="Arial"/>
                <a:sym typeface="Arial"/>
              </a:rPr>
              <a:t>が異なる場合</a:t>
            </a:r>
            <a:endParaRPr sz="1300"/>
          </a:p>
        </p:txBody>
      </p:sp>
      <p:grpSp>
        <p:nvGrpSpPr>
          <p:cNvPr id="610" name="Google Shape;610;p68"/>
          <p:cNvGrpSpPr/>
          <p:nvPr/>
        </p:nvGrpSpPr>
        <p:grpSpPr>
          <a:xfrm>
            <a:off x="727310" y="5444694"/>
            <a:ext cx="2220755" cy="1474781"/>
            <a:chOff x="608967" y="5456726"/>
            <a:chExt cx="2220755" cy="1474781"/>
          </a:xfrm>
        </p:grpSpPr>
        <p:pic>
          <p:nvPicPr>
            <p:cNvPr id="611" name="Google Shape;611;p68"/>
            <p:cNvPicPr preferRelativeResize="0"/>
            <p:nvPr/>
          </p:nvPicPr>
          <p:blipFill rotWithShape="1">
            <a:blip r:embed="rId2">
              <a:alphaModFix/>
            </a:blip>
            <a:srcRect b="0" l="0" r="0" t="-300"/>
            <a:stretch/>
          </p:blipFill>
          <p:spPr>
            <a:xfrm>
              <a:off x="608967" y="5456726"/>
              <a:ext cx="1797166" cy="1091837"/>
            </a:xfrm>
            <a:prstGeom prst="rect">
              <a:avLst/>
            </a:prstGeom>
            <a:noFill/>
            <a:ln cap="flat" cmpd="sng" w="15875">
              <a:solidFill>
                <a:srgbClr val="005BAD"/>
              </a:solidFill>
              <a:prstDash val="solid"/>
              <a:round/>
              <a:headEnd len="sm" w="sm" type="none"/>
              <a:tailEnd len="sm" w="sm" type="none"/>
            </a:ln>
          </p:spPr>
        </p:pic>
        <p:sp>
          <p:nvSpPr>
            <p:cNvPr id="612" name="Google Shape;612;p68"/>
            <p:cNvSpPr/>
            <p:nvPr/>
          </p:nvSpPr>
          <p:spPr>
            <a:xfrm>
              <a:off x="2111222" y="5879507"/>
              <a:ext cx="718500" cy="718500"/>
            </a:xfrm>
            <a:prstGeom prst="ellipse">
              <a:avLst/>
            </a:prstGeom>
            <a:solidFill>
              <a:srgbClr val="005BAD"/>
            </a:solidFill>
            <a:ln cap="flat" cmpd="sng" w="22225">
              <a:solidFill>
                <a:srgbClr val="EBFAFF"/>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2400"/>
                <a:buFont typeface="Arial"/>
                <a:buNone/>
              </a:pPr>
              <a:r>
                <a:t/>
              </a:r>
              <a:endParaRPr b="0" i="0" sz="2400" u="none" cap="none" strike="noStrike">
                <a:solidFill>
                  <a:schemeClr val="dk1"/>
                </a:solidFill>
                <a:latin typeface="Arial"/>
                <a:ea typeface="Arial"/>
                <a:cs typeface="Arial"/>
                <a:sym typeface="Arial"/>
              </a:endParaRPr>
            </a:p>
          </p:txBody>
        </p:sp>
        <p:sp>
          <p:nvSpPr>
            <p:cNvPr id="613" name="Google Shape;613;p68"/>
            <p:cNvSpPr txBox="1"/>
            <p:nvPr/>
          </p:nvSpPr>
          <p:spPr>
            <a:xfrm>
              <a:off x="2106457" y="5977207"/>
              <a:ext cx="718500" cy="9543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ja-JP" sz="1400">
                  <a:solidFill>
                    <a:srgbClr val="EBFFFC"/>
                  </a:solidFill>
                  <a:latin typeface="Arial"/>
                  <a:ea typeface="Arial"/>
                  <a:cs typeface="Arial"/>
                  <a:sym typeface="Arial"/>
                </a:rPr>
                <a:t>メタバ</a:t>
              </a:r>
              <a:endParaRPr sz="1400">
                <a:solidFill>
                  <a:srgbClr val="EBFFFC"/>
                </a:solidFill>
                <a:latin typeface="Arial"/>
                <a:ea typeface="Arial"/>
                <a:cs typeface="Arial"/>
                <a:sym typeface="Arial"/>
              </a:endParaRPr>
            </a:p>
            <a:p>
              <a:pPr indent="0" lvl="0" marL="0" marR="0" rtl="0" algn="l">
                <a:spcBef>
                  <a:spcPts val="0"/>
                </a:spcBef>
                <a:spcAft>
                  <a:spcPts val="0"/>
                </a:spcAft>
                <a:buNone/>
              </a:pPr>
              <a:r>
                <a:rPr lang="ja-JP" sz="1400">
                  <a:solidFill>
                    <a:srgbClr val="EBFFFC"/>
                  </a:solidFill>
                  <a:latin typeface="Arial"/>
                  <a:ea typeface="Arial"/>
                  <a:cs typeface="Arial"/>
                  <a:sym typeface="Arial"/>
                </a:rPr>
                <a:t>タウン</a:t>
              </a:r>
              <a:endParaRPr/>
            </a:p>
          </p:txBody>
        </p:sp>
      </p:grpSp>
      <p:sp>
        <p:nvSpPr>
          <p:cNvPr id="614" name="Google Shape;614;p68"/>
          <p:cNvSpPr/>
          <p:nvPr/>
        </p:nvSpPr>
        <p:spPr>
          <a:xfrm>
            <a:off x="3928375" y="1257125"/>
            <a:ext cx="1655100" cy="226800"/>
          </a:xfrm>
          <a:prstGeom prst="rect">
            <a:avLst/>
          </a:prstGeom>
          <a:noFill/>
          <a:ln cap="flat" cmpd="sng" w="19050">
            <a:solidFill>
              <a:srgbClr val="262626"/>
            </a:solidFill>
            <a:prstDash val="solid"/>
            <a:round/>
            <a:headEnd len="sm" w="sm" type="none"/>
            <a:tailEnd len="sm" w="sm" type="none"/>
          </a:ln>
        </p:spPr>
        <p:txBody>
          <a:bodyPr anchorCtr="0" anchor="ctr" bIns="36000" lIns="72000" spcFirstLastPara="1" rIns="72000" wrap="square" tIns="36000">
            <a:noAutofit/>
          </a:bodyPr>
          <a:lstStyle/>
          <a:p>
            <a:pPr indent="0" lvl="0" marL="0" marR="0" rtl="0" algn="ctr">
              <a:lnSpc>
                <a:spcPct val="100000"/>
              </a:lnSpc>
              <a:spcBef>
                <a:spcPts val="0"/>
              </a:spcBef>
              <a:spcAft>
                <a:spcPts val="0"/>
              </a:spcAft>
              <a:buClr>
                <a:schemeClr val="dk1"/>
              </a:buClr>
              <a:buSzPts val="1300"/>
              <a:buFont typeface="Arial"/>
              <a:buNone/>
            </a:pPr>
            <a:r>
              <a:rPr b="0" i="0" lang="ja-JP" sz="1300" u="none" cap="none" strike="noStrike">
                <a:solidFill>
                  <a:schemeClr val="dk1"/>
                </a:solidFill>
                <a:latin typeface="Arial"/>
                <a:ea typeface="Arial"/>
                <a:cs typeface="Arial"/>
                <a:sym typeface="Arial"/>
              </a:rPr>
              <a:t>パターン１</a:t>
            </a:r>
            <a:r>
              <a:rPr b="0" i="0" lang="ja-JP" sz="1200" u="none" cap="none" strike="noStrike">
                <a:solidFill>
                  <a:schemeClr val="dk1"/>
                </a:solidFill>
                <a:latin typeface="Arial"/>
                <a:ea typeface="Arial"/>
                <a:cs typeface="Arial"/>
                <a:sym typeface="Arial"/>
              </a:rPr>
              <a:t>（参考）</a:t>
            </a:r>
            <a:endParaRPr b="0" i="0" sz="1300" u="none" cap="none" strike="noStrike">
              <a:solidFill>
                <a:schemeClr val="dk1"/>
              </a:solidFill>
              <a:latin typeface="Arial"/>
              <a:ea typeface="Arial"/>
              <a:cs typeface="Arial"/>
              <a:sym typeface="Arial"/>
            </a:endParaRPr>
          </a:p>
        </p:txBody>
      </p:sp>
      <p:graphicFrame>
        <p:nvGraphicFramePr>
          <p:cNvPr id="615" name="Google Shape;615;p68"/>
          <p:cNvGraphicFramePr/>
          <p:nvPr/>
        </p:nvGraphicFramePr>
        <p:xfrm>
          <a:off x="5772274" y="1541747"/>
          <a:ext cx="3000000" cy="3000000"/>
        </p:xfrm>
        <a:graphic>
          <a:graphicData uri="http://schemas.openxmlformats.org/drawingml/2006/table">
            <a:tbl>
              <a:tblPr bandRow="1" firstRow="1">
                <a:noFill/>
                <a:tableStyleId>{EDD6E753-2930-40FE-A78C-5DBA94F34718}</a:tableStyleId>
              </a:tblPr>
              <a:tblGrid>
                <a:gridCol w="506775"/>
                <a:gridCol w="482700"/>
                <a:gridCol w="654250"/>
                <a:gridCol w="687375"/>
                <a:gridCol w="716975"/>
              </a:tblGrid>
              <a:tr h="361725">
                <a:tc>
                  <a:txBody>
                    <a:bodyPr/>
                    <a:lstStyle/>
                    <a:p>
                      <a:pPr indent="0" lvl="0" marL="0" marR="0" rtl="0" algn="ctr">
                        <a:spcBef>
                          <a:spcPts val="0"/>
                        </a:spcBef>
                        <a:spcAft>
                          <a:spcPts val="0"/>
                        </a:spcAft>
                        <a:buNone/>
                      </a:pPr>
                      <a:r>
                        <a:t/>
                      </a:r>
                      <a:endParaRPr b="0" sz="900" u="none" cap="none" strike="noStrike">
                        <a:solidFill>
                          <a:schemeClr val="lt1"/>
                        </a:solidFill>
                      </a:endParaRPr>
                    </a:p>
                  </a:txBody>
                  <a:tcPr marT="45725" marB="45725" marR="91450" marL="91450" anchor="ctr">
                    <a:lnL cap="flat" cmpd="sng" w="9525">
                      <a:solidFill>
                        <a:srgbClr val="000000">
                          <a:alpha val="0"/>
                        </a:srgbClr>
                      </a:solidFill>
                      <a:prstDash val="solid"/>
                      <a:round/>
                      <a:headEnd len="sm" w="sm" type="none"/>
                      <a:tailEnd len="sm" w="sm" type="none"/>
                    </a:lnL>
                    <a:lnR cap="flat" cmpd="sng" w="12700">
                      <a:solidFill>
                        <a:schemeClr val="dk1"/>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12700">
                      <a:solidFill>
                        <a:schemeClr val="dk1"/>
                      </a:solidFill>
                      <a:prstDash val="solid"/>
                      <a:round/>
                      <a:headEnd len="sm" w="sm" type="none"/>
                      <a:tailEnd len="sm" w="sm" type="none"/>
                    </a:lnB>
                    <a:solidFill>
                      <a:srgbClr val="F2F2F2"/>
                    </a:solidFill>
                  </a:tcPr>
                </a:tc>
                <a:tc>
                  <a:txBody>
                    <a:bodyPr/>
                    <a:lstStyle/>
                    <a:p>
                      <a:pPr indent="0" lvl="0" marL="0" marR="0" rtl="0" algn="ctr">
                        <a:spcBef>
                          <a:spcPts val="0"/>
                        </a:spcBef>
                        <a:spcAft>
                          <a:spcPts val="0"/>
                        </a:spcAft>
                        <a:buNone/>
                      </a:pPr>
                      <a:r>
                        <a:rPr b="1" lang="ja-JP" sz="900" u="none" cap="none" strike="noStrike">
                          <a:solidFill>
                            <a:schemeClr val="lt1"/>
                          </a:solidFill>
                        </a:rPr>
                        <a:t>家族</a:t>
                      </a:r>
                      <a:endParaRPr/>
                    </a:p>
                  </a:txBody>
                  <a:tcPr marT="45725" marB="45725" marR="91450" marL="91450" anchor="ctr">
                    <a:lnL cap="flat" cmpd="sng" w="12700">
                      <a:solidFill>
                        <a:schemeClr val="dk1"/>
                      </a:solidFill>
                      <a:prstDash val="solid"/>
                      <a:round/>
                      <a:headEnd len="sm" w="sm" type="none"/>
                      <a:tailEnd len="sm" w="sm" type="none"/>
                    </a:lnL>
                    <a:lnR cap="flat" cmpd="sng" w="12700">
                      <a:solidFill>
                        <a:schemeClr val="lt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7F7F7F"/>
                    </a:solidFill>
                  </a:tcPr>
                </a:tc>
                <a:tc>
                  <a:txBody>
                    <a:bodyPr/>
                    <a:lstStyle/>
                    <a:p>
                      <a:pPr indent="0" lvl="0" marL="0" marR="0" rtl="0" algn="ctr">
                        <a:spcBef>
                          <a:spcPts val="0"/>
                        </a:spcBef>
                        <a:spcAft>
                          <a:spcPts val="0"/>
                        </a:spcAft>
                        <a:buNone/>
                      </a:pPr>
                      <a:r>
                        <a:rPr lang="ja-JP" sz="900" u="none" cap="none" strike="noStrike">
                          <a:solidFill>
                            <a:schemeClr val="lt1"/>
                          </a:solidFill>
                        </a:rPr>
                        <a:t>所得金額</a:t>
                      </a:r>
                      <a:endParaRPr b="0" sz="700" u="none" cap="none" strike="noStrike">
                        <a:solidFill>
                          <a:schemeClr val="lt1"/>
                        </a:solidFill>
                        <a:latin typeface="Arial"/>
                        <a:ea typeface="Arial"/>
                        <a:cs typeface="Arial"/>
                        <a:sym typeface="Arial"/>
                      </a:endParaRPr>
                    </a:p>
                  </a:txBody>
                  <a:tcPr marT="45725" marB="45725" marR="91450" marL="91450" anchor="ctr">
                    <a:lnL cap="flat" cmpd="sng" w="12700">
                      <a:solidFill>
                        <a:schemeClr val="lt1"/>
                      </a:solidFill>
                      <a:prstDash val="solid"/>
                      <a:round/>
                      <a:headEnd len="sm" w="sm" type="none"/>
                      <a:tailEnd len="sm" w="sm" type="none"/>
                    </a:lnL>
                    <a:lnR cap="flat" cmpd="sng" w="12700">
                      <a:solidFill>
                        <a:schemeClr val="lt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7F7F7F"/>
                    </a:solidFill>
                  </a:tcPr>
                </a:tc>
                <a:tc>
                  <a:txBody>
                    <a:bodyPr/>
                    <a:lstStyle/>
                    <a:p>
                      <a:pPr indent="0" lvl="0" marL="0" marR="0" rtl="0" algn="ctr">
                        <a:spcBef>
                          <a:spcPts val="0"/>
                        </a:spcBef>
                        <a:spcAft>
                          <a:spcPts val="0"/>
                        </a:spcAft>
                        <a:buNone/>
                      </a:pPr>
                      <a:r>
                        <a:rPr lang="ja-JP" sz="900" u="none" cap="none" strike="noStrike">
                          <a:solidFill>
                            <a:schemeClr val="lt1"/>
                          </a:solidFill>
                        </a:rPr>
                        <a:t>使用回数</a:t>
                      </a:r>
                      <a:endParaRPr>
                        <a:solidFill>
                          <a:schemeClr val="lt1"/>
                        </a:solidFill>
                      </a:endParaRPr>
                    </a:p>
                  </a:txBody>
                  <a:tcPr marT="45725" marB="45725" marR="91450" marL="91450" anchor="ctr">
                    <a:lnL cap="flat" cmpd="sng" w="12700">
                      <a:solidFill>
                        <a:schemeClr val="lt1"/>
                      </a:solidFill>
                      <a:prstDash val="solid"/>
                      <a:round/>
                      <a:headEnd len="sm" w="sm" type="none"/>
                      <a:tailEnd len="sm" w="sm" type="none"/>
                    </a:lnL>
                    <a:lnR cap="flat" cmpd="sng" w="12700">
                      <a:solidFill>
                        <a:schemeClr val="lt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7F7F7F"/>
                    </a:solidFill>
                  </a:tcPr>
                </a:tc>
                <a:tc>
                  <a:txBody>
                    <a:bodyPr/>
                    <a:lstStyle/>
                    <a:p>
                      <a:pPr indent="0" lvl="0" marL="0" marR="0" rtl="0" algn="ctr">
                        <a:spcBef>
                          <a:spcPts val="0"/>
                        </a:spcBef>
                        <a:spcAft>
                          <a:spcPts val="0"/>
                        </a:spcAft>
                        <a:buNone/>
                      </a:pPr>
                      <a:r>
                        <a:rPr lang="ja-JP" sz="900" u="none" cap="none" strike="noStrike">
                          <a:solidFill>
                            <a:schemeClr val="lt1"/>
                          </a:solidFill>
                        </a:rPr>
                        <a:t>負担金額</a:t>
                      </a:r>
                      <a:endParaRPr>
                        <a:solidFill>
                          <a:schemeClr val="lt1"/>
                        </a:solidFill>
                      </a:endParaRPr>
                    </a:p>
                  </a:txBody>
                  <a:tcPr marT="45725" marB="45725" marR="91450" marL="91450" anchor="ctr">
                    <a:lnL cap="flat" cmpd="sng" w="12700">
                      <a:solidFill>
                        <a:schemeClr val="lt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7F7F7F"/>
                    </a:solidFill>
                  </a:tcPr>
                </a:tc>
              </a:tr>
              <a:tr h="288000">
                <a:tc>
                  <a:txBody>
                    <a:bodyPr/>
                    <a:lstStyle/>
                    <a:p>
                      <a:pPr indent="0" lvl="0" marL="0" marR="0" rtl="0" algn="ctr">
                        <a:spcBef>
                          <a:spcPts val="0"/>
                        </a:spcBef>
                        <a:spcAft>
                          <a:spcPts val="0"/>
                        </a:spcAft>
                        <a:buNone/>
                      </a:pPr>
                      <a:r>
                        <a:rPr b="1" lang="ja-JP" sz="900" u="none" cap="none" strike="noStrike">
                          <a:latin typeface="Arial"/>
                          <a:ea typeface="Arial"/>
                          <a:cs typeface="Arial"/>
                          <a:sym typeface="Arial"/>
                        </a:rPr>
                        <a:t>Ａ家</a:t>
                      </a:r>
                      <a:endParaRPr/>
                    </a:p>
                  </a:txBody>
                  <a:tcPr marT="45725" marB="45725" marR="91450" marL="91450" anchor="ctr">
                    <a:lnL cap="flat" cmpd="sng" w="12700">
                      <a:solidFill>
                        <a:schemeClr val="dk1"/>
                      </a:solidFill>
                      <a:prstDash val="solid"/>
                      <a:round/>
                      <a:headEnd len="sm" w="sm" type="none"/>
                      <a:tailEnd len="sm" w="sm" type="none"/>
                    </a:lnL>
                    <a:lnR cap="flat" cmpd="sng" w="9525">
                      <a:solidFill>
                        <a:schemeClr val="dk1"/>
                      </a:solidFill>
                      <a:prstDash val="dash"/>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ctr">
                        <a:spcBef>
                          <a:spcPts val="0"/>
                        </a:spcBef>
                        <a:spcAft>
                          <a:spcPts val="0"/>
                        </a:spcAft>
                        <a:buNone/>
                      </a:pPr>
                      <a:r>
                        <a:rPr b="1" lang="ja-JP" sz="900" u="none" cap="none" strike="noStrike">
                          <a:latin typeface="Arial"/>
                          <a:ea typeface="Arial"/>
                          <a:cs typeface="Arial"/>
                          <a:sym typeface="Arial"/>
                        </a:rPr>
                        <a:t>４人</a:t>
                      </a:r>
                      <a:endParaRPr/>
                    </a:p>
                  </a:txBody>
                  <a:tcPr marT="45725" marB="45725" marR="91450" marL="91450" anchor="ctr">
                    <a:lnL cap="flat" cmpd="sng" w="9525">
                      <a:solidFill>
                        <a:schemeClr val="dk1"/>
                      </a:solidFill>
                      <a:prstDash val="dash"/>
                      <a:round/>
                      <a:headEnd len="sm" w="sm" type="none"/>
                      <a:tailEnd len="sm" w="sm" type="none"/>
                    </a:lnL>
                    <a:lnR cap="flat" cmpd="sng" w="9525">
                      <a:solidFill>
                        <a:schemeClr val="dk1"/>
                      </a:solidFill>
                      <a:prstDash val="dash"/>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ctr">
                        <a:spcBef>
                          <a:spcPts val="0"/>
                        </a:spcBef>
                        <a:spcAft>
                          <a:spcPts val="0"/>
                        </a:spcAft>
                        <a:buNone/>
                      </a:pPr>
                      <a:r>
                        <a:rPr b="1" lang="ja-JP" sz="900" u="none" cap="none" strike="noStrike">
                          <a:latin typeface="Arial"/>
                          <a:ea typeface="Arial"/>
                          <a:cs typeface="Arial"/>
                          <a:sym typeface="Arial"/>
                        </a:rPr>
                        <a:t>500万円</a:t>
                      </a:r>
                      <a:endParaRPr/>
                    </a:p>
                  </a:txBody>
                  <a:tcPr marT="45725" marB="45725" marR="91450" marL="91450" anchor="ctr">
                    <a:lnL cap="flat" cmpd="sng" w="9525">
                      <a:solidFill>
                        <a:schemeClr val="dk1"/>
                      </a:solidFill>
                      <a:prstDash val="dash"/>
                      <a:round/>
                      <a:headEnd len="sm" w="sm" type="none"/>
                      <a:tailEnd len="sm" w="sm" type="none"/>
                    </a:lnL>
                    <a:lnR cap="flat" cmpd="sng" w="9525">
                      <a:solidFill>
                        <a:schemeClr val="dk1"/>
                      </a:solidFill>
                      <a:prstDash val="dash"/>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ctr">
                        <a:spcBef>
                          <a:spcPts val="0"/>
                        </a:spcBef>
                        <a:spcAft>
                          <a:spcPts val="0"/>
                        </a:spcAft>
                        <a:buNone/>
                      </a:pPr>
                      <a:r>
                        <a:rPr b="1" lang="ja-JP" sz="900" u="none" cap="none" strike="noStrike">
                          <a:latin typeface="Arial"/>
                          <a:ea typeface="Arial"/>
                          <a:cs typeface="Arial"/>
                          <a:sym typeface="Arial"/>
                        </a:rPr>
                        <a:t>月10回</a:t>
                      </a:r>
                      <a:endParaRPr/>
                    </a:p>
                  </a:txBody>
                  <a:tcPr marT="45725" marB="45725" marR="91450" marL="91450" anchor="ctr">
                    <a:lnL cap="flat" cmpd="sng" w="9525">
                      <a:solidFill>
                        <a:schemeClr val="dk1"/>
                      </a:solidFill>
                      <a:prstDash val="dash"/>
                      <a:round/>
                      <a:headEnd len="sm" w="sm" type="none"/>
                      <a:tailEnd len="sm" w="sm" type="none"/>
                    </a:lnL>
                    <a:lnR cap="flat" cmpd="sng" w="9525">
                      <a:solidFill>
                        <a:schemeClr val="dk1"/>
                      </a:solidFill>
                      <a:prstDash val="dash"/>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ctr">
                        <a:spcBef>
                          <a:spcPts val="0"/>
                        </a:spcBef>
                        <a:spcAft>
                          <a:spcPts val="0"/>
                        </a:spcAft>
                        <a:buNone/>
                      </a:pPr>
                      <a:r>
                        <a:rPr b="1" lang="ja-JP" sz="900" u="none" cap="none" strike="noStrike">
                          <a:latin typeface="Arial"/>
                          <a:ea typeface="Arial"/>
                          <a:cs typeface="Arial"/>
                          <a:sym typeface="Arial"/>
                        </a:rPr>
                        <a:t>100万円</a:t>
                      </a:r>
                      <a:endParaRPr/>
                    </a:p>
                  </a:txBody>
                  <a:tcPr marT="45725" marB="45725" marR="91450" marL="91450" anchor="ctr">
                    <a:lnL cap="flat" cmpd="sng" w="9525">
                      <a:solidFill>
                        <a:schemeClr val="dk1"/>
                      </a:solidFill>
                      <a:prstDash val="dash"/>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r>
              <a:tr h="288000">
                <a:tc>
                  <a:txBody>
                    <a:bodyPr/>
                    <a:lstStyle/>
                    <a:p>
                      <a:pPr indent="0" lvl="0" marL="0" marR="0" rtl="0" algn="ctr">
                        <a:spcBef>
                          <a:spcPts val="0"/>
                        </a:spcBef>
                        <a:spcAft>
                          <a:spcPts val="0"/>
                        </a:spcAft>
                        <a:buNone/>
                      </a:pPr>
                      <a:r>
                        <a:rPr b="1" lang="ja-JP" sz="900" u="none" cap="none" strike="noStrike">
                          <a:latin typeface="Arial"/>
                          <a:ea typeface="Arial"/>
                          <a:cs typeface="Arial"/>
                          <a:sym typeface="Arial"/>
                        </a:rPr>
                        <a:t>Ｂ家</a:t>
                      </a:r>
                      <a:endParaRPr/>
                    </a:p>
                  </a:txBody>
                  <a:tcPr marT="45725" marB="45725" marR="91450" marL="91450" anchor="ctr">
                    <a:lnL cap="flat" cmpd="sng" w="12700">
                      <a:solidFill>
                        <a:schemeClr val="dk1"/>
                      </a:solidFill>
                      <a:prstDash val="solid"/>
                      <a:round/>
                      <a:headEnd len="sm" w="sm" type="none"/>
                      <a:tailEnd len="sm" w="sm" type="none"/>
                    </a:lnL>
                    <a:lnR cap="flat" cmpd="sng" w="9525">
                      <a:solidFill>
                        <a:schemeClr val="dk1"/>
                      </a:solidFill>
                      <a:prstDash val="dash"/>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ctr">
                        <a:spcBef>
                          <a:spcPts val="0"/>
                        </a:spcBef>
                        <a:spcAft>
                          <a:spcPts val="0"/>
                        </a:spcAft>
                        <a:buNone/>
                      </a:pPr>
                      <a:r>
                        <a:rPr b="1" lang="ja-JP" sz="900" u="none" cap="none" strike="noStrike">
                          <a:latin typeface="Arial"/>
                          <a:ea typeface="Arial"/>
                          <a:cs typeface="Arial"/>
                          <a:sym typeface="Arial"/>
                        </a:rPr>
                        <a:t>４人</a:t>
                      </a:r>
                      <a:endParaRPr/>
                    </a:p>
                  </a:txBody>
                  <a:tcPr marT="45725" marB="45725" marR="91450" marL="91450" anchor="ctr">
                    <a:lnL cap="flat" cmpd="sng" w="9525">
                      <a:solidFill>
                        <a:schemeClr val="dk1"/>
                      </a:solidFill>
                      <a:prstDash val="dash"/>
                      <a:round/>
                      <a:headEnd len="sm" w="sm" type="none"/>
                      <a:tailEnd len="sm" w="sm" type="none"/>
                    </a:lnL>
                    <a:lnR cap="flat" cmpd="sng" w="9525">
                      <a:solidFill>
                        <a:schemeClr val="dk1"/>
                      </a:solidFill>
                      <a:prstDash val="dash"/>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ctr">
                        <a:spcBef>
                          <a:spcPts val="0"/>
                        </a:spcBef>
                        <a:spcAft>
                          <a:spcPts val="0"/>
                        </a:spcAft>
                        <a:buNone/>
                      </a:pPr>
                      <a:r>
                        <a:rPr b="1" lang="ja-JP" sz="900" u="none" cap="none" strike="noStrike">
                          <a:latin typeface="Arial"/>
                          <a:ea typeface="Arial"/>
                          <a:cs typeface="Arial"/>
                          <a:sym typeface="Arial"/>
                        </a:rPr>
                        <a:t>500万円</a:t>
                      </a:r>
                      <a:endParaRPr/>
                    </a:p>
                  </a:txBody>
                  <a:tcPr marT="45725" marB="45725" marR="91450" marL="91450" anchor="ctr">
                    <a:lnL cap="flat" cmpd="sng" w="9525">
                      <a:solidFill>
                        <a:schemeClr val="dk1"/>
                      </a:solidFill>
                      <a:prstDash val="dash"/>
                      <a:round/>
                      <a:headEnd len="sm" w="sm" type="none"/>
                      <a:tailEnd len="sm" w="sm" type="none"/>
                    </a:lnL>
                    <a:lnR cap="flat" cmpd="sng" w="9525">
                      <a:solidFill>
                        <a:schemeClr val="dk1"/>
                      </a:solidFill>
                      <a:prstDash val="dash"/>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ctr">
                        <a:spcBef>
                          <a:spcPts val="0"/>
                        </a:spcBef>
                        <a:spcAft>
                          <a:spcPts val="0"/>
                        </a:spcAft>
                        <a:buNone/>
                      </a:pPr>
                      <a:r>
                        <a:rPr b="1" lang="ja-JP" sz="900" u="none" cap="none" strike="noStrike">
                          <a:latin typeface="Arial"/>
                          <a:ea typeface="Arial"/>
                          <a:cs typeface="Arial"/>
                          <a:sym typeface="Arial"/>
                        </a:rPr>
                        <a:t>月10回</a:t>
                      </a:r>
                      <a:endParaRPr/>
                    </a:p>
                  </a:txBody>
                  <a:tcPr marT="45725" marB="45725" marR="91450" marL="91450" anchor="ctr">
                    <a:lnL cap="flat" cmpd="sng" w="9525">
                      <a:solidFill>
                        <a:schemeClr val="dk1"/>
                      </a:solidFill>
                      <a:prstDash val="dash"/>
                      <a:round/>
                      <a:headEnd len="sm" w="sm" type="none"/>
                      <a:tailEnd len="sm" w="sm" type="none"/>
                    </a:lnL>
                    <a:lnR cap="flat" cmpd="sng" w="9525">
                      <a:solidFill>
                        <a:schemeClr val="dk1"/>
                      </a:solidFill>
                      <a:prstDash val="dash"/>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ctr">
                        <a:spcBef>
                          <a:spcPts val="0"/>
                        </a:spcBef>
                        <a:spcAft>
                          <a:spcPts val="0"/>
                        </a:spcAft>
                        <a:buNone/>
                      </a:pPr>
                      <a:r>
                        <a:rPr b="1" lang="ja-JP" sz="900" u="none" cap="none" strike="noStrike">
                          <a:latin typeface="Arial"/>
                          <a:ea typeface="Arial"/>
                          <a:cs typeface="Arial"/>
                          <a:sym typeface="Arial"/>
                        </a:rPr>
                        <a:t>100万円</a:t>
                      </a:r>
                      <a:endParaRPr/>
                    </a:p>
                  </a:txBody>
                  <a:tcPr marT="45725" marB="45725" marR="91450" marL="91450" anchor="ctr">
                    <a:lnL cap="flat" cmpd="sng" w="9525">
                      <a:solidFill>
                        <a:schemeClr val="dk1"/>
                      </a:solidFill>
                      <a:prstDash val="dash"/>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r>
              <a:tr h="288000">
                <a:tc>
                  <a:txBody>
                    <a:bodyPr/>
                    <a:lstStyle/>
                    <a:p>
                      <a:pPr indent="0" lvl="0" marL="0" marR="0" rtl="0" algn="ctr">
                        <a:spcBef>
                          <a:spcPts val="0"/>
                        </a:spcBef>
                        <a:spcAft>
                          <a:spcPts val="0"/>
                        </a:spcAft>
                        <a:buNone/>
                      </a:pPr>
                      <a:r>
                        <a:rPr b="1" lang="ja-JP" sz="900" u="none" cap="none" strike="noStrike">
                          <a:latin typeface="Arial"/>
                          <a:ea typeface="Arial"/>
                          <a:cs typeface="Arial"/>
                          <a:sym typeface="Arial"/>
                        </a:rPr>
                        <a:t>Ｃ家</a:t>
                      </a:r>
                      <a:endParaRPr/>
                    </a:p>
                  </a:txBody>
                  <a:tcPr marT="45725" marB="45725" marR="91450" marL="91450" anchor="ctr">
                    <a:lnL cap="flat" cmpd="sng" w="12700">
                      <a:solidFill>
                        <a:schemeClr val="dk1"/>
                      </a:solidFill>
                      <a:prstDash val="solid"/>
                      <a:round/>
                      <a:headEnd len="sm" w="sm" type="none"/>
                      <a:tailEnd len="sm" w="sm" type="none"/>
                    </a:lnL>
                    <a:lnR cap="flat" cmpd="sng" w="9525">
                      <a:solidFill>
                        <a:schemeClr val="dk1"/>
                      </a:solidFill>
                      <a:prstDash val="dash"/>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ctr">
                        <a:spcBef>
                          <a:spcPts val="0"/>
                        </a:spcBef>
                        <a:spcAft>
                          <a:spcPts val="0"/>
                        </a:spcAft>
                        <a:buNone/>
                      </a:pPr>
                      <a:r>
                        <a:rPr b="1" lang="ja-JP" sz="900" u="none" cap="none" strike="noStrike">
                          <a:latin typeface="Arial"/>
                          <a:ea typeface="Arial"/>
                          <a:cs typeface="Arial"/>
                          <a:sym typeface="Arial"/>
                        </a:rPr>
                        <a:t>４人</a:t>
                      </a:r>
                      <a:endParaRPr/>
                    </a:p>
                  </a:txBody>
                  <a:tcPr marT="45725" marB="45725" marR="91450" marL="91450" anchor="ctr">
                    <a:lnL cap="flat" cmpd="sng" w="9525">
                      <a:solidFill>
                        <a:schemeClr val="dk1"/>
                      </a:solidFill>
                      <a:prstDash val="dash"/>
                      <a:round/>
                      <a:headEnd len="sm" w="sm" type="none"/>
                      <a:tailEnd len="sm" w="sm" type="none"/>
                    </a:lnL>
                    <a:lnR cap="flat" cmpd="sng" w="9525">
                      <a:solidFill>
                        <a:schemeClr val="dk1"/>
                      </a:solidFill>
                      <a:prstDash val="dash"/>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ctr">
                        <a:spcBef>
                          <a:spcPts val="0"/>
                        </a:spcBef>
                        <a:spcAft>
                          <a:spcPts val="0"/>
                        </a:spcAft>
                        <a:buNone/>
                      </a:pPr>
                      <a:r>
                        <a:rPr b="1" lang="ja-JP" sz="900" u="none" cap="none" strike="noStrike">
                          <a:latin typeface="Arial"/>
                          <a:ea typeface="Arial"/>
                          <a:cs typeface="Arial"/>
                          <a:sym typeface="Arial"/>
                        </a:rPr>
                        <a:t>500万円</a:t>
                      </a:r>
                      <a:endParaRPr/>
                    </a:p>
                  </a:txBody>
                  <a:tcPr marT="45725" marB="45725" marR="91450" marL="91450" anchor="ctr">
                    <a:lnL cap="flat" cmpd="sng" w="9525">
                      <a:solidFill>
                        <a:schemeClr val="dk1"/>
                      </a:solidFill>
                      <a:prstDash val="dash"/>
                      <a:round/>
                      <a:headEnd len="sm" w="sm" type="none"/>
                      <a:tailEnd len="sm" w="sm" type="none"/>
                    </a:lnL>
                    <a:lnR cap="flat" cmpd="sng" w="9525">
                      <a:solidFill>
                        <a:schemeClr val="dk1"/>
                      </a:solidFill>
                      <a:prstDash val="dash"/>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ctr">
                        <a:spcBef>
                          <a:spcPts val="0"/>
                        </a:spcBef>
                        <a:spcAft>
                          <a:spcPts val="0"/>
                        </a:spcAft>
                        <a:buNone/>
                      </a:pPr>
                      <a:r>
                        <a:rPr b="1" lang="ja-JP" sz="900" u="none" cap="none" strike="noStrike">
                          <a:latin typeface="Arial"/>
                          <a:ea typeface="Arial"/>
                          <a:cs typeface="Arial"/>
                          <a:sym typeface="Arial"/>
                        </a:rPr>
                        <a:t>月10回</a:t>
                      </a:r>
                      <a:endParaRPr/>
                    </a:p>
                  </a:txBody>
                  <a:tcPr marT="45725" marB="45725" marR="91450" marL="91450" anchor="ctr">
                    <a:lnL cap="flat" cmpd="sng" w="9525">
                      <a:solidFill>
                        <a:schemeClr val="dk1"/>
                      </a:solidFill>
                      <a:prstDash val="dash"/>
                      <a:round/>
                      <a:headEnd len="sm" w="sm" type="none"/>
                      <a:tailEnd len="sm" w="sm" type="none"/>
                    </a:lnL>
                    <a:lnR cap="flat" cmpd="sng" w="9525">
                      <a:solidFill>
                        <a:schemeClr val="dk1"/>
                      </a:solidFill>
                      <a:prstDash val="dash"/>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ctr">
                        <a:spcBef>
                          <a:spcPts val="0"/>
                        </a:spcBef>
                        <a:spcAft>
                          <a:spcPts val="0"/>
                        </a:spcAft>
                        <a:buNone/>
                      </a:pPr>
                      <a:r>
                        <a:rPr b="1" lang="ja-JP" sz="900" u="none" cap="none" strike="noStrike">
                          <a:latin typeface="Arial"/>
                          <a:ea typeface="Arial"/>
                          <a:cs typeface="Arial"/>
                          <a:sym typeface="Arial"/>
                        </a:rPr>
                        <a:t>100万円</a:t>
                      </a:r>
                      <a:endParaRPr/>
                    </a:p>
                  </a:txBody>
                  <a:tcPr marT="45725" marB="45725" marR="91450" marL="91450" anchor="ctr">
                    <a:lnL cap="flat" cmpd="sng" w="9525">
                      <a:solidFill>
                        <a:schemeClr val="dk1"/>
                      </a:solidFill>
                      <a:prstDash val="dash"/>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r>
              <a:tr h="288000">
                <a:tc>
                  <a:txBody>
                    <a:bodyPr/>
                    <a:lstStyle/>
                    <a:p>
                      <a:pPr indent="0" lvl="0" marL="0" marR="0" rtl="0" algn="ctr">
                        <a:spcBef>
                          <a:spcPts val="0"/>
                        </a:spcBef>
                        <a:spcAft>
                          <a:spcPts val="0"/>
                        </a:spcAft>
                        <a:buNone/>
                      </a:pPr>
                      <a:r>
                        <a:rPr b="1" lang="ja-JP" sz="900" u="none" cap="none" strike="noStrike">
                          <a:latin typeface="Arial"/>
                          <a:ea typeface="Arial"/>
                          <a:cs typeface="Arial"/>
                          <a:sym typeface="Arial"/>
                        </a:rPr>
                        <a:t>Ｄ家</a:t>
                      </a:r>
                      <a:endParaRPr/>
                    </a:p>
                  </a:txBody>
                  <a:tcPr marT="45725" marB="45725" marR="91450" marL="91450" anchor="ctr">
                    <a:lnL cap="flat" cmpd="sng" w="12700">
                      <a:solidFill>
                        <a:schemeClr val="dk1"/>
                      </a:solidFill>
                      <a:prstDash val="solid"/>
                      <a:round/>
                      <a:headEnd len="sm" w="sm" type="none"/>
                      <a:tailEnd len="sm" w="sm" type="none"/>
                    </a:lnL>
                    <a:lnR cap="flat" cmpd="sng" w="9525">
                      <a:solidFill>
                        <a:schemeClr val="dk1"/>
                      </a:solidFill>
                      <a:prstDash val="dash"/>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ctr">
                        <a:spcBef>
                          <a:spcPts val="0"/>
                        </a:spcBef>
                        <a:spcAft>
                          <a:spcPts val="0"/>
                        </a:spcAft>
                        <a:buNone/>
                      </a:pPr>
                      <a:r>
                        <a:rPr b="1" lang="ja-JP" sz="900" u="none" cap="none" strike="noStrike">
                          <a:latin typeface="Arial"/>
                          <a:ea typeface="Arial"/>
                          <a:cs typeface="Arial"/>
                          <a:sym typeface="Arial"/>
                        </a:rPr>
                        <a:t>４人</a:t>
                      </a:r>
                      <a:endParaRPr/>
                    </a:p>
                  </a:txBody>
                  <a:tcPr marT="45725" marB="45725" marR="91450" marL="91450" anchor="ctr">
                    <a:lnL cap="flat" cmpd="sng" w="9525">
                      <a:solidFill>
                        <a:schemeClr val="dk1"/>
                      </a:solidFill>
                      <a:prstDash val="dash"/>
                      <a:round/>
                      <a:headEnd len="sm" w="sm" type="none"/>
                      <a:tailEnd len="sm" w="sm" type="none"/>
                    </a:lnL>
                    <a:lnR cap="flat" cmpd="sng" w="9525">
                      <a:solidFill>
                        <a:schemeClr val="dk1"/>
                      </a:solidFill>
                      <a:prstDash val="dash"/>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ctr">
                        <a:spcBef>
                          <a:spcPts val="0"/>
                        </a:spcBef>
                        <a:spcAft>
                          <a:spcPts val="0"/>
                        </a:spcAft>
                        <a:buNone/>
                      </a:pPr>
                      <a:r>
                        <a:rPr b="1" lang="ja-JP" sz="900" u="none" cap="none" strike="noStrike">
                          <a:latin typeface="Arial"/>
                          <a:ea typeface="Arial"/>
                          <a:cs typeface="Arial"/>
                          <a:sym typeface="Arial"/>
                        </a:rPr>
                        <a:t>500万円</a:t>
                      </a:r>
                      <a:endParaRPr/>
                    </a:p>
                  </a:txBody>
                  <a:tcPr marT="45725" marB="45725" marR="91450" marL="91450" anchor="ctr">
                    <a:lnL cap="flat" cmpd="sng" w="9525">
                      <a:solidFill>
                        <a:schemeClr val="dk1"/>
                      </a:solidFill>
                      <a:prstDash val="dash"/>
                      <a:round/>
                      <a:headEnd len="sm" w="sm" type="none"/>
                      <a:tailEnd len="sm" w="sm" type="none"/>
                    </a:lnL>
                    <a:lnR cap="flat" cmpd="sng" w="9525">
                      <a:solidFill>
                        <a:schemeClr val="dk1"/>
                      </a:solidFill>
                      <a:prstDash val="dash"/>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ctr">
                        <a:spcBef>
                          <a:spcPts val="0"/>
                        </a:spcBef>
                        <a:spcAft>
                          <a:spcPts val="0"/>
                        </a:spcAft>
                        <a:buNone/>
                      </a:pPr>
                      <a:r>
                        <a:rPr b="1" lang="ja-JP" sz="900" u="none" cap="none" strike="noStrike">
                          <a:latin typeface="Arial"/>
                          <a:ea typeface="Arial"/>
                          <a:cs typeface="Arial"/>
                          <a:sym typeface="Arial"/>
                        </a:rPr>
                        <a:t>月10回</a:t>
                      </a:r>
                      <a:endParaRPr/>
                    </a:p>
                  </a:txBody>
                  <a:tcPr marT="45725" marB="45725" marR="91450" marL="91450" anchor="ctr">
                    <a:lnL cap="flat" cmpd="sng" w="9525">
                      <a:solidFill>
                        <a:schemeClr val="dk1"/>
                      </a:solidFill>
                      <a:prstDash val="dash"/>
                      <a:round/>
                      <a:headEnd len="sm" w="sm" type="none"/>
                      <a:tailEnd len="sm" w="sm" type="none"/>
                    </a:lnL>
                    <a:lnR cap="flat" cmpd="sng" w="9525">
                      <a:solidFill>
                        <a:schemeClr val="dk1"/>
                      </a:solidFill>
                      <a:prstDash val="dash"/>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ctr">
                        <a:spcBef>
                          <a:spcPts val="0"/>
                        </a:spcBef>
                        <a:spcAft>
                          <a:spcPts val="0"/>
                        </a:spcAft>
                        <a:buNone/>
                      </a:pPr>
                      <a:r>
                        <a:rPr b="1" lang="ja-JP" sz="900" u="none" cap="none" strike="noStrike">
                          <a:latin typeface="Arial"/>
                          <a:ea typeface="Arial"/>
                          <a:cs typeface="Arial"/>
                          <a:sym typeface="Arial"/>
                        </a:rPr>
                        <a:t>100万円</a:t>
                      </a:r>
                      <a:endParaRPr/>
                    </a:p>
                  </a:txBody>
                  <a:tcPr marT="45725" marB="45725" marR="91450" marL="91450" anchor="ctr">
                    <a:lnL cap="flat" cmpd="sng" w="9525">
                      <a:solidFill>
                        <a:schemeClr val="dk1"/>
                      </a:solidFill>
                      <a:prstDash val="dash"/>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r>
              <a:tr h="114300">
                <a:tc gridSpan="4">
                  <a:txBody>
                    <a:bodyPr/>
                    <a:lstStyle/>
                    <a:p>
                      <a:pPr indent="0" lvl="0" marL="0" marR="0" rtl="0" algn="ctr">
                        <a:spcBef>
                          <a:spcPts val="0"/>
                        </a:spcBef>
                        <a:spcAft>
                          <a:spcPts val="0"/>
                        </a:spcAft>
                        <a:buNone/>
                      </a:pPr>
                      <a:r>
                        <a:rPr b="1" lang="ja-JP" sz="900" u="none" cap="none" strike="noStrike">
                          <a:latin typeface="Arial"/>
                          <a:ea typeface="Arial"/>
                          <a:cs typeface="Arial"/>
                          <a:sym typeface="Arial"/>
                        </a:rPr>
                        <a:t>合計</a:t>
                      </a:r>
                      <a:endParaRPr/>
                    </a:p>
                  </a:txBody>
                  <a:tcPr marT="45725" marB="45725" marR="91450" marL="91450" anchor="ctr">
                    <a:lnL cap="flat" cmpd="sng" w="12700">
                      <a:solidFill>
                        <a:schemeClr val="dk1"/>
                      </a:solidFill>
                      <a:prstDash val="solid"/>
                      <a:round/>
                      <a:headEnd len="sm" w="sm" type="none"/>
                      <a:tailEnd len="sm" w="sm" type="none"/>
                    </a:lnL>
                    <a:lnR cap="flat" cmpd="sng" w="9525">
                      <a:solidFill>
                        <a:schemeClr val="dk1"/>
                      </a:solidFill>
                      <a:prstDash val="dash"/>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hMerge="1"/>
                <a:tc hMerge="1"/>
                <a:tc hMerge="1"/>
                <a:tc>
                  <a:txBody>
                    <a:bodyPr/>
                    <a:lstStyle/>
                    <a:p>
                      <a:pPr indent="0" lvl="0" marL="0" marR="0" rtl="0" algn="ctr">
                        <a:spcBef>
                          <a:spcPts val="0"/>
                        </a:spcBef>
                        <a:spcAft>
                          <a:spcPts val="0"/>
                        </a:spcAft>
                        <a:buNone/>
                      </a:pPr>
                      <a:r>
                        <a:rPr b="1" lang="ja-JP" sz="900" u="none" cap="none" strike="noStrike">
                          <a:latin typeface="Arial"/>
                          <a:ea typeface="Arial"/>
                          <a:cs typeface="Arial"/>
                          <a:sym typeface="Arial"/>
                        </a:rPr>
                        <a:t>400万円</a:t>
                      </a:r>
                      <a:endParaRPr/>
                    </a:p>
                  </a:txBody>
                  <a:tcPr marT="45725" marB="45725" marR="91450" marL="91450" anchor="ctr">
                    <a:lnL cap="flat" cmpd="sng" w="9525">
                      <a:solidFill>
                        <a:schemeClr val="dk1"/>
                      </a:solidFill>
                      <a:prstDash val="dash"/>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r>
            </a:tbl>
          </a:graphicData>
        </a:graphic>
      </p:graphicFrame>
    </p:spTree>
  </p:cSld>
  <p:clrMapOvr>
    <a:masterClrMapping/>
  </p:clrMapOvr>
  <p:extLst>
    <p:ext uri="{DCECCB84-F9BA-43D5-87BE-67443E8EF086}">
      <p15:sldGuideLst>
        <p15:guide id="1" orient="horz" pos="4224">
          <p15:clr>
            <a:srgbClr val="FBAE40"/>
          </p15:clr>
        </p15:guide>
        <p15:guide id="2" pos="5760">
          <p15:clr>
            <a:srgbClr val="FBAE40"/>
          </p15:clr>
        </p15:guide>
        <p15:guide id="3" orient="horz">
          <p15:clr>
            <a:srgbClr val="FBAE40"/>
          </p15:clr>
        </p15:guide>
      </p15:sldGuideLst>
    </p:ext>
  </p:extLst>
</p:sldLayout>
</file>

<file path=ppt/slideLayouts/slideLayout5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5_白紙">
  <p:cSld name="5_白紙">
    <p:spTree>
      <p:nvGrpSpPr>
        <p:cNvPr id="616" name="Shape 616"/>
        <p:cNvGrpSpPr/>
        <p:nvPr/>
      </p:nvGrpSpPr>
      <p:grpSpPr>
        <a:xfrm>
          <a:off x="0" y="0"/>
          <a:ext cx="0" cy="0"/>
          <a:chOff x="0" y="0"/>
          <a:chExt cx="0" cy="0"/>
        </a:xfrm>
      </p:grpSpPr>
      <p:sp>
        <p:nvSpPr>
          <p:cNvPr id="617" name="Google Shape;617;p69"/>
          <p:cNvSpPr/>
          <p:nvPr/>
        </p:nvSpPr>
        <p:spPr>
          <a:xfrm>
            <a:off x="5772274" y="1541748"/>
            <a:ext cx="3048000" cy="1877700"/>
          </a:xfrm>
          <a:prstGeom prst="rect">
            <a:avLst/>
          </a:prstGeom>
          <a:solidFill>
            <a:srgbClr val="F2F2F2"/>
          </a:solidFill>
          <a:ln>
            <a:noFill/>
          </a:ln>
        </p:spPr>
        <p:txBody>
          <a:bodyPr anchorCtr="0" anchor="t" bIns="45700" lIns="91425" spcFirstLastPara="1" rIns="91425" wrap="square" tIns="90000">
            <a:noAutofit/>
          </a:bodyPr>
          <a:lstStyle/>
          <a:p>
            <a:pPr indent="0" lvl="0" marL="0" marR="0" rtl="0" algn="l">
              <a:lnSpc>
                <a:spcPct val="114000"/>
              </a:lnSpc>
              <a:spcBef>
                <a:spcPts val="0"/>
              </a:spcBef>
              <a:spcAft>
                <a:spcPts val="0"/>
              </a:spcAft>
              <a:buClr>
                <a:schemeClr val="dk1"/>
              </a:buClr>
              <a:buSzPts val="1100"/>
              <a:buFont typeface="Arial"/>
              <a:buNone/>
            </a:pPr>
            <a:r>
              <a:t/>
            </a:r>
            <a:endParaRPr sz="1100">
              <a:solidFill>
                <a:schemeClr val="dk1"/>
              </a:solidFill>
              <a:latin typeface="Arial"/>
              <a:ea typeface="Arial"/>
              <a:cs typeface="Arial"/>
              <a:sym typeface="Arial"/>
            </a:endParaRPr>
          </a:p>
        </p:txBody>
      </p:sp>
      <p:sp>
        <p:nvSpPr>
          <p:cNvPr id="618" name="Google Shape;618;p69"/>
          <p:cNvSpPr/>
          <p:nvPr/>
        </p:nvSpPr>
        <p:spPr>
          <a:xfrm>
            <a:off x="-1" y="705417"/>
            <a:ext cx="9144000" cy="58800"/>
          </a:xfrm>
          <a:prstGeom prst="rect">
            <a:avLst/>
          </a:prstGeom>
          <a:solidFill>
            <a:srgbClr val="005BAD"/>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2400"/>
              <a:buFont typeface="Arial"/>
              <a:buNone/>
            </a:pPr>
            <a:r>
              <a:t/>
            </a:r>
            <a:endParaRPr b="0" i="0" sz="2400" u="none" cap="none" strike="noStrike">
              <a:solidFill>
                <a:srgbClr val="000000"/>
              </a:solidFill>
              <a:latin typeface="Arial"/>
              <a:ea typeface="Arial"/>
              <a:cs typeface="Arial"/>
              <a:sym typeface="Arial"/>
            </a:endParaRPr>
          </a:p>
        </p:txBody>
      </p:sp>
      <p:sp>
        <p:nvSpPr>
          <p:cNvPr id="619" name="Google Shape;619;p69"/>
          <p:cNvSpPr txBox="1"/>
          <p:nvPr>
            <p:ph idx="12" type="sldNum"/>
          </p:nvPr>
        </p:nvSpPr>
        <p:spPr>
          <a:xfrm>
            <a:off x="8769893" y="6443281"/>
            <a:ext cx="374100" cy="298500"/>
          </a:xfrm>
          <a:prstGeom prst="rect">
            <a:avLst/>
          </a:prstGeom>
          <a:noFill/>
          <a:ln>
            <a:noFill/>
          </a:ln>
        </p:spPr>
        <p:txBody>
          <a:bodyPr anchorCtr="0" anchor="ctr" bIns="45700" lIns="91425" spcFirstLastPara="1" rIns="91425" wrap="square" tIns="45700">
            <a:noAutofit/>
          </a:bodyPr>
          <a:lstStyle>
            <a:lvl1pPr indent="0" lvl="0" marL="0" marR="0" algn="ctr">
              <a:spcBef>
                <a:spcPts val="0"/>
              </a:spcBef>
              <a:buNone/>
              <a:defRPr b="1" sz="1200">
                <a:solidFill>
                  <a:schemeClr val="dk1"/>
                </a:solidFill>
                <a:latin typeface="Arial"/>
                <a:ea typeface="Arial"/>
                <a:cs typeface="Arial"/>
                <a:sym typeface="Arial"/>
              </a:defRPr>
            </a:lvl1pPr>
            <a:lvl2pPr indent="0" lvl="1" marL="0" marR="0" algn="ctr">
              <a:spcBef>
                <a:spcPts val="0"/>
              </a:spcBef>
              <a:buNone/>
              <a:defRPr b="1" sz="1200">
                <a:solidFill>
                  <a:schemeClr val="dk1"/>
                </a:solidFill>
                <a:latin typeface="Arial"/>
                <a:ea typeface="Arial"/>
                <a:cs typeface="Arial"/>
                <a:sym typeface="Arial"/>
              </a:defRPr>
            </a:lvl2pPr>
            <a:lvl3pPr indent="0" lvl="2" marL="0" marR="0" algn="ctr">
              <a:spcBef>
                <a:spcPts val="0"/>
              </a:spcBef>
              <a:buNone/>
              <a:defRPr b="1" sz="1200">
                <a:solidFill>
                  <a:schemeClr val="dk1"/>
                </a:solidFill>
                <a:latin typeface="Arial"/>
                <a:ea typeface="Arial"/>
                <a:cs typeface="Arial"/>
                <a:sym typeface="Arial"/>
              </a:defRPr>
            </a:lvl3pPr>
            <a:lvl4pPr indent="0" lvl="3" marL="0" marR="0" algn="ctr">
              <a:spcBef>
                <a:spcPts val="0"/>
              </a:spcBef>
              <a:buNone/>
              <a:defRPr b="1" sz="1200">
                <a:solidFill>
                  <a:schemeClr val="dk1"/>
                </a:solidFill>
                <a:latin typeface="Arial"/>
                <a:ea typeface="Arial"/>
                <a:cs typeface="Arial"/>
                <a:sym typeface="Arial"/>
              </a:defRPr>
            </a:lvl4pPr>
            <a:lvl5pPr indent="0" lvl="4" marL="0" marR="0" algn="ctr">
              <a:spcBef>
                <a:spcPts val="0"/>
              </a:spcBef>
              <a:buNone/>
              <a:defRPr b="1" sz="1200">
                <a:solidFill>
                  <a:schemeClr val="dk1"/>
                </a:solidFill>
                <a:latin typeface="Arial"/>
                <a:ea typeface="Arial"/>
                <a:cs typeface="Arial"/>
                <a:sym typeface="Arial"/>
              </a:defRPr>
            </a:lvl5pPr>
            <a:lvl6pPr indent="0" lvl="5" marL="0" marR="0" algn="ctr">
              <a:spcBef>
                <a:spcPts val="0"/>
              </a:spcBef>
              <a:buNone/>
              <a:defRPr b="1" sz="1200">
                <a:solidFill>
                  <a:schemeClr val="dk1"/>
                </a:solidFill>
                <a:latin typeface="Arial"/>
                <a:ea typeface="Arial"/>
                <a:cs typeface="Arial"/>
                <a:sym typeface="Arial"/>
              </a:defRPr>
            </a:lvl6pPr>
            <a:lvl7pPr indent="0" lvl="6" marL="0" marR="0" algn="ctr">
              <a:spcBef>
                <a:spcPts val="0"/>
              </a:spcBef>
              <a:buNone/>
              <a:defRPr b="1" sz="1200">
                <a:solidFill>
                  <a:schemeClr val="dk1"/>
                </a:solidFill>
                <a:latin typeface="Arial"/>
                <a:ea typeface="Arial"/>
                <a:cs typeface="Arial"/>
                <a:sym typeface="Arial"/>
              </a:defRPr>
            </a:lvl7pPr>
            <a:lvl8pPr indent="0" lvl="7" marL="0" marR="0" algn="ctr">
              <a:spcBef>
                <a:spcPts val="0"/>
              </a:spcBef>
              <a:buNone/>
              <a:defRPr b="1" sz="1200">
                <a:solidFill>
                  <a:schemeClr val="dk1"/>
                </a:solidFill>
                <a:latin typeface="Arial"/>
                <a:ea typeface="Arial"/>
                <a:cs typeface="Arial"/>
                <a:sym typeface="Arial"/>
              </a:defRPr>
            </a:lvl8pPr>
            <a:lvl9pPr indent="0" lvl="8" marL="0" marR="0" algn="ctr">
              <a:spcBef>
                <a:spcPts val="0"/>
              </a:spcBef>
              <a:buNone/>
              <a:defRPr b="1" sz="1200">
                <a:solidFill>
                  <a:schemeClr val="dk1"/>
                </a:solidFill>
                <a:latin typeface="Arial"/>
                <a:ea typeface="Arial"/>
                <a:cs typeface="Arial"/>
                <a:sym typeface="Arial"/>
              </a:defRPr>
            </a:lvl9pPr>
          </a:lstStyle>
          <a:p>
            <a:pPr indent="0" lvl="0" marL="0" rtl="0" algn="ctr">
              <a:spcBef>
                <a:spcPts val="0"/>
              </a:spcBef>
              <a:spcAft>
                <a:spcPts val="0"/>
              </a:spcAft>
              <a:buNone/>
            </a:pPr>
            <a:fld id="{00000000-1234-1234-1234-123412341234}" type="slidenum">
              <a:rPr lang="ja-JP"/>
              <a:t>‹#›</a:t>
            </a:fld>
            <a:endParaRPr/>
          </a:p>
        </p:txBody>
      </p:sp>
      <p:sp>
        <p:nvSpPr>
          <p:cNvPr id="620" name="Google Shape;620;p69"/>
          <p:cNvSpPr/>
          <p:nvPr/>
        </p:nvSpPr>
        <p:spPr>
          <a:xfrm>
            <a:off x="323851" y="1257115"/>
            <a:ext cx="831300" cy="226800"/>
          </a:xfrm>
          <a:prstGeom prst="rect">
            <a:avLst/>
          </a:prstGeom>
          <a:noFill/>
          <a:ln cap="flat" cmpd="sng" w="19050">
            <a:solidFill>
              <a:srgbClr val="262626"/>
            </a:solidFill>
            <a:prstDash val="solid"/>
            <a:round/>
            <a:headEnd len="sm" w="sm" type="none"/>
            <a:tailEnd len="sm" w="sm" type="none"/>
          </a:ln>
        </p:spPr>
        <p:txBody>
          <a:bodyPr anchorCtr="0" anchor="ctr" bIns="36000" lIns="72000" spcFirstLastPara="1" rIns="72000" wrap="square" tIns="36000">
            <a:noAutofit/>
          </a:bodyPr>
          <a:lstStyle/>
          <a:p>
            <a:pPr indent="0" lvl="0" marL="0" marR="0" rtl="0" algn="ctr">
              <a:lnSpc>
                <a:spcPct val="100000"/>
              </a:lnSpc>
              <a:spcBef>
                <a:spcPts val="0"/>
              </a:spcBef>
              <a:spcAft>
                <a:spcPts val="0"/>
              </a:spcAft>
              <a:buClr>
                <a:schemeClr val="dk1"/>
              </a:buClr>
              <a:buSzPts val="1300"/>
              <a:buFont typeface="Arial"/>
              <a:buNone/>
            </a:pPr>
            <a:r>
              <a:rPr b="0" i="0" lang="ja-JP" sz="1300" u="none" cap="none" strike="noStrike">
                <a:solidFill>
                  <a:schemeClr val="dk1"/>
                </a:solidFill>
                <a:latin typeface="Arial"/>
                <a:ea typeface="Arial"/>
                <a:cs typeface="Arial"/>
                <a:sym typeface="Arial"/>
              </a:rPr>
              <a:t>前提条件</a:t>
            </a:r>
            <a:endParaRPr/>
          </a:p>
        </p:txBody>
      </p:sp>
      <p:sp>
        <p:nvSpPr>
          <p:cNvPr id="621" name="Google Shape;621;p69"/>
          <p:cNvSpPr/>
          <p:nvPr/>
        </p:nvSpPr>
        <p:spPr>
          <a:xfrm>
            <a:off x="323850" y="3614850"/>
            <a:ext cx="3228600" cy="226800"/>
          </a:xfrm>
          <a:prstGeom prst="rect">
            <a:avLst/>
          </a:prstGeom>
          <a:noFill/>
          <a:ln cap="flat" cmpd="sng" w="19050">
            <a:solidFill>
              <a:srgbClr val="005BAD"/>
            </a:solidFill>
            <a:prstDash val="solid"/>
            <a:round/>
            <a:headEnd len="sm" w="sm" type="none"/>
            <a:tailEnd len="sm" w="sm" type="none"/>
          </a:ln>
        </p:spPr>
        <p:txBody>
          <a:bodyPr anchorCtr="0" anchor="ctr" bIns="36000" lIns="72000" spcFirstLastPara="1" rIns="72000" wrap="square" tIns="36000">
            <a:noAutofit/>
          </a:bodyPr>
          <a:lstStyle/>
          <a:p>
            <a:pPr indent="0" lvl="0" marL="0" marR="0" rtl="0" algn="ctr">
              <a:lnSpc>
                <a:spcPct val="100000"/>
              </a:lnSpc>
              <a:spcBef>
                <a:spcPts val="0"/>
              </a:spcBef>
              <a:spcAft>
                <a:spcPts val="0"/>
              </a:spcAft>
              <a:buClr>
                <a:srgbClr val="005BAD"/>
              </a:buClr>
              <a:buSzPts val="1300"/>
              <a:buFont typeface="Arial"/>
              <a:buNone/>
            </a:pPr>
            <a:r>
              <a:rPr b="0" i="0" lang="ja-JP" sz="1300" u="none" cap="none" strike="noStrike">
                <a:solidFill>
                  <a:srgbClr val="005BAD"/>
                </a:solidFill>
                <a:latin typeface="Arial"/>
                <a:ea typeface="Arial"/>
                <a:cs typeface="Arial"/>
                <a:sym typeface="Arial"/>
              </a:rPr>
              <a:t>討議</a:t>
            </a:r>
            <a:r>
              <a:rPr b="0" i="0" lang="ja-JP" sz="1300" u="none" cap="none" strike="noStrike">
                <a:solidFill>
                  <a:schemeClr val="dk1"/>
                </a:solidFill>
                <a:latin typeface="Arial"/>
                <a:ea typeface="Arial"/>
                <a:cs typeface="Arial"/>
                <a:sym typeface="Arial"/>
              </a:rPr>
              <a:t>　パターン３　※グループ発表あり</a:t>
            </a:r>
            <a:endParaRPr/>
          </a:p>
        </p:txBody>
      </p:sp>
      <p:sp>
        <p:nvSpPr>
          <p:cNvPr id="622" name="Google Shape;622;p69"/>
          <p:cNvSpPr/>
          <p:nvPr/>
        </p:nvSpPr>
        <p:spPr>
          <a:xfrm>
            <a:off x="324417" y="1541748"/>
            <a:ext cx="3455400" cy="1877700"/>
          </a:xfrm>
          <a:prstGeom prst="rect">
            <a:avLst/>
          </a:prstGeom>
          <a:solidFill>
            <a:srgbClr val="F2F2F2"/>
          </a:solidFill>
          <a:ln>
            <a:noFill/>
          </a:ln>
        </p:spPr>
        <p:txBody>
          <a:bodyPr anchorCtr="0" anchor="ctr" bIns="45700" lIns="91425" spcFirstLastPara="1" rIns="91425" wrap="square" tIns="45700">
            <a:noAutofit/>
          </a:bodyPr>
          <a:lstStyle/>
          <a:p>
            <a:pPr indent="0" lvl="0" marL="0" marR="0" rtl="0" algn="l">
              <a:lnSpc>
                <a:spcPct val="114000"/>
              </a:lnSpc>
              <a:spcBef>
                <a:spcPts val="0"/>
              </a:spcBef>
              <a:spcAft>
                <a:spcPts val="0"/>
              </a:spcAft>
              <a:buClr>
                <a:schemeClr val="dk1"/>
              </a:buClr>
              <a:buSzPts val="1100"/>
              <a:buFont typeface="Arial"/>
              <a:buNone/>
            </a:pPr>
            <a:r>
              <a:rPr lang="ja-JP" sz="1100">
                <a:solidFill>
                  <a:schemeClr val="dk1"/>
                </a:solidFill>
                <a:latin typeface="Arial"/>
                <a:ea typeface="Arial"/>
                <a:cs typeface="Arial"/>
                <a:sym typeface="Arial"/>
              </a:rPr>
              <a:t>みなさんはメタバタウンの住人です。</a:t>
            </a:r>
            <a:endParaRPr sz="1100">
              <a:solidFill>
                <a:schemeClr val="dk1"/>
              </a:solidFill>
              <a:latin typeface="Arial"/>
              <a:ea typeface="Arial"/>
              <a:cs typeface="Arial"/>
              <a:sym typeface="Arial"/>
            </a:endParaRPr>
          </a:p>
          <a:p>
            <a:pPr indent="0" lvl="0" marL="0" marR="0" rtl="0" algn="l">
              <a:lnSpc>
                <a:spcPct val="114000"/>
              </a:lnSpc>
              <a:spcBef>
                <a:spcPts val="0"/>
              </a:spcBef>
              <a:spcAft>
                <a:spcPts val="0"/>
              </a:spcAft>
              <a:buClr>
                <a:schemeClr val="dk1"/>
              </a:buClr>
              <a:buSzPts val="1100"/>
              <a:buFont typeface="Arial"/>
              <a:buNone/>
            </a:pPr>
            <a:r>
              <a:rPr lang="ja-JP" sz="1100">
                <a:solidFill>
                  <a:schemeClr val="dk1"/>
                </a:solidFill>
                <a:latin typeface="Arial"/>
                <a:ea typeface="Arial"/>
                <a:cs typeface="Arial"/>
                <a:sym typeface="Arial"/>
              </a:rPr>
              <a:t>メタバタウンには家が４軒あり、町の真ん中を町が管理する川が流れています。</a:t>
            </a:r>
            <a:endParaRPr/>
          </a:p>
          <a:p>
            <a:pPr indent="0" lvl="0" marL="0" marR="0" rtl="0" algn="l">
              <a:lnSpc>
                <a:spcPct val="114000"/>
              </a:lnSpc>
              <a:spcBef>
                <a:spcPts val="0"/>
              </a:spcBef>
              <a:spcAft>
                <a:spcPts val="0"/>
              </a:spcAft>
              <a:buClr>
                <a:schemeClr val="dk1"/>
              </a:buClr>
              <a:buSzPts val="1100"/>
              <a:buFont typeface="Arial"/>
              <a:buNone/>
            </a:pPr>
            <a:r>
              <a:rPr lang="ja-JP" sz="1100">
                <a:solidFill>
                  <a:schemeClr val="dk1"/>
                </a:solidFill>
                <a:latin typeface="Arial"/>
                <a:ea typeface="Arial"/>
                <a:cs typeface="Arial"/>
                <a:sym typeface="Arial"/>
              </a:rPr>
              <a:t>行き来には渡し船を使っていますが、</a:t>
            </a:r>
            <a:endParaRPr sz="1100">
              <a:solidFill>
                <a:schemeClr val="dk1"/>
              </a:solidFill>
              <a:latin typeface="Arial"/>
              <a:ea typeface="Arial"/>
              <a:cs typeface="Arial"/>
              <a:sym typeface="Arial"/>
            </a:endParaRPr>
          </a:p>
          <a:p>
            <a:pPr indent="0" lvl="0" marL="0" marR="0" rtl="0" algn="l">
              <a:lnSpc>
                <a:spcPct val="114000"/>
              </a:lnSpc>
              <a:spcBef>
                <a:spcPts val="0"/>
              </a:spcBef>
              <a:spcAft>
                <a:spcPts val="0"/>
              </a:spcAft>
              <a:buClr>
                <a:schemeClr val="dk1"/>
              </a:buClr>
              <a:buSzPts val="1100"/>
              <a:buFont typeface="Arial"/>
              <a:buNone/>
            </a:pPr>
            <a:r>
              <a:rPr lang="ja-JP" sz="1100">
                <a:solidFill>
                  <a:schemeClr val="dk1"/>
                </a:solidFill>
                <a:latin typeface="Arial"/>
                <a:ea typeface="Arial"/>
                <a:cs typeface="Arial"/>
                <a:sym typeface="Arial"/>
              </a:rPr>
              <a:t>雨で増水すると運航できず不便でした。</a:t>
            </a:r>
            <a:endParaRPr/>
          </a:p>
          <a:p>
            <a:pPr indent="0" lvl="0" marL="0" marR="0" rtl="0" algn="l">
              <a:lnSpc>
                <a:spcPct val="114000"/>
              </a:lnSpc>
              <a:spcBef>
                <a:spcPts val="0"/>
              </a:spcBef>
              <a:spcAft>
                <a:spcPts val="0"/>
              </a:spcAft>
              <a:buClr>
                <a:schemeClr val="dk1"/>
              </a:buClr>
              <a:buSzPts val="1100"/>
              <a:buFont typeface="Arial"/>
              <a:buNone/>
            </a:pPr>
            <a:r>
              <a:rPr lang="ja-JP" sz="1100">
                <a:solidFill>
                  <a:schemeClr val="dk1"/>
                </a:solidFill>
                <a:latin typeface="Arial"/>
                <a:ea typeface="Arial"/>
                <a:cs typeface="Arial"/>
                <a:sym typeface="Arial"/>
              </a:rPr>
              <a:t>今回、</a:t>
            </a:r>
            <a:r>
              <a:rPr lang="ja-JP" sz="1100">
                <a:solidFill>
                  <a:srgbClr val="C00000"/>
                </a:solidFill>
                <a:latin typeface="Arial"/>
                <a:ea typeface="Arial"/>
                <a:cs typeface="Arial"/>
                <a:sym typeface="Arial"/>
              </a:rPr>
              <a:t> メタバタウンの全ての住人の希望 </a:t>
            </a:r>
            <a:r>
              <a:rPr lang="ja-JP" sz="1100">
                <a:solidFill>
                  <a:schemeClr val="dk1"/>
                </a:solidFill>
                <a:latin typeface="Arial"/>
                <a:ea typeface="Arial"/>
                <a:cs typeface="Arial"/>
                <a:sym typeface="Arial"/>
              </a:rPr>
              <a:t>により</a:t>
            </a:r>
            <a:endParaRPr sz="1100">
              <a:solidFill>
                <a:schemeClr val="dk1"/>
              </a:solidFill>
              <a:latin typeface="Arial"/>
              <a:ea typeface="Arial"/>
              <a:cs typeface="Arial"/>
              <a:sym typeface="Arial"/>
            </a:endParaRPr>
          </a:p>
          <a:p>
            <a:pPr indent="0" lvl="0" marL="0" marR="0" rtl="0" algn="l">
              <a:lnSpc>
                <a:spcPct val="114000"/>
              </a:lnSpc>
              <a:spcBef>
                <a:spcPts val="0"/>
              </a:spcBef>
              <a:spcAft>
                <a:spcPts val="0"/>
              </a:spcAft>
              <a:buClr>
                <a:schemeClr val="dk1"/>
              </a:buClr>
              <a:buSzPts val="1100"/>
              <a:buFont typeface="Arial"/>
              <a:buNone/>
            </a:pPr>
            <a:r>
              <a:rPr lang="ja-JP" sz="1100">
                <a:solidFill>
                  <a:schemeClr val="dk1"/>
                </a:solidFill>
                <a:latin typeface="Arial"/>
                <a:ea typeface="Arial"/>
                <a:cs typeface="Arial"/>
                <a:sym typeface="Arial"/>
              </a:rPr>
              <a:t>橋を建設することになりました。</a:t>
            </a:r>
            <a:endParaRPr/>
          </a:p>
          <a:p>
            <a:pPr indent="0" lvl="0" marL="0" marR="0" rtl="0" algn="l">
              <a:lnSpc>
                <a:spcPct val="114000"/>
              </a:lnSpc>
              <a:spcBef>
                <a:spcPts val="0"/>
              </a:spcBef>
              <a:spcAft>
                <a:spcPts val="0"/>
              </a:spcAft>
              <a:buClr>
                <a:schemeClr val="dk1"/>
              </a:buClr>
              <a:buSzPts val="1100"/>
              <a:buFont typeface="Arial"/>
              <a:buNone/>
            </a:pPr>
            <a:r>
              <a:rPr lang="ja-JP" sz="1100">
                <a:solidFill>
                  <a:schemeClr val="dk1"/>
                </a:solidFill>
                <a:latin typeface="Arial"/>
                <a:ea typeface="Arial"/>
                <a:cs typeface="Arial"/>
                <a:sym typeface="Arial"/>
              </a:rPr>
              <a:t>橋の建設費用は400万円です。</a:t>
            </a:r>
            <a:endParaRPr sz="1100">
              <a:solidFill>
                <a:schemeClr val="dk1"/>
              </a:solidFill>
              <a:latin typeface="Arial"/>
              <a:ea typeface="Arial"/>
              <a:cs typeface="Arial"/>
              <a:sym typeface="Arial"/>
            </a:endParaRPr>
          </a:p>
          <a:p>
            <a:pPr indent="0" lvl="0" marL="0" marR="0" rtl="0" algn="l">
              <a:lnSpc>
                <a:spcPct val="114000"/>
              </a:lnSpc>
              <a:spcBef>
                <a:spcPts val="0"/>
              </a:spcBef>
              <a:spcAft>
                <a:spcPts val="0"/>
              </a:spcAft>
              <a:buClr>
                <a:schemeClr val="dk1"/>
              </a:buClr>
              <a:buSzPts val="1100"/>
              <a:buFont typeface="Arial"/>
              <a:buNone/>
            </a:pPr>
            <a:r>
              <a:rPr lang="ja-JP" sz="1100">
                <a:solidFill>
                  <a:schemeClr val="dk1"/>
                </a:solidFill>
                <a:latin typeface="Arial"/>
                <a:ea typeface="Arial"/>
                <a:cs typeface="Arial"/>
                <a:sym typeface="Arial"/>
              </a:rPr>
              <a:t>どのように負担すればいいと思いますか。</a:t>
            </a:r>
            <a:endParaRPr/>
          </a:p>
        </p:txBody>
      </p:sp>
      <p:sp>
        <p:nvSpPr>
          <p:cNvPr id="623" name="Google Shape;623;p69"/>
          <p:cNvSpPr/>
          <p:nvPr/>
        </p:nvSpPr>
        <p:spPr>
          <a:xfrm>
            <a:off x="811530" y="2583495"/>
            <a:ext cx="2000100" cy="177900"/>
          </a:xfrm>
          <a:prstGeom prst="rect">
            <a:avLst/>
          </a:prstGeom>
          <a:noFill/>
          <a:ln cap="flat" cmpd="sng" w="12700">
            <a:solidFill>
              <a:srgbClr val="C00000"/>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2400"/>
              <a:buFont typeface="Arial"/>
              <a:buNone/>
            </a:pPr>
            <a:r>
              <a:t/>
            </a:r>
            <a:endParaRPr b="0" i="0" sz="2400" u="none" cap="none" strike="noStrike">
              <a:solidFill>
                <a:schemeClr val="dk1"/>
              </a:solidFill>
              <a:latin typeface="Arial"/>
              <a:ea typeface="Arial"/>
              <a:cs typeface="Arial"/>
              <a:sym typeface="Arial"/>
            </a:endParaRPr>
          </a:p>
        </p:txBody>
      </p:sp>
      <p:sp>
        <p:nvSpPr>
          <p:cNvPr id="624" name="Google Shape;624;p69"/>
          <p:cNvSpPr/>
          <p:nvPr/>
        </p:nvSpPr>
        <p:spPr>
          <a:xfrm>
            <a:off x="324417" y="3888724"/>
            <a:ext cx="8495700" cy="2831400"/>
          </a:xfrm>
          <a:prstGeom prst="rect">
            <a:avLst/>
          </a:prstGeom>
          <a:solidFill>
            <a:srgbClr val="EBFAFF"/>
          </a:solidFill>
          <a:ln>
            <a:noFill/>
          </a:ln>
        </p:spPr>
        <p:txBody>
          <a:bodyPr anchorCtr="0" anchor="ctr" bIns="45700" lIns="91425" spcFirstLastPara="1" rIns="91425" wrap="square" tIns="45700">
            <a:noAutofit/>
          </a:bodyPr>
          <a:lstStyle/>
          <a:p>
            <a:pPr indent="0" lvl="0" marL="0" marR="0" rtl="0" algn="l">
              <a:lnSpc>
                <a:spcPct val="114000"/>
              </a:lnSpc>
              <a:spcBef>
                <a:spcPts val="0"/>
              </a:spcBef>
              <a:spcAft>
                <a:spcPts val="0"/>
              </a:spcAft>
              <a:buClr>
                <a:schemeClr val="dk1"/>
              </a:buClr>
              <a:buSzPts val="1100"/>
              <a:buFont typeface="Arial"/>
              <a:buNone/>
            </a:pPr>
            <a:r>
              <a:t/>
            </a:r>
            <a:endParaRPr sz="1100">
              <a:solidFill>
                <a:schemeClr val="dk1"/>
              </a:solidFill>
              <a:latin typeface="Arial"/>
              <a:ea typeface="Arial"/>
              <a:cs typeface="Arial"/>
              <a:sym typeface="Arial"/>
            </a:endParaRPr>
          </a:p>
        </p:txBody>
      </p:sp>
      <p:sp>
        <p:nvSpPr>
          <p:cNvPr id="625" name="Google Shape;625;p69"/>
          <p:cNvSpPr/>
          <p:nvPr/>
        </p:nvSpPr>
        <p:spPr>
          <a:xfrm>
            <a:off x="3928375" y="1541750"/>
            <a:ext cx="2082600" cy="1877700"/>
          </a:xfrm>
          <a:prstGeom prst="rect">
            <a:avLst/>
          </a:prstGeom>
          <a:solidFill>
            <a:srgbClr val="F2F2F2"/>
          </a:solidFill>
          <a:ln>
            <a:noFill/>
          </a:ln>
        </p:spPr>
        <p:txBody>
          <a:bodyPr anchorCtr="0" anchor="t" bIns="45700" lIns="91425" spcFirstLastPara="1" rIns="91425" wrap="square" tIns="90000">
            <a:noAutofit/>
          </a:bodyPr>
          <a:lstStyle/>
          <a:p>
            <a:pPr indent="0" lvl="0" marL="0" marR="0" rtl="0" algn="l">
              <a:lnSpc>
                <a:spcPct val="114000"/>
              </a:lnSpc>
              <a:spcBef>
                <a:spcPts val="0"/>
              </a:spcBef>
              <a:spcAft>
                <a:spcPts val="0"/>
              </a:spcAft>
              <a:buClr>
                <a:schemeClr val="dk1"/>
              </a:buClr>
              <a:buSzPts val="1100"/>
              <a:buFont typeface="Arial"/>
              <a:buNone/>
            </a:pPr>
            <a:r>
              <a:rPr lang="ja-JP" sz="1050">
                <a:solidFill>
                  <a:schemeClr val="dk1"/>
                </a:solidFill>
                <a:latin typeface="Arial"/>
                <a:ea typeface="Arial"/>
                <a:cs typeface="Arial"/>
                <a:sym typeface="Arial"/>
              </a:rPr>
              <a:t>各家の家族構成・所得金額・使用回数が同じ場合</a:t>
            </a:r>
            <a:endParaRPr sz="1050">
              <a:solidFill>
                <a:schemeClr val="dk1"/>
              </a:solidFill>
              <a:latin typeface="Arial"/>
              <a:ea typeface="Arial"/>
              <a:cs typeface="Arial"/>
              <a:sym typeface="Arial"/>
            </a:endParaRPr>
          </a:p>
          <a:p>
            <a:pPr indent="0" lvl="0" marL="0" marR="0" rtl="0" algn="l">
              <a:lnSpc>
                <a:spcPct val="114000"/>
              </a:lnSpc>
              <a:spcBef>
                <a:spcPts val="0"/>
              </a:spcBef>
              <a:spcAft>
                <a:spcPts val="0"/>
              </a:spcAft>
              <a:buClr>
                <a:schemeClr val="dk1"/>
              </a:buClr>
              <a:buSzPts val="1100"/>
              <a:buFont typeface="Arial"/>
              <a:buNone/>
            </a:pPr>
            <a:r>
              <a:t/>
            </a:r>
            <a:endParaRPr sz="1050">
              <a:solidFill>
                <a:schemeClr val="dk1"/>
              </a:solidFill>
              <a:latin typeface="Arial"/>
              <a:ea typeface="Arial"/>
              <a:cs typeface="Arial"/>
              <a:sym typeface="Arial"/>
            </a:endParaRPr>
          </a:p>
          <a:p>
            <a:pPr indent="-168275" lvl="0" marL="171450" marR="0" rtl="0" algn="l">
              <a:lnSpc>
                <a:spcPct val="114000"/>
              </a:lnSpc>
              <a:spcBef>
                <a:spcPts val="0"/>
              </a:spcBef>
              <a:spcAft>
                <a:spcPts val="0"/>
              </a:spcAft>
              <a:buClr>
                <a:schemeClr val="dk1"/>
              </a:buClr>
              <a:buSzPts val="1050"/>
              <a:buFont typeface="Noto Sans Symbols"/>
              <a:buChar char="●"/>
            </a:pPr>
            <a:r>
              <a:rPr b="1" lang="ja-JP" sz="1050">
                <a:solidFill>
                  <a:schemeClr val="dk1"/>
                </a:solidFill>
                <a:latin typeface="Arial"/>
                <a:ea typeface="Arial"/>
                <a:cs typeface="Arial"/>
                <a:sym typeface="Arial"/>
              </a:rPr>
              <a:t>ヒント</a:t>
            </a:r>
            <a:endParaRPr b="1" sz="1050">
              <a:solidFill>
                <a:schemeClr val="dk1"/>
              </a:solidFill>
              <a:latin typeface="Arial"/>
              <a:ea typeface="Arial"/>
              <a:cs typeface="Arial"/>
              <a:sym typeface="Arial"/>
            </a:endParaRPr>
          </a:p>
          <a:p>
            <a:pPr indent="0" lvl="0" marL="0" marR="0" rtl="0" algn="l">
              <a:lnSpc>
                <a:spcPct val="114000"/>
              </a:lnSpc>
              <a:spcBef>
                <a:spcPts val="0"/>
              </a:spcBef>
              <a:spcAft>
                <a:spcPts val="0"/>
              </a:spcAft>
              <a:buClr>
                <a:schemeClr val="dk1"/>
              </a:buClr>
              <a:buSzPts val="1100"/>
              <a:buFont typeface="Noto Sans Symbols"/>
              <a:buNone/>
            </a:pPr>
            <a:r>
              <a:rPr lang="ja-JP" sz="1050">
                <a:solidFill>
                  <a:schemeClr val="dk1"/>
                </a:solidFill>
                <a:latin typeface="Arial"/>
                <a:ea typeface="Arial"/>
                <a:cs typeface="Arial"/>
                <a:sym typeface="Arial"/>
              </a:rPr>
              <a:t>    ４軒とも同じ条件だから、</a:t>
            </a:r>
            <a:endParaRPr sz="1050">
              <a:solidFill>
                <a:schemeClr val="dk1"/>
              </a:solidFill>
              <a:latin typeface="Arial"/>
              <a:ea typeface="Arial"/>
              <a:cs typeface="Arial"/>
              <a:sym typeface="Arial"/>
            </a:endParaRPr>
          </a:p>
          <a:p>
            <a:pPr indent="0" lvl="0" marL="0" marR="0" rtl="0" algn="l">
              <a:lnSpc>
                <a:spcPct val="114000"/>
              </a:lnSpc>
              <a:spcBef>
                <a:spcPts val="0"/>
              </a:spcBef>
              <a:spcAft>
                <a:spcPts val="0"/>
              </a:spcAft>
              <a:buClr>
                <a:schemeClr val="dk1"/>
              </a:buClr>
              <a:buSzPts val="1100"/>
              <a:buFont typeface="Noto Sans Symbols"/>
              <a:buNone/>
            </a:pPr>
            <a:r>
              <a:rPr lang="ja-JP" sz="1050">
                <a:solidFill>
                  <a:schemeClr val="dk1"/>
                </a:solidFill>
                <a:latin typeface="Arial"/>
                <a:ea typeface="Arial"/>
                <a:cs typeface="Arial"/>
                <a:sym typeface="Arial"/>
              </a:rPr>
              <a:t>    公平に負担すると…</a:t>
            </a:r>
            <a:endParaRPr sz="1050">
              <a:solidFill>
                <a:schemeClr val="dk1"/>
              </a:solidFill>
              <a:latin typeface="Arial"/>
              <a:ea typeface="Arial"/>
              <a:cs typeface="Arial"/>
              <a:sym typeface="Arial"/>
            </a:endParaRPr>
          </a:p>
        </p:txBody>
      </p:sp>
      <p:graphicFrame>
        <p:nvGraphicFramePr>
          <p:cNvPr id="626" name="Google Shape;626;p69"/>
          <p:cNvGraphicFramePr/>
          <p:nvPr/>
        </p:nvGraphicFramePr>
        <p:xfrm>
          <a:off x="3009451" y="3900331"/>
          <a:ext cx="3000000" cy="3000000"/>
        </p:xfrm>
        <a:graphic>
          <a:graphicData uri="http://schemas.openxmlformats.org/drawingml/2006/table">
            <a:tbl>
              <a:tblPr bandRow="1" firstRow="1">
                <a:noFill/>
                <a:tableStyleId>{EDD6E753-2930-40FE-A78C-5DBA94F34718}</a:tableStyleId>
              </a:tblPr>
              <a:tblGrid>
                <a:gridCol w="487750"/>
                <a:gridCol w="487750"/>
                <a:gridCol w="826625"/>
                <a:gridCol w="826625"/>
                <a:gridCol w="1248475"/>
              </a:tblGrid>
              <a:tr h="482225">
                <a:tc>
                  <a:txBody>
                    <a:bodyPr/>
                    <a:lstStyle/>
                    <a:p>
                      <a:pPr indent="0" lvl="0" marL="0" marR="0" rtl="0" algn="ctr">
                        <a:spcBef>
                          <a:spcPts val="0"/>
                        </a:spcBef>
                        <a:spcAft>
                          <a:spcPts val="0"/>
                        </a:spcAft>
                        <a:buNone/>
                      </a:pPr>
                      <a:r>
                        <a:t/>
                      </a:r>
                      <a:endParaRPr b="0" sz="1050" u="none" cap="none" strike="noStrike">
                        <a:solidFill>
                          <a:schemeClr val="lt1"/>
                        </a:solidFill>
                      </a:endParaRPr>
                    </a:p>
                  </a:txBody>
                  <a:tcPr marT="45725" marB="45725" marR="91450" marL="91450" anchor="ctr">
                    <a:lnL cap="flat" cmpd="sng" w="12700">
                      <a:solidFill>
                        <a:schemeClr val="lt1"/>
                      </a:solidFill>
                      <a:prstDash val="solid"/>
                      <a:round/>
                      <a:headEnd len="sm" w="sm" type="none"/>
                      <a:tailEnd len="sm" w="sm" type="none"/>
                    </a:lnL>
                    <a:lnR cap="flat" cmpd="sng" w="12700">
                      <a:solidFill>
                        <a:srgbClr val="005BAD"/>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12700">
                      <a:solidFill>
                        <a:srgbClr val="005BAD"/>
                      </a:solidFill>
                      <a:prstDash val="solid"/>
                      <a:round/>
                      <a:headEnd len="sm" w="sm" type="none"/>
                      <a:tailEnd len="sm" w="sm" type="none"/>
                    </a:lnB>
                    <a:solidFill>
                      <a:srgbClr val="EBFAFF"/>
                    </a:solidFill>
                  </a:tcPr>
                </a:tc>
                <a:tc>
                  <a:txBody>
                    <a:bodyPr/>
                    <a:lstStyle/>
                    <a:p>
                      <a:pPr indent="0" lvl="0" marL="0" marR="0" rtl="0" algn="ctr">
                        <a:spcBef>
                          <a:spcPts val="0"/>
                        </a:spcBef>
                        <a:spcAft>
                          <a:spcPts val="0"/>
                        </a:spcAft>
                        <a:buNone/>
                      </a:pPr>
                      <a:r>
                        <a:rPr b="1" lang="ja-JP" sz="1050" u="none" cap="none" strike="noStrike">
                          <a:solidFill>
                            <a:schemeClr val="lt1"/>
                          </a:solidFill>
                        </a:rPr>
                        <a:t>家族</a:t>
                      </a:r>
                      <a:endParaRPr/>
                    </a:p>
                  </a:txBody>
                  <a:tcPr marT="45725" marB="45725" marR="91450" marL="91450" anchor="ctr">
                    <a:lnL cap="flat" cmpd="sng" w="12700">
                      <a:solidFill>
                        <a:srgbClr val="005BAD"/>
                      </a:solidFill>
                      <a:prstDash val="solid"/>
                      <a:round/>
                      <a:headEnd len="sm" w="sm" type="none"/>
                      <a:tailEnd len="sm" w="sm" type="none"/>
                    </a:lnL>
                    <a:lnR cap="flat" cmpd="sng" w="12700">
                      <a:solidFill>
                        <a:schemeClr val="lt1"/>
                      </a:solidFill>
                      <a:prstDash val="solid"/>
                      <a:round/>
                      <a:headEnd len="sm" w="sm" type="none"/>
                      <a:tailEnd len="sm" w="sm" type="none"/>
                    </a:lnR>
                    <a:lnT cap="flat" cmpd="sng" w="12700">
                      <a:solidFill>
                        <a:srgbClr val="005BAD"/>
                      </a:solidFill>
                      <a:prstDash val="solid"/>
                      <a:round/>
                      <a:headEnd len="sm" w="sm" type="none"/>
                      <a:tailEnd len="sm" w="sm" type="none"/>
                    </a:lnT>
                    <a:lnB cap="flat" cmpd="sng" w="12700">
                      <a:solidFill>
                        <a:srgbClr val="005BAD"/>
                      </a:solidFill>
                      <a:prstDash val="solid"/>
                      <a:round/>
                      <a:headEnd len="sm" w="sm" type="none"/>
                      <a:tailEnd len="sm" w="sm" type="none"/>
                    </a:lnB>
                    <a:solidFill>
                      <a:srgbClr val="005BAD"/>
                    </a:solidFill>
                  </a:tcPr>
                </a:tc>
                <a:tc>
                  <a:txBody>
                    <a:bodyPr/>
                    <a:lstStyle/>
                    <a:p>
                      <a:pPr indent="0" lvl="0" marL="0" marR="0" rtl="0" algn="ctr">
                        <a:spcBef>
                          <a:spcPts val="0"/>
                        </a:spcBef>
                        <a:spcAft>
                          <a:spcPts val="0"/>
                        </a:spcAft>
                        <a:buNone/>
                      </a:pPr>
                      <a:r>
                        <a:rPr b="1" lang="ja-JP" sz="1050" u="none" cap="none" strike="noStrike">
                          <a:solidFill>
                            <a:schemeClr val="lt1"/>
                          </a:solidFill>
                        </a:rPr>
                        <a:t>所得金額</a:t>
                      </a:r>
                      <a:endParaRPr b="1" sz="900" u="none" cap="none" strike="noStrike">
                        <a:solidFill>
                          <a:schemeClr val="lt1"/>
                        </a:solidFill>
                        <a:latin typeface="Arial"/>
                        <a:ea typeface="Arial"/>
                        <a:cs typeface="Arial"/>
                        <a:sym typeface="Arial"/>
                      </a:endParaRPr>
                    </a:p>
                  </a:txBody>
                  <a:tcPr marT="45725" marB="45725" marR="91450" marL="91450" anchor="ctr">
                    <a:lnL cap="flat" cmpd="sng" w="12700">
                      <a:solidFill>
                        <a:schemeClr val="lt1"/>
                      </a:solidFill>
                      <a:prstDash val="solid"/>
                      <a:round/>
                      <a:headEnd len="sm" w="sm" type="none"/>
                      <a:tailEnd len="sm" w="sm" type="none"/>
                    </a:lnL>
                    <a:lnR cap="flat" cmpd="sng" w="12700">
                      <a:solidFill>
                        <a:schemeClr val="lt1"/>
                      </a:solidFill>
                      <a:prstDash val="solid"/>
                      <a:round/>
                      <a:headEnd len="sm" w="sm" type="none"/>
                      <a:tailEnd len="sm" w="sm" type="none"/>
                    </a:lnR>
                    <a:lnT cap="flat" cmpd="sng" w="12700">
                      <a:solidFill>
                        <a:srgbClr val="005BAD"/>
                      </a:solidFill>
                      <a:prstDash val="solid"/>
                      <a:round/>
                      <a:headEnd len="sm" w="sm" type="none"/>
                      <a:tailEnd len="sm" w="sm" type="none"/>
                    </a:lnT>
                    <a:lnB cap="flat" cmpd="sng" w="12700">
                      <a:solidFill>
                        <a:srgbClr val="005BAD"/>
                      </a:solidFill>
                      <a:prstDash val="solid"/>
                      <a:round/>
                      <a:headEnd len="sm" w="sm" type="none"/>
                      <a:tailEnd len="sm" w="sm" type="none"/>
                    </a:lnB>
                    <a:solidFill>
                      <a:srgbClr val="005BAD"/>
                    </a:solidFill>
                  </a:tcPr>
                </a:tc>
                <a:tc>
                  <a:txBody>
                    <a:bodyPr/>
                    <a:lstStyle/>
                    <a:p>
                      <a:pPr indent="0" lvl="0" marL="0" marR="0" rtl="0" algn="ctr">
                        <a:spcBef>
                          <a:spcPts val="0"/>
                        </a:spcBef>
                        <a:spcAft>
                          <a:spcPts val="0"/>
                        </a:spcAft>
                        <a:buNone/>
                      </a:pPr>
                      <a:r>
                        <a:rPr b="1" lang="ja-JP" sz="1050" u="none" cap="none" strike="noStrike">
                          <a:solidFill>
                            <a:schemeClr val="lt1"/>
                          </a:solidFill>
                        </a:rPr>
                        <a:t>使用回数</a:t>
                      </a:r>
                      <a:endParaRPr>
                        <a:solidFill>
                          <a:schemeClr val="lt1"/>
                        </a:solidFill>
                      </a:endParaRPr>
                    </a:p>
                  </a:txBody>
                  <a:tcPr marT="45725" marB="45725" marR="91450" marL="91450" anchor="ctr">
                    <a:lnL cap="flat" cmpd="sng" w="12700">
                      <a:solidFill>
                        <a:schemeClr val="lt1"/>
                      </a:solidFill>
                      <a:prstDash val="solid"/>
                      <a:round/>
                      <a:headEnd len="sm" w="sm" type="none"/>
                      <a:tailEnd len="sm" w="sm" type="none"/>
                    </a:lnL>
                    <a:lnR cap="flat" cmpd="sng" w="12700">
                      <a:solidFill>
                        <a:schemeClr val="lt1"/>
                      </a:solidFill>
                      <a:prstDash val="solid"/>
                      <a:round/>
                      <a:headEnd len="sm" w="sm" type="none"/>
                      <a:tailEnd len="sm" w="sm" type="none"/>
                    </a:lnR>
                    <a:lnT cap="flat" cmpd="sng" w="12700">
                      <a:solidFill>
                        <a:srgbClr val="005BAD"/>
                      </a:solidFill>
                      <a:prstDash val="solid"/>
                      <a:round/>
                      <a:headEnd len="sm" w="sm" type="none"/>
                      <a:tailEnd len="sm" w="sm" type="none"/>
                    </a:lnT>
                    <a:lnB cap="flat" cmpd="sng" w="12700">
                      <a:solidFill>
                        <a:srgbClr val="005BAD"/>
                      </a:solidFill>
                      <a:prstDash val="solid"/>
                      <a:round/>
                      <a:headEnd len="sm" w="sm" type="none"/>
                      <a:tailEnd len="sm" w="sm" type="none"/>
                    </a:lnB>
                    <a:solidFill>
                      <a:srgbClr val="005BAD"/>
                    </a:solidFill>
                  </a:tcPr>
                </a:tc>
                <a:tc>
                  <a:txBody>
                    <a:bodyPr/>
                    <a:lstStyle/>
                    <a:p>
                      <a:pPr indent="0" lvl="0" marL="0" marR="0" rtl="0" algn="ctr">
                        <a:spcBef>
                          <a:spcPts val="0"/>
                        </a:spcBef>
                        <a:spcAft>
                          <a:spcPts val="0"/>
                        </a:spcAft>
                        <a:buNone/>
                      </a:pPr>
                      <a:r>
                        <a:rPr b="1" lang="ja-JP" sz="1050" u="none" cap="none" strike="noStrike">
                          <a:solidFill>
                            <a:schemeClr val="lt1"/>
                          </a:solidFill>
                        </a:rPr>
                        <a:t>負担金額</a:t>
                      </a:r>
                      <a:endParaRPr>
                        <a:solidFill>
                          <a:schemeClr val="lt1"/>
                        </a:solidFill>
                      </a:endParaRPr>
                    </a:p>
                  </a:txBody>
                  <a:tcPr marT="45725" marB="45725" marR="91450" marL="91450" anchor="ctr">
                    <a:lnL cap="flat" cmpd="sng" w="12700">
                      <a:solidFill>
                        <a:schemeClr val="lt1"/>
                      </a:solidFill>
                      <a:prstDash val="solid"/>
                      <a:round/>
                      <a:headEnd len="sm" w="sm" type="none"/>
                      <a:tailEnd len="sm" w="sm" type="none"/>
                    </a:lnL>
                    <a:lnR cap="flat" cmpd="sng" w="12700">
                      <a:solidFill>
                        <a:srgbClr val="005BAD"/>
                      </a:solidFill>
                      <a:prstDash val="solid"/>
                      <a:round/>
                      <a:headEnd len="sm" w="sm" type="none"/>
                      <a:tailEnd len="sm" w="sm" type="none"/>
                    </a:lnR>
                    <a:lnT cap="flat" cmpd="sng" w="12700">
                      <a:solidFill>
                        <a:srgbClr val="005BAD"/>
                      </a:solidFill>
                      <a:prstDash val="solid"/>
                      <a:round/>
                      <a:headEnd len="sm" w="sm" type="none"/>
                      <a:tailEnd len="sm" w="sm" type="none"/>
                    </a:lnT>
                    <a:lnB cap="flat" cmpd="sng" w="12700">
                      <a:solidFill>
                        <a:srgbClr val="005BAD"/>
                      </a:solidFill>
                      <a:prstDash val="solid"/>
                      <a:round/>
                      <a:headEnd len="sm" w="sm" type="none"/>
                      <a:tailEnd len="sm" w="sm" type="none"/>
                    </a:lnB>
                    <a:solidFill>
                      <a:srgbClr val="005BAD"/>
                    </a:solidFill>
                  </a:tcPr>
                </a:tc>
              </a:tr>
              <a:tr h="468050">
                <a:tc>
                  <a:txBody>
                    <a:bodyPr/>
                    <a:lstStyle/>
                    <a:p>
                      <a:pPr indent="0" lvl="0" marL="0" marR="0" rtl="0" algn="ctr">
                        <a:spcBef>
                          <a:spcPts val="0"/>
                        </a:spcBef>
                        <a:spcAft>
                          <a:spcPts val="0"/>
                        </a:spcAft>
                        <a:buNone/>
                      </a:pPr>
                      <a:r>
                        <a:rPr b="1" lang="ja-JP" sz="1000" u="none" cap="none" strike="noStrike">
                          <a:latin typeface="Arial"/>
                          <a:ea typeface="Arial"/>
                          <a:cs typeface="Arial"/>
                          <a:sym typeface="Arial"/>
                        </a:rPr>
                        <a:t>Ａ家</a:t>
                      </a:r>
                      <a:endParaRPr/>
                    </a:p>
                  </a:txBody>
                  <a:tcPr marT="45725" marB="45725" marR="91450" marL="91450" anchor="ctr">
                    <a:lnL cap="flat" cmpd="sng" w="12700">
                      <a:solidFill>
                        <a:srgbClr val="005BAD"/>
                      </a:solidFill>
                      <a:prstDash val="solid"/>
                      <a:round/>
                      <a:headEnd len="sm" w="sm" type="none"/>
                      <a:tailEnd len="sm" w="sm" type="none"/>
                    </a:lnL>
                    <a:lnR cap="flat" cmpd="sng" w="12700">
                      <a:solidFill>
                        <a:srgbClr val="005BAD"/>
                      </a:solidFill>
                      <a:prstDash val="solid"/>
                      <a:round/>
                      <a:headEnd len="sm" w="sm" type="none"/>
                      <a:tailEnd len="sm" w="sm" type="none"/>
                    </a:lnR>
                    <a:lnT cap="flat" cmpd="sng" w="12700">
                      <a:solidFill>
                        <a:srgbClr val="005BAD"/>
                      </a:solidFill>
                      <a:prstDash val="solid"/>
                      <a:round/>
                      <a:headEnd len="sm" w="sm" type="none"/>
                      <a:tailEnd len="sm" w="sm" type="none"/>
                    </a:lnT>
                    <a:lnB cap="flat" cmpd="sng" w="12700">
                      <a:solidFill>
                        <a:srgbClr val="005BAD"/>
                      </a:solidFill>
                      <a:prstDash val="solid"/>
                      <a:round/>
                      <a:headEnd len="sm" w="sm" type="none"/>
                      <a:tailEnd len="sm" w="sm" type="none"/>
                    </a:lnB>
                    <a:solidFill>
                      <a:schemeClr val="lt1"/>
                    </a:solidFill>
                  </a:tcPr>
                </a:tc>
                <a:tc>
                  <a:txBody>
                    <a:bodyPr/>
                    <a:lstStyle/>
                    <a:p>
                      <a:pPr indent="0" lvl="0" marL="0" marR="0" rtl="0" algn="ctr">
                        <a:spcBef>
                          <a:spcPts val="0"/>
                        </a:spcBef>
                        <a:spcAft>
                          <a:spcPts val="0"/>
                        </a:spcAft>
                        <a:buNone/>
                      </a:pPr>
                      <a:r>
                        <a:rPr b="1" lang="ja-JP" sz="1000" u="none" cap="none" strike="noStrike">
                          <a:latin typeface="Arial"/>
                          <a:ea typeface="Arial"/>
                          <a:cs typeface="Arial"/>
                          <a:sym typeface="Arial"/>
                        </a:rPr>
                        <a:t>４人</a:t>
                      </a:r>
                      <a:endParaRPr/>
                    </a:p>
                  </a:txBody>
                  <a:tcPr marT="45725" marB="45725" marR="91450" marL="91450" anchor="ctr">
                    <a:lnL cap="flat" cmpd="sng" w="12700">
                      <a:solidFill>
                        <a:srgbClr val="005BAD"/>
                      </a:solidFill>
                      <a:prstDash val="solid"/>
                      <a:round/>
                      <a:headEnd len="sm" w="sm" type="none"/>
                      <a:tailEnd len="sm" w="sm" type="none"/>
                    </a:lnL>
                    <a:lnR cap="flat" cmpd="sng" w="12700">
                      <a:solidFill>
                        <a:srgbClr val="005BAD"/>
                      </a:solidFill>
                      <a:prstDash val="solid"/>
                      <a:round/>
                      <a:headEnd len="sm" w="sm" type="none"/>
                      <a:tailEnd len="sm" w="sm" type="none"/>
                    </a:lnR>
                    <a:lnT cap="flat" cmpd="sng" w="12700">
                      <a:solidFill>
                        <a:srgbClr val="005BAD"/>
                      </a:solidFill>
                      <a:prstDash val="solid"/>
                      <a:round/>
                      <a:headEnd len="sm" w="sm" type="none"/>
                      <a:tailEnd len="sm" w="sm" type="none"/>
                    </a:lnT>
                    <a:lnB cap="flat" cmpd="sng" w="12700">
                      <a:solidFill>
                        <a:srgbClr val="005BAD"/>
                      </a:solidFill>
                      <a:prstDash val="solid"/>
                      <a:round/>
                      <a:headEnd len="sm" w="sm" type="none"/>
                      <a:tailEnd len="sm" w="sm" type="none"/>
                    </a:lnB>
                    <a:solidFill>
                      <a:schemeClr val="lt1"/>
                    </a:solidFill>
                  </a:tcPr>
                </a:tc>
                <a:tc>
                  <a:txBody>
                    <a:bodyPr/>
                    <a:lstStyle/>
                    <a:p>
                      <a:pPr indent="0" lvl="0" marL="0" marR="0" rtl="0" algn="ctr">
                        <a:spcBef>
                          <a:spcPts val="0"/>
                        </a:spcBef>
                        <a:spcAft>
                          <a:spcPts val="0"/>
                        </a:spcAft>
                        <a:buNone/>
                      </a:pPr>
                      <a:r>
                        <a:rPr b="1" lang="ja-JP" sz="1000" u="none" cap="none" strike="noStrike">
                          <a:latin typeface="Arial"/>
                          <a:ea typeface="Arial"/>
                          <a:cs typeface="Arial"/>
                          <a:sym typeface="Arial"/>
                        </a:rPr>
                        <a:t>1,000万円</a:t>
                      </a:r>
                      <a:endParaRPr/>
                    </a:p>
                  </a:txBody>
                  <a:tcPr marT="45725" marB="45725" marR="91450" marL="91450" anchor="ctr">
                    <a:lnL cap="flat" cmpd="sng" w="12700">
                      <a:solidFill>
                        <a:srgbClr val="005BAD"/>
                      </a:solidFill>
                      <a:prstDash val="solid"/>
                      <a:round/>
                      <a:headEnd len="sm" w="sm" type="none"/>
                      <a:tailEnd len="sm" w="sm" type="none"/>
                    </a:lnL>
                    <a:lnR cap="flat" cmpd="sng" w="12700">
                      <a:solidFill>
                        <a:srgbClr val="005BAD"/>
                      </a:solidFill>
                      <a:prstDash val="solid"/>
                      <a:round/>
                      <a:headEnd len="sm" w="sm" type="none"/>
                      <a:tailEnd len="sm" w="sm" type="none"/>
                    </a:lnR>
                    <a:lnT cap="flat" cmpd="sng" w="12700">
                      <a:solidFill>
                        <a:srgbClr val="005BAD"/>
                      </a:solidFill>
                      <a:prstDash val="solid"/>
                      <a:round/>
                      <a:headEnd len="sm" w="sm" type="none"/>
                      <a:tailEnd len="sm" w="sm" type="none"/>
                    </a:lnT>
                    <a:lnB cap="flat" cmpd="sng" w="12700">
                      <a:solidFill>
                        <a:srgbClr val="005BAD"/>
                      </a:solidFill>
                      <a:prstDash val="solid"/>
                      <a:round/>
                      <a:headEnd len="sm" w="sm" type="none"/>
                      <a:tailEnd len="sm" w="sm" type="none"/>
                    </a:lnB>
                    <a:solidFill>
                      <a:schemeClr val="lt1"/>
                    </a:solidFill>
                  </a:tcPr>
                </a:tc>
                <a:tc>
                  <a:txBody>
                    <a:bodyPr/>
                    <a:lstStyle/>
                    <a:p>
                      <a:pPr indent="0" lvl="0" marL="0" marR="0" rtl="0" algn="ctr">
                        <a:spcBef>
                          <a:spcPts val="0"/>
                        </a:spcBef>
                        <a:spcAft>
                          <a:spcPts val="0"/>
                        </a:spcAft>
                        <a:buNone/>
                      </a:pPr>
                      <a:r>
                        <a:rPr b="1" lang="ja-JP" sz="1000" u="none" cap="none" strike="noStrike">
                          <a:latin typeface="Arial"/>
                          <a:ea typeface="Arial"/>
                          <a:cs typeface="Arial"/>
                          <a:sym typeface="Arial"/>
                        </a:rPr>
                        <a:t>月0回</a:t>
                      </a:r>
                      <a:endParaRPr/>
                    </a:p>
                  </a:txBody>
                  <a:tcPr marT="45725" marB="45725" marR="91450" marL="91450" anchor="ctr">
                    <a:lnL cap="flat" cmpd="sng" w="12700">
                      <a:solidFill>
                        <a:srgbClr val="005BAD"/>
                      </a:solidFill>
                      <a:prstDash val="solid"/>
                      <a:round/>
                      <a:headEnd len="sm" w="sm" type="none"/>
                      <a:tailEnd len="sm" w="sm" type="none"/>
                    </a:lnL>
                    <a:lnR cap="flat" cmpd="sng" w="12700">
                      <a:solidFill>
                        <a:srgbClr val="005BAD"/>
                      </a:solidFill>
                      <a:prstDash val="solid"/>
                      <a:round/>
                      <a:headEnd len="sm" w="sm" type="none"/>
                      <a:tailEnd len="sm" w="sm" type="none"/>
                    </a:lnR>
                    <a:lnT cap="flat" cmpd="sng" w="12700">
                      <a:solidFill>
                        <a:srgbClr val="005BAD"/>
                      </a:solidFill>
                      <a:prstDash val="solid"/>
                      <a:round/>
                      <a:headEnd len="sm" w="sm" type="none"/>
                      <a:tailEnd len="sm" w="sm" type="none"/>
                    </a:lnT>
                    <a:lnB cap="flat" cmpd="sng" w="12700">
                      <a:solidFill>
                        <a:srgbClr val="005BAD"/>
                      </a:solidFill>
                      <a:prstDash val="solid"/>
                      <a:round/>
                      <a:headEnd len="sm" w="sm" type="none"/>
                      <a:tailEnd len="sm" w="sm" type="none"/>
                    </a:lnB>
                    <a:solidFill>
                      <a:schemeClr val="lt1"/>
                    </a:solidFill>
                  </a:tcPr>
                </a:tc>
                <a:tc>
                  <a:txBody>
                    <a:bodyPr/>
                    <a:lstStyle/>
                    <a:p>
                      <a:pPr indent="0" lvl="0" marL="0" marR="0" rtl="0" algn="r">
                        <a:spcBef>
                          <a:spcPts val="0"/>
                        </a:spcBef>
                        <a:spcAft>
                          <a:spcPts val="0"/>
                        </a:spcAft>
                        <a:buNone/>
                      </a:pPr>
                      <a:r>
                        <a:rPr b="1" lang="ja-JP" sz="1000" u="none" cap="none" strike="noStrike">
                          <a:latin typeface="Arial"/>
                          <a:ea typeface="Arial"/>
                          <a:cs typeface="Arial"/>
                          <a:sym typeface="Arial"/>
                        </a:rPr>
                        <a:t>万円</a:t>
                      </a:r>
                      <a:endParaRPr/>
                    </a:p>
                  </a:txBody>
                  <a:tcPr marT="45725" marB="45725" marR="91450" marL="91450" anchor="ctr">
                    <a:lnL cap="flat" cmpd="sng" w="12700">
                      <a:solidFill>
                        <a:srgbClr val="005BAD"/>
                      </a:solidFill>
                      <a:prstDash val="solid"/>
                      <a:round/>
                      <a:headEnd len="sm" w="sm" type="none"/>
                      <a:tailEnd len="sm" w="sm" type="none"/>
                    </a:lnL>
                    <a:lnR cap="flat" cmpd="sng" w="12700">
                      <a:solidFill>
                        <a:srgbClr val="005BAD"/>
                      </a:solidFill>
                      <a:prstDash val="solid"/>
                      <a:round/>
                      <a:headEnd len="sm" w="sm" type="none"/>
                      <a:tailEnd len="sm" w="sm" type="none"/>
                    </a:lnR>
                    <a:lnT cap="flat" cmpd="sng" w="12700">
                      <a:solidFill>
                        <a:srgbClr val="005BAD"/>
                      </a:solidFill>
                      <a:prstDash val="solid"/>
                      <a:round/>
                      <a:headEnd len="sm" w="sm" type="none"/>
                      <a:tailEnd len="sm" w="sm" type="none"/>
                    </a:lnT>
                    <a:lnB cap="flat" cmpd="sng" w="12700">
                      <a:solidFill>
                        <a:srgbClr val="005BAD"/>
                      </a:solidFill>
                      <a:prstDash val="solid"/>
                      <a:round/>
                      <a:headEnd len="sm" w="sm" type="none"/>
                      <a:tailEnd len="sm" w="sm" type="none"/>
                    </a:lnB>
                    <a:solidFill>
                      <a:srgbClr val="EBFFFC"/>
                    </a:solidFill>
                  </a:tcPr>
                </a:tc>
              </a:tr>
              <a:tr h="468050">
                <a:tc>
                  <a:txBody>
                    <a:bodyPr/>
                    <a:lstStyle/>
                    <a:p>
                      <a:pPr indent="0" lvl="0" marL="0" marR="0" rtl="0" algn="ctr">
                        <a:spcBef>
                          <a:spcPts val="0"/>
                        </a:spcBef>
                        <a:spcAft>
                          <a:spcPts val="0"/>
                        </a:spcAft>
                        <a:buNone/>
                      </a:pPr>
                      <a:r>
                        <a:rPr b="1" lang="ja-JP" sz="1000" u="none" cap="none" strike="noStrike">
                          <a:latin typeface="Arial"/>
                          <a:ea typeface="Arial"/>
                          <a:cs typeface="Arial"/>
                          <a:sym typeface="Arial"/>
                        </a:rPr>
                        <a:t>Ｂ家</a:t>
                      </a:r>
                      <a:endParaRPr/>
                    </a:p>
                  </a:txBody>
                  <a:tcPr marT="45725" marB="45725" marR="91450" marL="91450" anchor="ctr">
                    <a:lnL cap="flat" cmpd="sng" w="12700">
                      <a:solidFill>
                        <a:srgbClr val="005BAD"/>
                      </a:solidFill>
                      <a:prstDash val="solid"/>
                      <a:round/>
                      <a:headEnd len="sm" w="sm" type="none"/>
                      <a:tailEnd len="sm" w="sm" type="none"/>
                    </a:lnL>
                    <a:lnR cap="flat" cmpd="sng" w="12700">
                      <a:solidFill>
                        <a:srgbClr val="005BAD"/>
                      </a:solidFill>
                      <a:prstDash val="solid"/>
                      <a:round/>
                      <a:headEnd len="sm" w="sm" type="none"/>
                      <a:tailEnd len="sm" w="sm" type="none"/>
                    </a:lnR>
                    <a:lnT cap="flat" cmpd="sng" w="12700">
                      <a:solidFill>
                        <a:srgbClr val="005BAD"/>
                      </a:solidFill>
                      <a:prstDash val="solid"/>
                      <a:round/>
                      <a:headEnd len="sm" w="sm" type="none"/>
                      <a:tailEnd len="sm" w="sm" type="none"/>
                    </a:lnT>
                    <a:lnB cap="flat" cmpd="sng" w="12700">
                      <a:solidFill>
                        <a:srgbClr val="005BAD"/>
                      </a:solidFill>
                      <a:prstDash val="solid"/>
                      <a:round/>
                      <a:headEnd len="sm" w="sm" type="none"/>
                      <a:tailEnd len="sm" w="sm" type="none"/>
                    </a:lnB>
                    <a:solidFill>
                      <a:schemeClr val="lt1"/>
                    </a:solidFill>
                  </a:tcPr>
                </a:tc>
                <a:tc>
                  <a:txBody>
                    <a:bodyPr/>
                    <a:lstStyle/>
                    <a:p>
                      <a:pPr indent="0" lvl="0" marL="0" marR="0" rtl="0" algn="ctr">
                        <a:spcBef>
                          <a:spcPts val="0"/>
                        </a:spcBef>
                        <a:spcAft>
                          <a:spcPts val="0"/>
                        </a:spcAft>
                        <a:buNone/>
                      </a:pPr>
                      <a:r>
                        <a:rPr b="1" lang="ja-JP" sz="1000" u="none" cap="none" strike="noStrike">
                          <a:latin typeface="Arial"/>
                          <a:ea typeface="Arial"/>
                          <a:cs typeface="Arial"/>
                          <a:sym typeface="Arial"/>
                        </a:rPr>
                        <a:t>４人</a:t>
                      </a:r>
                      <a:endParaRPr/>
                    </a:p>
                  </a:txBody>
                  <a:tcPr marT="45725" marB="45725" marR="91450" marL="91450" anchor="ctr">
                    <a:lnL cap="flat" cmpd="sng" w="12700">
                      <a:solidFill>
                        <a:srgbClr val="005BAD"/>
                      </a:solidFill>
                      <a:prstDash val="solid"/>
                      <a:round/>
                      <a:headEnd len="sm" w="sm" type="none"/>
                      <a:tailEnd len="sm" w="sm" type="none"/>
                    </a:lnL>
                    <a:lnR cap="flat" cmpd="sng" w="12700">
                      <a:solidFill>
                        <a:srgbClr val="005BAD"/>
                      </a:solidFill>
                      <a:prstDash val="solid"/>
                      <a:round/>
                      <a:headEnd len="sm" w="sm" type="none"/>
                      <a:tailEnd len="sm" w="sm" type="none"/>
                    </a:lnR>
                    <a:lnT cap="flat" cmpd="sng" w="12700">
                      <a:solidFill>
                        <a:srgbClr val="005BAD"/>
                      </a:solidFill>
                      <a:prstDash val="solid"/>
                      <a:round/>
                      <a:headEnd len="sm" w="sm" type="none"/>
                      <a:tailEnd len="sm" w="sm" type="none"/>
                    </a:lnT>
                    <a:lnB cap="flat" cmpd="sng" w="12700">
                      <a:solidFill>
                        <a:srgbClr val="005BAD"/>
                      </a:solidFill>
                      <a:prstDash val="solid"/>
                      <a:round/>
                      <a:headEnd len="sm" w="sm" type="none"/>
                      <a:tailEnd len="sm" w="sm" type="none"/>
                    </a:lnB>
                    <a:solidFill>
                      <a:schemeClr val="lt1"/>
                    </a:solidFill>
                  </a:tcPr>
                </a:tc>
                <a:tc>
                  <a:txBody>
                    <a:bodyPr/>
                    <a:lstStyle/>
                    <a:p>
                      <a:pPr indent="0" lvl="0" marL="0" marR="0" rtl="0" algn="ctr">
                        <a:spcBef>
                          <a:spcPts val="0"/>
                        </a:spcBef>
                        <a:spcAft>
                          <a:spcPts val="0"/>
                        </a:spcAft>
                        <a:buNone/>
                      </a:pPr>
                      <a:r>
                        <a:rPr b="1" lang="ja-JP" sz="1000" u="none" cap="none" strike="noStrike">
                          <a:latin typeface="Arial"/>
                          <a:ea typeface="Arial"/>
                          <a:cs typeface="Arial"/>
                          <a:sym typeface="Arial"/>
                        </a:rPr>
                        <a:t>600万円</a:t>
                      </a:r>
                      <a:endParaRPr/>
                    </a:p>
                  </a:txBody>
                  <a:tcPr marT="45725" marB="45725" marR="91450" marL="91450" anchor="ctr">
                    <a:lnL cap="flat" cmpd="sng" w="12700">
                      <a:solidFill>
                        <a:srgbClr val="005BAD"/>
                      </a:solidFill>
                      <a:prstDash val="solid"/>
                      <a:round/>
                      <a:headEnd len="sm" w="sm" type="none"/>
                      <a:tailEnd len="sm" w="sm" type="none"/>
                    </a:lnL>
                    <a:lnR cap="flat" cmpd="sng" w="12700">
                      <a:solidFill>
                        <a:srgbClr val="005BAD"/>
                      </a:solidFill>
                      <a:prstDash val="solid"/>
                      <a:round/>
                      <a:headEnd len="sm" w="sm" type="none"/>
                      <a:tailEnd len="sm" w="sm" type="none"/>
                    </a:lnR>
                    <a:lnT cap="flat" cmpd="sng" w="12700">
                      <a:solidFill>
                        <a:srgbClr val="005BAD"/>
                      </a:solidFill>
                      <a:prstDash val="solid"/>
                      <a:round/>
                      <a:headEnd len="sm" w="sm" type="none"/>
                      <a:tailEnd len="sm" w="sm" type="none"/>
                    </a:lnT>
                    <a:lnB cap="flat" cmpd="sng" w="12700">
                      <a:solidFill>
                        <a:srgbClr val="005BAD"/>
                      </a:solidFill>
                      <a:prstDash val="solid"/>
                      <a:round/>
                      <a:headEnd len="sm" w="sm" type="none"/>
                      <a:tailEnd len="sm" w="sm" type="none"/>
                    </a:lnB>
                    <a:solidFill>
                      <a:schemeClr val="lt1"/>
                    </a:solidFill>
                  </a:tcPr>
                </a:tc>
                <a:tc>
                  <a:txBody>
                    <a:bodyPr/>
                    <a:lstStyle/>
                    <a:p>
                      <a:pPr indent="0" lvl="0" marL="0" marR="0" rtl="0" algn="ctr">
                        <a:spcBef>
                          <a:spcPts val="0"/>
                        </a:spcBef>
                        <a:spcAft>
                          <a:spcPts val="0"/>
                        </a:spcAft>
                        <a:buNone/>
                      </a:pPr>
                      <a:r>
                        <a:rPr b="1" lang="ja-JP" sz="1000" u="none" cap="none" strike="noStrike">
                          <a:latin typeface="Arial"/>
                          <a:ea typeface="Arial"/>
                          <a:cs typeface="Arial"/>
                          <a:sym typeface="Arial"/>
                        </a:rPr>
                        <a:t>月10回</a:t>
                      </a:r>
                      <a:endParaRPr/>
                    </a:p>
                  </a:txBody>
                  <a:tcPr marT="45725" marB="45725" marR="91450" marL="91450" anchor="ctr">
                    <a:lnL cap="flat" cmpd="sng" w="12700">
                      <a:solidFill>
                        <a:srgbClr val="005BAD"/>
                      </a:solidFill>
                      <a:prstDash val="solid"/>
                      <a:round/>
                      <a:headEnd len="sm" w="sm" type="none"/>
                      <a:tailEnd len="sm" w="sm" type="none"/>
                    </a:lnL>
                    <a:lnR cap="flat" cmpd="sng" w="12700">
                      <a:solidFill>
                        <a:srgbClr val="005BAD"/>
                      </a:solidFill>
                      <a:prstDash val="solid"/>
                      <a:round/>
                      <a:headEnd len="sm" w="sm" type="none"/>
                      <a:tailEnd len="sm" w="sm" type="none"/>
                    </a:lnR>
                    <a:lnT cap="flat" cmpd="sng" w="12700">
                      <a:solidFill>
                        <a:srgbClr val="005BAD"/>
                      </a:solidFill>
                      <a:prstDash val="solid"/>
                      <a:round/>
                      <a:headEnd len="sm" w="sm" type="none"/>
                      <a:tailEnd len="sm" w="sm" type="none"/>
                    </a:lnT>
                    <a:lnB cap="flat" cmpd="sng" w="12700">
                      <a:solidFill>
                        <a:srgbClr val="005BAD"/>
                      </a:solidFill>
                      <a:prstDash val="solid"/>
                      <a:round/>
                      <a:headEnd len="sm" w="sm" type="none"/>
                      <a:tailEnd len="sm" w="sm" type="none"/>
                    </a:lnB>
                    <a:solidFill>
                      <a:schemeClr val="lt1"/>
                    </a:solidFill>
                  </a:tcPr>
                </a:tc>
                <a:tc>
                  <a:txBody>
                    <a:bodyPr/>
                    <a:lstStyle/>
                    <a:p>
                      <a:pPr indent="0" lvl="0" marL="0" marR="0" rtl="0" algn="r">
                        <a:spcBef>
                          <a:spcPts val="0"/>
                        </a:spcBef>
                        <a:spcAft>
                          <a:spcPts val="0"/>
                        </a:spcAft>
                        <a:buNone/>
                      </a:pPr>
                      <a:r>
                        <a:rPr b="1" lang="ja-JP" sz="1000" u="none" cap="none" strike="noStrike">
                          <a:latin typeface="Arial"/>
                          <a:ea typeface="Arial"/>
                          <a:cs typeface="Arial"/>
                          <a:sym typeface="Arial"/>
                        </a:rPr>
                        <a:t>万円</a:t>
                      </a:r>
                      <a:endParaRPr/>
                    </a:p>
                  </a:txBody>
                  <a:tcPr marT="45725" marB="45725" marR="91450" marL="91450" anchor="ctr">
                    <a:lnL cap="flat" cmpd="sng" w="12700">
                      <a:solidFill>
                        <a:srgbClr val="005BAD"/>
                      </a:solidFill>
                      <a:prstDash val="solid"/>
                      <a:round/>
                      <a:headEnd len="sm" w="sm" type="none"/>
                      <a:tailEnd len="sm" w="sm" type="none"/>
                    </a:lnL>
                    <a:lnR cap="flat" cmpd="sng" w="12700">
                      <a:solidFill>
                        <a:srgbClr val="005BAD"/>
                      </a:solidFill>
                      <a:prstDash val="solid"/>
                      <a:round/>
                      <a:headEnd len="sm" w="sm" type="none"/>
                      <a:tailEnd len="sm" w="sm" type="none"/>
                    </a:lnR>
                    <a:lnT cap="flat" cmpd="sng" w="12700">
                      <a:solidFill>
                        <a:srgbClr val="005BAD"/>
                      </a:solidFill>
                      <a:prstDash val="solid"/>
                      <a:round/>
                      <a:headEnd len="sm" w="sm" type="none"/>
                      <a:tailEnd len="sm" w="sm" type="none"/>
                    </a:lnT>
                    <a:lnB cap="flat" cmpd="sng" w="12700">
                      <a:solidFill>
                        <a:srgbClr val="005BAD"/>
                      </a:solidFill>
                      <a:prstDash val="solid"/>
                      <a:round/>
                      <a:headEnd len="sm" w="sm" type="none"/>
                      <a:tailEnd len="sm" w="sm" type="none"/>
                    </a:lnB>
                    <a:solidFill>
                      <a:srgbClr val="EBFFFC"/>
                    </a:solidFill>
                  </a:tcPr>
                </a:tc>
              </a:tr>
              <a:tr h="468050">
                <a:tc>
                  <a:txBody>
                    <a:bodyPr/>
                    <a:lstStyle/>
                    <a:p>
                      <a:pPr indent="0" lvl="0" marL="0" marR="0" rtl="0" algn="ctr">
                        <a:spcBef>
                          <a:spcPts val="0"/>
                        </a:spcBef>
                        <a:spcAft>
                          <a:spcPts val="0"/>
                        </a:spcAft>
                        <a:buNone/>
                      </a:pPr>
                      <a:r>
                        <a:rPr b="1" lang="ja-JP" sz="1000" u="none" cap="none" strike="noStrike">
                          <a:latin typeface="Arial"/>
                          <a:ea typeface="Arial"/>
                          <a:cs typeface="Arial"/>
                          <a:sym typeface="Arial"/>
                        </a:rPr>
                        <a:t>Ｃ家</a:t>
                      </a:r>
                      <a:endParaRPr/>
                    </a:p>
                  </a:txBody>
                  <a:tcPr marT="45725" marB="45725" marR="91450" marL="91450" anchor="ctr">
                    <a:lnL cap="flat" cmpd="sng" w="12700">
                      <a:solidFill>
                        <a:srgbClr val="005BAD"/>
                      </a:solidFill>
                      <a:prstDash val="solid"/>
                      <a:round/>
                      <a:headEnd len="sm" w="sm" type="none"/>
                      <a:tailEnd len="sm" w="sm" type="none"/>
                    </a:lnL>
                    <a:lnR cap="flat" cmpd="sng" w="12700">
                      <a:solidFill>
                        <a:srgbClr val="005BAD"/>
                      </a:solidFill>
                      <a:prstDash val="solid"/>
                      <a:round/>
                      <a:headEnd len="sm" w="sm" type="none"/>
                      <a:tailEnd len="sm" w="sm" type="none"/>
                    </a:lnR>
                    <a:lnT cap="flat" cmpd="sng" w="12700">
                      <a:solidFill>
                        <a:srgbClr val="005BAD"/>
                      </a:solidFill>
                      <a:prstDash val="solid"/>
                      <a:round/>
                      <a:headEnd len="sm" w="sm" type="none"/>
                      <a:tailEnd len="sm" w="sm" type="none"/>
                    </a:lnT>
                    <a:lnB cap="flat" cmpd="sng" w="12700">
                      <a:solidFill>
                        <a:srgbClr val="005BAD"/>
                      </a:solidFill>
                      <a:prstDash val="solid"/>
                      <a:round/>
                      <a:headEnd len="sm" w="sm" type="none"/>
                      <a:tailEnd len="sm" w="sm" type="none"/>
                    </a:lnB>
                    <a:solidFill>
                      <a:schemeClr val="lt1"/>
                    </a:solidFill>
                  </a:tcPr>
                </a:tc>
                <a:tc>
                  <a:txBody>
                    <a:bodyPr/>
                    <a:lstStyle/>
                    <a:p>
                      <a:pPr indent="0" lvl="0" marL="0" marR="0" rtl="0" algn="ctr">
                        <a:spcBef>
                          <a:spcPts val="0"/>
                        </a:spcBef>
                        <a:spcAft>
                          <a:spcPts val="0"/>
                        </a:spcAft>
                        <a:buNone/>
                      </a:pPr>
                      <a:r>
                        <a:rPr b="1" lang="ja-JP" sz="1000" u="none" cap="none" strike="noStrike">
                          <a:latin typeface="Arial"/>
                          <a:ea typeface="Arial"/>
                          <a:cs typeface="Arial"/>
                          <a:sym typeface="Arial"/>
                        </a:rPr>
                        <a:t>４人</a:t>
                      </a:r>
                      <a:endParaRPr/>
                    </a:p>
                  </a:txBody>
                  <a:tcPr marT="45725" marB="45725" marR="91450" marL="91450" anchor="ctr">
                    <a:lnL cap="flat" cmpd="sng" w="12700">
                      <a:solidFill>
                        <a:srgbClr val="005BAD"/>
                      </a:solidFill>
                      <a:prstDash val="solid"/>
                      <a:round/>
                      <a:headEnd len="sm" w="sm" type="none"/>
                      <a:tailEnd len="sm" w="sm" type="none"/>
                    </a:lnL>
                    <a:lnR cap="flat" cmpd="sng" w="12700">
                      <a:solidFill>
                        <a:srgbClr val="005BAD"/>
                      </a:solidFill>
                      <a:prstDash val="solid"/>
                      <a:round/>
                      <a:headEnd len="sm" w="sm" type="none"/>
                      <a:tailEnd len="sm" w="sm" type="none"/>
                    </a:lnR>
                    <a:lnT cap="flat" cmpd="sng" w="12700">
                      <a:solidFill>
                        <a:srgbClr val="005BAD"/>
                      </a:solidFill>
                      <a:prstDash val="solid"/>
                      <a:round/>
                      <a:headEnd len="sm" w="sm" type="none"/>
                      <a:tailEnd len="sm" w="sm" type="none"/>
                    </a:lnT>
                    <a:lnB cap="flat" cmpd="sng" w="12700">
                      <a:solidFill>
                        <a:srgbClr val="005BAD"/>
                      </a:solidFill>
                      <a:prstDash val="solid"/>
                      <a:round/>
                      <a:headEnd len="sm" w="sm" type="none"/>
                      <a:tailEnd len="sm" w="sm" type="none"/>
                    </a:lnB>
                    <a:solidFill>
                      <a:schemeClr val="lt1"/>
                    </a:solidFill>
                  </a:tcPr>
                </a:tc>
                <a:tc>
                  <a:txBody>
                    <a:bodyPr/>
                    <a:lstStyle/>
                    <a:p>
                      <a:pPr indent="0" lvl="0" marL="0" marR="0" rtl="0" algn="ctr">
                        <a:spcBef>
                          <a:spcPts val="0"/>
                        </a:spcBef>
                        <a:spcAft>
                          <a:spcPts val="0"/>
                        </a:spcAft>
                        <a:buNone/>
                      </a:pPr>
                      <a:r>
                        <a:rPr b="1" lang="ja-JP" sz="1000" u="none" cap="none" strike="noStrike">
                          <a:latin typeface="Arial"/>
                          <a:ea typeface="Arial"/>
                          <a:cs typeface="Arial"/>
                          <a:sym typeface="Arial"/>
                        </a:rPr>
                        <a:t>300万円</a:t>
                      </a:r>
                      <a:endParaRPr/>
                    </a:p>
                  </a:txBody>
                  <a:tcPr marT="45725" marB="45725" marR="91450" marL="91450" anchor="ctr">
                    <a:lnL cap="flat" cmpd="sng" w="12700">
                      <a:solidFill>
                        <a:srgbClr val="005BAD"/>
                      </a:solidFill>
                      <a:prstDash val="solid"/>
                      <a:round/>
                      <a:headEnd len="sm" w="sm" type="none"/>
                      <a:tailEnd len="sm" w="sm" type="none"/>
                    </a:lnL>
                    <a:lnR cap="flat" cmpd="sng" w="12700">
                      <a:solidFill>
                        <a:srgbClr val="005BAD"/>
                      </a:solidFill>
                      <a:prstDash val="solid"/>
                      <a:round/>
                      <a:headEnd len="sm" w="sm" type="none"/>
                      <a:tailEnd len="sm" w="sm" type="none"/>
                    </a:lnR>
                    <a:lnT cap="flat" cmpd="sng" w="12700">
                      <a:solidFill>
                        <a:srgbClr val="005BAD"/>
                      </a:solidFill>
                      <a:prstDash val="solid"/>
                      <a:round/>
                      <a:headEnd len="sm" w="sm" type="none"/>
                      <a:tailEnd len="sm" w="sm" type="none"/>
                    </a:lnT>
                    <a:lnB cap="flat" cmpd="sng" w="12700">
                      <a:solidFill>
                        <a:srgbClr val="005BAD"/>
                      </a:solidFill>
                      <a:prstDash val="solid"/>
                      <a:round/>
                      <a:headEnd len="sm" w="sm" type="none"/>
                      <a:tailEnd len="sm" w="sm" type="none"/>
                    </a:lnB>
                    <a:solidFill>
                      <a:schemeClr val="lt1"/>
                    </a:solidFill>
                  </a:tcPr>
                </a:tc>
                <a:tc>
                  <a:txBody>
                    <a:bodyPr/>
                    <a:lstStyle/>
                    <a:p>
                      <a:pPr indent="0" lvl="0" marL="0" marR="0" rtl="0" algn="ctr">
                        <a:spcBef>
                          <a:spcPts val="0"/>
                        </a:spcBef>
                        <a:spcAft>
                          <a:spcPts val="0"/>
                        </a:spcAft>
                        <a:buNone/>
                      </a:pPr>
                      <a:r>
                        <a:rPr b="1" lang="ja-JP" sz="1000" u="none" cap="none" strike="noStrike">
                          <a:latin typeface="Arial"/>
                          <a:ea typeface="Arial"/>
                          <a:cs typeface="Arial"/>
                          <a:sym typeface="Arial"/>
                        </a:rPr>
                        <a:t>月10回</a:t>
                      </a:r>
                      <a:endParaRPr/>
                    </a:p>
                  </a:txBody>
                  <a:tcPr marT="45725" marB="45725" marR="91450" marL="91450" anchor="ctr">
                    <a:lnL cap="flat" cmpd="sng" w="12700">
                      <a:solidFill>
                        <a:srgbClr val="005BAD"/>
                      </a:solidFill>
                      <a:prstDash val="solid"/>
                      <a:round/>
                      <a:headEnd len="sm" w="sm" type="none"/>
                      <a:tailEnd len="sm" w="sm" type="none"/>
                    </a:lnL>
                    <a:lnR cap="flat" cmpd="sng" w="12700">
                      <a:solidFill>
                        <a:srgbClr val="005BAD"/>
                      </a:solidFill>
                      <a:prstDash val="solid"/>
                      <a:round/>
                      <a:headEnd len="sm" w="sm" type="none"/>
                      <a:tailEnd len="sm" w="sm" type="none"/>
                    </a:lnR>
                    <a:lnT cap="flat" cmpd="sng" w="12700">
                      <a:solidFill>
                        <a:srgbClr val="005BAD"/>
                      </a:solidFill>
                      <a:prstDash val="solid"/>
                      <a:round/>
                      <a:headEnd len="sm" w="sm" type="none"/>
                      <a:tailEnd len="sm" w="sm" type="none"/>
                    </a:lnT>
                    <a:lnB cap="flat" cmpd="sng" w="12700">
                      <a:solidFill>
                        <a:srgbClr val="005BAD"/>
                      </a:solidFill>
                      <a:prstDash val="solid"/>
                      <a:round/>
                      <a:headEnd len="sm" w="sm" type="none"/>
                      <a:tailEnd len="sm" w="sm" type="none"/>
                    </a:lnB>
                    <a:solidFill>
                      <a:schemeClr val="lt1"/>
                    </a:solidFill>
                  </a:tcPr>
                </a:tc>
                <a:tc>
                  <a:txBody>
                    <a:bodyPr/>
                    <a:lstStyle/>
                    <a:p>
                      <a:pPr indent="0" lvl="0" marL="0" marR="0" rtl="0" algn="r">
                        <a:spcBef>
                          <a:spcPts val="0"/>
                        </a:spcBef>
                        <a:spcAft>
                          <a:spcPts val="0"/>
                        </a:spcAft>
                        <a:buNone/>
                      </a:pPr>
                      <a:r>
                        <a:rPr b="1" lang="ja-JP" sz="1000" u="none" cap="none" strike="noStrike">
                          <a:latin typeface="Arial"/>
                          <a:ea typeface="Arial"/>
                          <a:cs typeface="Arial"/>
                          <a:sym typeface="Arial"/>
                        </a:rPr>
                        <a:t>万円</a:t>
                      </a:r>
                      <a:endParaRPr/>
                    </a:p>
                  </a:txBody>
                  <a:tcPr marT="45725" marB="45725" marR="91450" marL="91450" anchor="ctr">
                    <a:lnL cap="flat" cmpd="sng" w="12700">
                      <a:solidFill>
                        <a:srgbClr val="005BAD"/>
                      </a:solidFill>
                      <a:prstDash val="solid"/>
                      <a:round/>
                      <a:headEnd len="sm" w="sm" type="none"/>
                      <a:tailEnd len="sm" w="sm" type="none"/>
                    </a:lnL>
                    <a:lnR cap="flat" cmpd="sng" w="12700">
                      <a:solidFill>
                        <a:srgbClr val="005BAD"/>
                      </a:solidFill>
                      <a:prstDash val="solid"/>
                      <a:round/>
                      <a:headEnd len="sm" w="sm" type="none"/>
                      <a:tailEnd len="sm" w="sm" type="none"/>
                    </a:lnR>
                    <a:lnT cap="flat" cmpd="sng" w="12700">
                      <a:solidFill>
                        <a:srgbClr val="005BAD"/>
                      </a:solidFill>
                      <a:prstDash val="solid"/>
                      <a:round/>
                      <a:headEnd len="sm" w="sm" type="none"/>
                      <a:tailEnd len="sm" w="sm" type="none"/>
                    </a:lnT>
                    <a:lnB cap="flat" cmpd="sng" w="12700">
                      <a:solidFill>
                        <a:srgbClr val="005BAD"/>
                      </a:solidFill>
                      <a:prstDash val="solid"/>
                      <a:round/>
                      <a:headEnd len="sm" w="sm" type="none"/>
                      <a:tailEnd len="sm" w="sm" type="none"/>
                    </a:lnB>
                    <a:solidFill>
                      <a:srgbClr val="EBFFFC"/>
                    </a:solidFill>
                  </a:tcPr>
                </a:tc>
              </a:tr>
              <a:tr h="468050">
                <a:tc>
                  <a:txBody>
                    <a:bodyPr/>
                    <a:lstStyle/>
                    <a:p>
                      <a:pPr indent="0" lvl="0" marL="0" marR="0" rtl="0" algn="ctr">
                        <a:spcBef>
                          <a:spcPts val="0"/>
                        </a:spcBef>
                        <a:spcAft>
                          <a:spcPts val="0"/>
                        </a:spcAft>
                        <a:buNone/>
                      </a:pPr>
                      <a:r>
                        <a:rPr b="1" lang="ja-JP" sz="1000" u="none" cap="none" strike="noStrike">
                          <a:latin typeface="Arial"/>
                          <a:ea typeface="Arial"/>
                          <a:cs typeface="Arial"/>
                          <a:sym typeface="Arial"/>
                        </a:rPr>
                        <a:t>Ｄ家</a:t>
                      </a:r>
                      <a:endParaRPr/>
                    </a:p>
                  </a:txBody>
                  <a:tcPr marT="45725" marB="45725" marR="91450" marL="91450" anchor="ctr">
                    <a:lnL cap="flat" cmpd="sng" w="12700">
                      <a:solidFill>
                        <a:srgbClr val="005BAD"/>
                      </a:solidFill>
                      <a:prstDash val="solid"/>
                      <a:round/>
                      <a:headEnd len="sm" w="sm" type="none"/>
                      <a:tailEnd len="sm" w="sm" type="none"/>
                    </a:lnL>
                    <a:lnR cap="flat" cmpd="sng" w="12700">
                      <a:solidFill>
                        <a:srgbClr val="005BAD"/>
                      </a:solidFill>
                      <a:prstDash val="solid"/>
                      <a:round/>
                      <a:headEnd len="sm" w="sm" type="none"/>
                      <a:tailEnd len="sm" w="sm" type="none"/>
                    </a:lnR>
                    <a:lnT cap="flat" cmpd="sng" w="12700">
                      <a:solidFill>
                        <a:srgbClr val="005BAD"/>
                      </a:solidFill>
                      <a:prstDash val="solid"/>
                      <a:round/>
                      <a:headEnd len="sm" w="sm" type="none"/>
                      <a:tailEnd len="sm" w="sm" type="none"/>
                    </a:lnT>
                    <a:lnB cap="flat" cmpd="sng" w="12700">
                      <a:solidFill>
                        <a:srgbClr val="005BAD"/>
                      </a:solidFill>
                      <a:prstDash val="solid"/>
                      <a:round/>
                      <a:headEnd len="sm" w="sm" type="none"/>
                      <a:tailEnd len="sm" w="sm" type="none"/>
                    </a:lnB>
                    <a:solidFill>
                      <a:schemeClr val="lt1"/>
                    </a:solidFill>
                  </a:tcPr>
                </a:tc>
                <a:tc>
                  <a:txBody>
                    <a:bodyPr/>
                    <a:lstStyle/>
                    <a:p>
                      <a:pPr indent="0" lvl="0" marL="0" marR="0" rtl="0" algn="ctr">
                        <a:spcBef>
                          <a:spcPts val="0"/>
                        </a:spcBef>
                        <a:spcAft>
                          <a:spcPts val="0"/>
                        </a:spcAft>
                        <a:buNone/>
                      </a:pPr>
                      <a:r>
                        <a:rPr b="1" lang="ja-JP" sz="1000" u="none" cap="none" strike="noStrike">
                          <a:latin typeface="Arial"/>
                          <a:ea typeface="Arial"/>
                          <a:cs typeface="Arial"/>
                          <a:sym typeface="Arial"/>
                        </a:rPr>
                        <a:t>４人</a:t>
                      </a:r>
                      <a:endParaRPr/>
                    </a:p>
                  </a:txBody>
                  <a:tcPr marT="45725" marB="45725" marR="91450" marL="91450" anchor="ctr">
                    <a:lnL cap="flat" cmpd="sng" w="12700">
                      <a:solidFill>
                        <a:srgbClr val="005BAD"/>
                      </a:solidFill>
                      <a:prstDash val="solid"/>
                      <a:round/>
                      <a:headEnd len="sm" w="sm" type="none"/>
                      <a:tailEnd len="sm" w="sm" type="none"/>
                    </a:lnL>
                    <a:lnR cap="flat" cmpd="sng" w="12700">
                      <a:solidFill>
                        <a:srgbClr val="005BAD"/>
                      </a:solidFill>
                      <a:prstDash val="solid"/>
                      <a:round/>
                      <a:headEnd len="sm" w="sm" type="none"/>
                      <a:tailEnd len="sm" w="sm" type="none"/>
                    </a:lnR>
                    <a:lnT cap="flat" cmpd="sng" w="12700">
                      <a:solidFill>
                        <a:srgbClr val="005BAD"/>
                      </a:solidFill>
                      <a:prstDash val="solid"/>
                      <a:round/>
                      <a:headEnd len="sm" w="sm" type="none"/>
                      <a:tailEnd len="sm" w="sm" type="none"/>
                    </a:lnT>
                    <a:lnB cap="flat" cmpd="sng" w="12700">
                      <a:solidFill>
                        <a:srgbClr val="005BAD"/>
                      </a:solidFill>
                      <a:prstDash val="solid"/>
                      <a:round/>
                      <a:headEnd len="sm" w="sm" type="none"/>
                      <a:tailEnd len="sm" w="sm" type="none"/>
                    </a:lnB>
                    <a:solidFill>
                      <a:schemeClr val="lt1"/>
                    </a:solidFill>
                  </a:tcPr>
                </a:tc>
                <a:tc>
                  <a:txBody>
                    <a:bodyPr/>
                    <a:lstStyle/>
                    <a:p>
                      <a:pPr indent="0" lvl="0" marL="0" marR="0" rtl="0" algn="ctr">
                        <a:spcBef>
                          <a:spcPts val="0"/>
                        </a:spcBef>
                        <a:spcAft>
                          <a:spcPts val="0"/>
                        </a:spcAft>
                        <a:buNone/>
                      </a:pPr>
                      <a:r>
                        <a:rPr b="1" lang="ja-JP" sz="1000" u="none" cap="none" strike="noStrike">
                          <a:latin typeface="Arial"/>
                          <a:ea typeface="Arial"/>
                          <a:cs typeface="Arial"/>
                          <a:sym typeface="Arial"/>
                        </a:rPr>
                        <a:t>100万円</a:t>
                      </a:r>
                      <a:endParaRPr/>
                    </a:p>
                  </a:txBody>
                  <a:tcPr marT="45725" marB="45725" marR="91450" marL="91450" anchor="ctr">
                    <a:lnL cap="flat" cmpd="sng" w="12700">
                      <a:solidFill>
                        <a:srgbClr val="005BAD"/>
                      </a:solidFill>
                      <a:prstDash val="solid"/>
                      <a:round/>
                      <a:headEnd len="sm" w="sm" type="none"/>
                      <a:tailEnd len="sm" w="sm" type="none"/>
                    </a:lnL>
                    <a:lnR cap="flat" cmpd="sng" w="12700">
                      <a:solidFill>
                        <a:srgbClr val="005BAD"/>
                      </a:solidFill>
                      <a:prstDash val="solid"/>
                      <a:round/>
                      <a:headEnd len="sm" w="sm" type="none"/>
                      <a:tailEnd len="sm" w="sm" type="none"/>
                    </a:lnR>
                    <a:lnT cap="flat" cmpd="sng" w="12700">
                      <a:solidFill>
                        <a:srgbClr val="005BAD"/>
                      </a:solidFill>
                      <a:prstDash val="solid"/>
                      <a:round/>
                      <a:headEnd len="sm" w="sm" type="none"/>
                      <a:tailEnd len="sm" w="sm" type="none"/>
                    </a:lnT>
                    <a:lnB cap="flat" cmpd="sng" w="12700">
                      <a:solidFill>
                        <a:srgbClr val="005BAD"/>
                      </a:solidFill>
                      <a:prstDash val="solid"/>
                      <a:round/>
                      <a:headEnd len="sm" w="sm" type="none"/>
                      <a:tailEnd len="sm" w="sm" type="none"/>
                    </a:lnB>
                    <a:solidFill>
                      <a:schemeClr val="lt1"/>
                    </a:solidFill>
                  </a:tcPr>
                </a:tc>
                <a:tc>
                  <a:txBody>
                    <a:bodyPr/>
                    <a:lstStyle/>
                    <a:p>
                      <a:pPr indent="0" lvl="0" marL="0" marR="0" rtl="0" algn="ctr">
                        <a:spcBef>
                          <a:spcPts val="0"/>
                        </a:spcBef>
                        <a:spcAft>
                          <a:spcPts val="0"/>
                        </a:spcAft>
                        <a:buNone/>
                      </a:pPr>
                      <a:r>
                        <a:rPr b="1" lang="ja-JP" sz="1000" u="none" cap="none" strike="noStrike">
                          <a:latin typeface="Arial"/>
                          <a:ea typeface="Arial"/>
                          <a:cs typeface="Arial"/>
                          <a:sym typeface="Arial"/>
                        </a:rPr>
                        <a:t>月20回</a:t>
                      </a:r>
                      <a:endParaRPr/>
                    </a:p>
                  </a:txBody>
                  <a:tcPr marT="45725" marB="45725" marR="91450" marL="91450" anchor="ctr">
                    <a:lnL cap="flat" cmpd="sng" w="12700">
                      <a:solidFill>
                        <a:srgbClr val="005BAD"/>
                      </a:solidFill>
                      <a:prstDash val="solid"/>
                      <a:round/>
                      <a:headEnd len="sm" w="sm" type="none"/>
                      <a:tailEnd len="sm" w="sm" type="none"/>
                    </a:lnL>
                    <a:lnR cap="flat" cmpd="sng" w="12700">
                      <a:solidFill>
                        <a:srgbClr val="005BAD"/>
                      </a:solidFill>
                      <a:prstDash val="solid"/>
                      <a:round/>
                      <a:headEnd len="sm" w="sm" type="none"/>
                      <a:tailEnd len="sm" w="sm" type="none"/>
                    </a:lnR>
                    <a:lnT cap="flat" cmpd="sng" w="12700">
                      <a:solidFill>
                        <a:srgbClr val="005BAD"/>
                      </a:solidFill>
                      <a:prstDash val="solid"/>
                      <a:round/>
                      <a:headEnd len="sm" w="sm" type="none"/>
                      <a:tailEnd len="sm" w="sm" type="none"/>
                    </a:lnT>
                    <a:lnB cap="flat" cmpd="sng" w="12700">
                      <a:solidFill>
                        <a:srgbClr val="005BAD"/>
                      </a:solidFill>
                      <a:prstDash val="solid"/>
                      <a:round/>
                      <a:headEnd len="sm" w="sm" type="none"/>
                      <a:tailEnd len="sm" w="sm" type="none"/>
                    </a:lnB>
                    <a:solidFill>
                      <a:schemeClr val="lt1"/>
                    </a:solidFill>
                  </a:tcPr>
                </a:tc>
                <a:tc>
                  <a:txBody>
                    <a:bodyPr/>
                    <a:lstStyle/>
                    <a:p>
                      <a:pPr indent="0" lvl="0" marL="0" marR="0" rtl="0" algn="r">
                        <a:spcBef>
                          <a:spcPts val="0"/>
                        </a:spcBef>
                        <a:spcAft>
                          <a:spcPts val="0"/>
                        </a:spcAft>
                        <a:buNone/>
                      </a:pPr>
                      <a:r>
                        <a:rPr b="1" lang="ja-JP" sz="1000" u="none" cap="none" strike="noStrike">
                          <a:latin typeface="Arial"/>
                          <a:ea typeface="Arial"/>
                          <a:cs typeface="Arial"/>
                          <a:sym typeface="Arial"/>
                        </a:rPr>
                        <a:t>万円</a:t>
                      </a:r>
                      <a:endParaRPr/>
                    </a:p>
                  </a:txBody>
                  <a:tcPr marT="45725" marB="45725" marR="91450" marL="91450" anchor="ctr">
                    <a:lnL cap="flat" cmpd="sng" w="12700">
                      <a:solidFill>
                        <a:srgbClr val="005BAD"/>
                      </a:solidFill>
                      <a:prstDash val="solid"/>
                      <a:round/>
                      <a:headEnd len="sm" w="sm" type="none"/>
                      <a:tailEnd len="sm" w="sm" type="none"/>
                    </a:lnL>
                    <a:lnR cap="flat" cmpd="sng" w="12700">
                      <a:solidFill>
                        <a:srgbClr val="005BAD"/>
                      </a:solidFill>
                      <a:prstDash val="solid"/>
                      <a:round/>
                      <a:headEnd len="sm" w="sm" type="none"/>
                      <a:tailEnd len="sm" w="sm" type="none"/>
                    </a:lnR>
                    <a:lnT cap="flat" cmpd="sng" w="12700">
                      <a:solidFill>
                        <a:srgbClr val="005BAD"/>
                      </a:solidFill>
                      <a:prstDash val="solid"/>
                      <a:round/>
                      <a:headEnd len="sm" w="sm" type="none"/>
                      <a:tailEnd len="sm" w="sm" type="none"/>
                    </a:lnT>
                    <a:lnB cap="flat" cmpd="sng" w="12700">
                      <a:solidFill>
                        <a:srgbClr val="005BAD"/>
                      </a:solidFill>
                      <a:prstDash val="solid"/>
                      <a:round/>
                      <a:headEnd len="sm" w="sm" type="none"/>
                      <a:tailEnd len="sm" w="sm" type="none"/>
                    </a:lnB>
                    <a:solidFill>
                      <a:srgbClr val="EBFFFC"/>
                    </a:solidFill>
                  </a:tcPr>
                </a:tc>
              </a:tr>
              <a:tr h="468050">
                <a:tc gridSpan="4">
                  <a:txBody>
                    <a:bodyPr/>
                    <a:lstStyle/>
                    <a:p>
                      <a:pPr indent="0" lvl="0" marL="0" marR="0" rtl="0" algn="ctr">
                        <a:spcBef>
                          <a:spcPts val="0"/>
                        </a:spcBef>
                        <a:spcAft>
                          <a:spcPts val="0"/>
                        </a:spcAft>
                        <a:buNone/>
                      </a:pPr>
                      <a:r>
                        <a:rPr b="1" lang="ja-JP" sz="1000" u="none" cap="none" strike="noStrike">
                          <a:latin typeface="Arial"/>
                          <a:ea typeface="Arial"/>
                          <a:cs typeface="Arial"/>
                          <a:sym typeface="Arial"/>
                        </a:rPr>
                        <a:t>合計</a:t>
                      </a:r>
                      <a:endParaRPr/>
                    </a:p>
                  </a:txBody>
                  <a:tcPr marT="45725" marB="45725" marR="91450" marL="91450" anchor="ctr">
                    <a:lnL cap="flat" cmpd="sng" w="12700">
                      <a:solidFill>
                        <a:srgbClr val="005BAD"/>
                      </a:solidFill>
                      <a:prstDash val="solid"/>
                      <a:round/>
                      <a:headEnd len="sm" w="sm" type="none"/>
                      <a:tailEnd len="sm" w="sm" type="none"/>
                    </a:lnL>
                    <a:lnR cap="flat" cmpd="sng" w="12700">
                      <a:solidFill>
                        <a:srgbClr val="005BAD"/>
                      </a:solidFill>
                      <a:prstDash val="solid"/>
                      <a:round/>
                      <a:headEnd len="sm" w="sm" type="none"/>
                      <a:tailEnd len="sm" w="sm" type="none"/>
                    </a:lnR>
                    <a:lnT cap="flat" cmpd="sng" w="12700">
                      <a:solidFill>
                        <a:srgbClr val="005BAD"/>
                      </a:solidFill>
                      <a:prstDash val="solid"/>
                      <a:round/>
                      <a:headEnd len="sm" w="sm" type="none"/>
                      <a:tailEnd len="sm" w="sm" type="none"/>
                    </a:lnT>
                    <a:lnB cap="flat" cmpd="sng" w="12700">
                      <a:solidFill>
                        <a:srgbClr val="005BAD"/>
                      </a:solidFill>
                      <a:prstDash val="solid"/>
                      <a:round/>
                      <a:headEnd len="sm" w="sm" type="none"/>
                      <a:tailEnd len="sm" w="sm" type="none"/>
                    </a:lnB>
                    <a:solidFill>
                      <a:srgbClr val="CEEEFE"/>
                    </a:solidFill>
                  </a:tcPr>
                </a:tc>
                <a:tc hMerge="1"/>
                <a:tc hMerge="1"/>
                <a:tc hMerge="1"/>
                <a:tc>
                  <a:txBody>
                    <a:bodyPr/>
                    <a:lstStyle/>
                    <a:p>
                      <a:pPr indent="0" lvl="0" marL="0" marR="0" rtl="0" algn="r">
                        <a:spcBef>
                          <a:spcPts val="0"/>
                        </a:spcBef>
                        <a:spcAft>
                          <a:spcPts val="0"/>
                        </a:spcAft>
                        <a:buNone/>
                      </a:pPr>
                      <a:r>
                        <a:rPr b="1" lang="ja-JP" sz="1000" u="none" cap="none" strike="noStrike">
                          <a:latin typeface="Arial"/>
                          <a:ea typeface="Arial"/>
                          <a:cs typeface="Arial"/>
                          <a:sym typeface="Arial"/>
                        </a:rPr>
                        <a:t>400万円</a:t>
                      </a:r>
                      <a:endParaRPr/>
                    </a:p>
                  </a:txBody>
                  <a:tcPr marT="45725" marB="45725" marR="91450" marL="91450" anchor="ctr">
                    <a:lnL cap="flat" cmpd="sng" w="12700">
                      <a:solidFill>
                        <a:srgbClr val="005BAD"/>
                      </a:solidFill>
                      <a:prstDash val="solid"/>
                      <a:round/>
                      <a:headEnd len="sm" w="sm" type="none"/>
                      <a:tailEnd len="sm" w="sm" type="none"/>
                    </a:lnL>
                    <a:lnR cap="flat" cmpd="sng" w="12700">
                      <a:solidFill>
                        <a:srgbClr val="005BAD"/>
                      </a:solidFill>
                      <a:prstDash val="solid"/>
                      <a:round/>
                      <a:headEnd len="sm" w="sm" type="none"/>
                      <a:tailEnd len="sm" w="sm" type="none"/>
                    </a:lnR>
                    <a:lnT cap="flat" cmpd="sng" w="12700">
                      <a:solidFill>
                        <a:srgbClr val="005BAD"/>
                      </a:solidFill>
                      <a:prstDash val="solid"/>
                      <a:round/>
                      <a:headEnd len="sm" w="sm" type="none"/>
                      <a:tailEnd len="sm" w="sm" type="none"/>
                    </a:lnT>
                    <a:lnB cap="flat" cmpd="sng" w="12700">
                      <a:solidFill>
                        <a:srgbClr val="005BAD"/>
                      </a:solidFill>
                      <a:prstDash val="solid"/>
                      <a:round/>
                      <a:headEnd len="sm" w="sm" type="none"/>
                      <a:tailEnd len="sm" w="sm" type="none"/>
                    </a:lnB>
                    <a:solidFill>
                      <a:srgbClr val="CEEEFE"/>
                    </a:solidFill>
                  </a:tcPr>
                </a:tc>
              </a:tr>
            </a:tbl>
          </a:graphicData>
        </a:graphic>
      </p:graphicFrame>
      <p:sp>
        <p:nvSpPr>
          <p:cNvPr id="627" name="Google Shape;627;p69"/>
          <p:cNvSpPr/>
          <p:nvPr/>
        </p:nvSpPr>
        <p:spPr>
          <a:xfrm>
            <a:off x="323642" y="5376928"/>
            <a:ext cx="3455400" cy="621000"/>
          </a:xfrm>
          <a:prstGeom prst="rect">
            <a:avLst/>
          </a:prstGeom>
          <a:noFill/>
          <a:ln>
            <a:noFill/>
          </a:ln>
        </p:spPr>
        <p:txBody>
          <a:bodyPr anchorCtr="0" anchor="ctr" bIns="45700" lIns="91425" spcFirstLastPara="1" rIns="91425" wrap="square" tIns="45700">
            <a:noAutofit/>
          </a:bodyPr>
          <a:lstStyle/>
          <a:p>
            <a:pPr indent="-171450" lvl="0" marL="171450" marR="0" rtl="0" algn="l">
              <a:lnSpc>
                <a:spcPct val="114000"/>
              </a:lnSpc>
              <a:spcBef>
                <a:spcPts val="0"/>
              </a:spcBef>
              <a:spcAft>
                <a:spcPts val="0"/>
              </a:spcAft>
              <a:buClr>
                <a:srgbClr val="005BAD"/>
              </a:buClr>
              <a:buSzPts val="1400"/>
              <a:buFont typeface="Noto Sans Symbols"/>
              <a:buChar char="●"/>
            </a:pPr>
            <a:r>
              <a:rPr lang="ja-JP" sz="1400">
                <a:solidFill>
                  <a:srgbClr val="005BAD"/>
                </a:solidFill>
                <a:latin typeface="Arial"/>
                <a:ea typeface="Arial"/>
                <a:cs typeface="Arial"/>
                <a:sym typeface="Arial"/>
              </a:rPr>
              <a:t>ヒント</a:t>
            </a:r>
            <a:endParaRPr/>
          </a:p>
          <a:p>
            <a:pPr indent="0" lvl="0" marL="0" marR="0" rtl="0" algn="l">
              <a:lnSpc>
                <a:spcPct val="114000"/>
              </a:lnSpc>
              <a:spcBef>
                <a:spcPts val="0"/>
              </a:spcBef>
              <a:spcAft>
                <a:spcPts val="0"/>
              </a:spcAft>
              <a:buClr>
                <a:schemeClr val="dk1"/>
              </a:buClr>
              <a:buSzPts val="1200"/>
              <a:buFont typeface="Noto Sans Symbols"/>
              <a:buNone/>
            </a:pPr>
            <a:r>
              <a:rPr lang="ja-JP" sz="1200">
                <a:solidFill>
                  <a:schemeClr val="dk1"/>
                </a:solidFill>
                <a:latin typeface="Arial"/>
                <a:ea typeface="Arial"/>
                <a:cs typeface="Arial"/>
                <a:sym typeface="Arial"/>
              </a:rPr>
              <a:t>  </a:t>
            </a:r>
            <a:r>
              <a:rPr lang="ja-JP" sz="1200">
                <a:solidFill>
                  <a:schemeClr val="dk1"/>
                </a:solidFill>
                <a:latin typeface="Arial"/>
                <a:ea typeface="Arial"/>
                <a:cs typeface="Arial"/>
                <a:sym typeface="Arial"/>
              </a:rPr>
              <a:t> </a:t>
            </a:r>
            <a:r>
              <a:rPr lang="ja-JP" sz="1200">
                <a:solidFill>
                  <a:schemeClr val="dk1"/>
                </a:solidFill>
                <a:latin typeface="Arial"/>
                <a:ea typeface="Arial"/>
                <a:cs typeface="Arial"/>
                <a:sym typeface="Arial"/>
              </a:rPr>
              <a:t>いくつかの負担方法を組み合わせる</a:t>
            </a:r>
            <a:endParaRPr sz="1200">
              <a:solidFill>
                <a:schemeClr val="dk1"/>
              </a:solidFill>
              <a:latin typeface="Arial"/>
              <a:ea typeface="Arial"/>
              <a:cs typeface="Arial"/>
              <a:sym typeface="Arial"/>
            </a:endParaRPr>
          </a:p>
          <a:p>
            <a:pPr indent="0" lvl="0" marL="0" marR="0" rtl="0" algn="l">
              <a:lnSpc>
                <a:spcPct val="114000"/>
              </a:lnSpc>
              <a:spcBef>
                <a:spcPts val="0"/>
              </a:spcBef>
              <a:spcAft>
                <a:spcPts val="0"/>
              </a:spcAft>
              <a:buClr>
                <a:schemeClr val="dk1"/>
              </a:buClr>
              <a:buSzPts val="1200"/>
              <a:buFont typeface="Noto Sans Symbols"/>
              <a:buNone/>
            </a:pPr>
            <a:r>
              <a:rPr lang="ja-JP" sz="1200">
                <a:solidFill>
                  <a:schemeClr val="dk1"/>
                </a:solidFill>
                <a:latin typeface="Arial"/>
                <a:ea typeface="Arial"/>
                <a:cs typeface="Arial"/>
                <a:sym typeface="Arial"/>
              </a:rPr>
              <a:t>   方法も考えてみよう！</a:t>
            </a:r>
            <a:endParaRPr/>
          </a:p>
        </p:txBody>
      </p:sp>
      <p:sp>
        <p:nvSpPr>
          <p:cNvPr id="628" name="Google Shape;628;p69"/>
          <p:cNvSpPr txBox="1"/>
          <p:nvPr>
            <p:ph idx="1" type="body"/>
          </p:nvPr>
        </p:nvSpPr>
        <p:spPr>
          <a:xfrm>
            <a:off x="5660000" y="4520800"/>
            <a:ext cx="866100" cy="184800"/>
          </a:xfrm>
          <a:prstGeom prst="rect">
            <a:avLst/>
          </a:prstGeom>
          <a:noFill/>
          <a:ln>
            <a:noFill/>
          </a:ln>
        </p:spPr>
        <p:txBody>
          <a:bodyPr anchorCtr="0" anchor="ctr" bIns="45700" lIns="36000" spcFirstLastPara="1" rIns="36000" wrap="square" tIns="45700">
            <a:noAutofit/>
          </a:bodyPr>
          <a:lstStyle>
            <a:lvl1pPr indent="-228600" lvl="0" marL="457200" marR="0" algn="r">
              <a:lnSpc>
                <a:spcPct val="90000"/>
              </a:lnSpc>
              <a:spcBef>
                <a:spcPts val="1000"/>
              </a:spcBef>
              <a:spcAft>
                <a:spcPts val="0"/>
              </a:spcAft>
              <a:buClr>
                <a:schemeClr val="dk1"/>
              </a:buClr>
              <a:buSzPts val="1200"/>
              <a:buFont typeface="Arial"/>
              <a:buNone/>
              <a:defRPr b="0" i="0" sz="1200" u="none" cap="none" strike="noStrike">
                <a:solidFill>
                  <a:schemeClr val="dk1"/>
                </a:solidFill>
                <a:latin typeface="Arial"/>
                <a:ea typeface="Arial"/>
                <a:cs typeface="Arial"/>
                <a:sym typeface="Arial"/>
              </a:defRPr>
            </a:lvl1pPr>
            <a:lvl2pPr indent="-292100" lvl="1" marL="914400" marR="0" algn="l">
              <a:lnSpc>
                <a:spcPct val="90000"/>
              </a:lnSpc>
              <a:spcBef>
                <a:spcPts val="500"/>
              </a:spcBef>
              <a:spcAft>
                <a:spcPts val="0"/>
              </a:spcAft>
              <a:buClr>
                <a:schemeClr val="dk1"/>
              </a:buClr>
              <a:buSzPts val="1000"/>
              <a:buFont typeface="Arial"/>
              <a:buChar char="•"/>
              <a:defRPr b="0" i="0" sz="1000" u="none" cap="none" strike="noStrike">
                <a:solidFill>
                  <a:schemeClr val="dk1"/>
                </a:solidFill>
                <a:latin typeface="Arial"/>
                <a:ea typeface="Arial"/>
                <a:cs typeface="Arial"/>
                <a:sym typeface="Arial"/>
              </a:defRPr>
            </a:lvl2pPr>
            <a:lvl3pPr indent="-292100" lvl="2" marL="1371600" marR="0" algn="l">
              <a:lnSpc>
                <a:spcPct val="90000"/>
              </a:lnSpc>
              <a:spcBef>
                <a:spcPts val="500"/>
              </a:spcBef>
              <a:spcAft>
                <a:spcPts val="0"/>
              </a:spcAft>
              <a:buClr>
                <a:schemeClr val="dk1"/>
              </a:buClr>
              <a:buSzPts val="1000"/>
              <a:buFont typeface="Arial"/>
              <a:buChar char="•"/>
              <a:defRPr b="0" i="0" sz="1000" u="none" cap="none" strike="noStrike">
                <a:solidFill>
                  <a:schemeClr val="dk1"/>
                </a:solidFill>
                <a:latin typeface="Arial"/>
                <a:ea typeface="Arial"/>
                <a:cs typeface="Arial"/>
                <a:sym typeface="Arial"/>
              </a:defRPr>
            </a:lvl3pPr>
            <a:lvl4pPr indent="-292100" lvl="3" marL="1828800" marR="0" algn="l">
              <a:lnSpc>
                <a:spcPct val="90000"/>
              </a:lnSpc>
              <a:spcBef>
                <a:spcPts val="500"/>
              </a:spcBef>
              <a:spcAft>
                <a:spcPts val="0"/>
              </a:spcAft>
              <a:buClr>
                <a:schemeClr val="dk1"/>
              </a:buClr>
              <a:buSzPts val="1000"/>
              <a:buFont typeface="Arial"/>
              <a:buChar char="•"/>
              <a:defRPr b="0" i="0" sz="1000" u="none" cap="none" strike="noStrike">
                <a:solidFill>
                  <a:schemeClr val="dk1"/>
                </a:solidFill>
                <a:latin typeface="Arial"/>
                <a:ea typeface="Arial"/>
                <a:cs typeface="Arial"/>
                <a:sym typeface="Arial"/>
              </a:defRPr>
            </a:lvl4pPr>
            <a:lvl5pPr indent="-292100" lvl="4" marL="2286000" marR="0" algn="l">
              <a:lnSpc>
                <a:spcPct val="90000"/>
              </a:lnSpc>
              <a:spcBef>
                <a:spcPts val="500"/>
              </a:spcBef>
              <a:spcAft>
                <a:spcPts val="0"/>
              </a:spcAft>
              <a:buClr>
                <a:schemeClr val="dk1"/>
              </a:buClr>
              <a:buSzPts val="1000"/>
              <a:buFont typeface="Arial"/>
              <a:buChar char="•"/>
              <a:defRPr b="0" i="0" sz="1000" u="none" cap="none" strike="noStrike">
                <a:solidFill>
                  <a:schemeClr val="dk1"/>
                </a:solidFill>
                <a:latin typeface="Arial"/>
                <a:ea typeface="Arial"/>
                <a:cs typeface="Arial"/>
                <a:sym typeface="Arial"/>
              </a:defRPr>
            </a:lvl5pPr>
            <a:lvl6pPr indent="-342900" lvl="5" marL="27432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6pPr>
            <a:lvl7pPr indent="-342900" lvl="6" marL="32004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7pPr>
            <a:lvl8pPr indent="-342900" lvl="7" marL="36576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8pPr>
            <a:lvl9pPr indent="-342900" lvl="8" marL="41148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9pPr>
          </a:lstStyle>
          <a:p/>
        </p:txBody>
      </p:sp>
      <p:sp>
        <p:nvSpPr>
          <p:cNvPr id="629" name="Google Shape;629;p69"/>
          <p:cNvSpPr txBox="1"/>
          <p:nvPr>
            <p:ph idx="2" type="body"/>
          </p:nvPr>
        </p:nvSpPr>
        <p:spPr>
          <a:xfrm>
            <a:off x="5660000" y="5001751"/>
            <a:ext cx="866100" cy="184800"/>
          </a:xfrm>
          <a:prstGeom prst="rect">
            <a:avLst/>
          </a:prstGeom>
          <a:noFill/>
          <a:ln>
            <a:noFill/>
          </a:ln>
        </p:spPr>
        <p:txBody>
          <a:bodyPr anchorCtr="0" anchor="ctr" bIns="45700" lIns="36000" spcFirstLastPara="1" rIns="36000" wrap="square" tIns="45700">
            <a:noAutofit/>
          </a:bodyPr>
          <a:lstStyle>
            <a:lvl1pPr indent="-228600" lvl="0" marL="457200" marR="0" algn="r">
              <a:lnSpc>
                <a:spcPct val="90000"/>
              </a:lnSpc>
              <a:spcBef>
                <a:spcPts val="1000"/>
              </a:spcBef>
              <a:spcAft>
                <a:spcPts val="0"/>
              </a:spcAft>
              <a:buClr>
                <a:schemeClr val="dk1"/>
              </a:buClr>
              <a:buSzPts val="1200"/>
              <a:buFont typeface="Arial"/>
              <a:buNone/>
              <a:defRPr b="0" i="0" sz="1200" u="none" cap="none" strike="noStrike">
                <a:solidFill>
                  <a:schemeClr val="dk1"/>
                </a:solidFill>
                <a:latin typeface="Arial"/>
                <a:ea typeface="Arial"/>
                <a:cs typeface="Arial"/>
                <a:sym typeface="Arial"/>
              </a:defRPr>
            </a:lvl1pPr>
            <a:lvl2pPr indent="-292100" lvl="1" marL="914400" marR="0" algn="l">
              <a:lnSpc>
                <a:spcPct val="90000"/>
              </a:lnSpc>
              <a:spcBef>
                <a:spcPts val="500"/>
              </a:spcBef>
              <a:spcAft>
                <a:spcPts val="0"/>
              </a:spcAft>
              <a:buClr>
                <a:schemeClr val="dk1"/>
              </a:buClr>
              <a:buSzPts val="1000"/>
              <a:buFont typeface="Arial"/>
              <a:buChar char="•"/>
              <a:defRPr b="0" i="0" sz="1000" u="none" cap="none" strike="noStrike">
                <a:solidFill>
                  <a:schemeClr val="dk1"/>
                </a:solidFill>
                <a:latin typeface="Arial"/>
                <a:ea typeface="Arial"/>
                <a:cs typeface="Arial"/>
                <a:sym typeface="Arial"/>
              </a:defRPr>
            </a:lvl2pPr>
            <a:lvl3pPr indent="-292100" lvl="2" marL="1371600" marR="0" algn="l">
              <a:lnSpc>
                <a:spcPct val="90000"/>
              </a:lnSpc>
              <a:spcBef>
                <a:spcPts val="500"/>
              </a:spcBef>
              <a:spcAft>
                <a:spcPts val="0"/>
              </a:spcAft>
              <a:buClr>
                <a:schemeClr val="dk1"/>
              </a:buClr>
              <a:buSzPts val="1000"/>
              <a:buFont typeface="Arial"/>
              <a:buChar char="•"/>
              <a:defRPr b="0" i="0" sz="1000" u="none" cap="none" strike="noStrike">
                <a:solidFill>
                  <a:schemeClr val="dk1"/>
                </a:solidFill>
                <a:latin typeface="Arial"/>
                <a:ea typeface="Arial"/>
                <a:cs typeface="Arial"/>
                <a:sym typeface="Arial"/>
              </a:defRPr>
            </a:lvl3pPr>
            <a:lvl4pPr indent="-292100" lvl="3" marL="1828800" marR="0" algn="l">
              <a:lnSpc>
                <a:spcPct val="90000"/>
              </a:lnSpc>
              <a:spcBef>
                <a:spcPts val="500"/>
              </a:spcBef>
              <a:spcAft>
                <a:spcPts val="0"/>
              </a:spcAft>
              <a:buClr>
                <a:schemeClr val="dk1"/>
              </a:buClr>
              <a:buSzPts val="1000"/>
              <a:buFont typeface="Arial"/>
              <a:buChar char="•"/>
              <a:defRPr b="0" i="0" sz="1000" u="none" cap="none" strike="noStrike">
                <a:solidFill>
                  <a:schemeClr val="dk1"/>
                </a:solidFill>
                <a:latin typeface="Arial"/>
                <a:ea typeface="Arial"/>
                <a:cs typeface="Arial"/>
                <a:sym typeface="Arial"/>
              </a:defRPr>
            </a:lvl4pPr>
            <a:lvl5pPr indent="-292100" lvl="4" marL="2286000" marR="0" algn="l">
              <a:lnSpc>
                <a:spcPct val="90000"/>
              </a:lnSpc>
              <a:spcBef>
                <a:spcPts val="500"/>
              </a:spcBef>
              <a:spcAft>
                <a:spcPts val="0"/>
              </a:spcAft>
              <a:buClr>
                <a:schemeClr val="dk1"/>
              </a:buClr>
              <a:buSzPts val="1000"/>
              <a:buFont typeface="Arial"/>
              <a:buChar char="•"/>
              <a:defRPr b="0" i="0" sz="1000" u="none" cap="none" strike="noStrike">
                <a:solidFill>
                  <a:schemeClr val="dk1"/>
                </a:solidFill>
                <a:latin typeface="Arial"/>
                <a:ea typeface="Arial"/>
                <a:cs typeface="Arial"/>
                <a:sym typeface="Arial"/>
              </a:defRPr>
            </a:lvl5pPr>
            <a:lvl6pPr indent="-342900" lvl="5" marL="27432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6pPr>
            <a:lvl7pPr indent="-342900" lvl="6" marL="32004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7pPr>
            <a:lvl8pPr indent="-342900" lvl="7" marL="36576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8pPr>
            <a:lvl9pPr indent="-342900" lvl="8" marL="41148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9pPr>
          </a:lstStyle>
          <a:p/>
        </p:txBody>
      </p:sp>
      <p:sp>
        <p:nvSpPr>
          <p:cNvPr id="630" name="Google Shape;630;p69"/>
          <p:cNvSpPr txBox="1"/>
          <p:nvPr>
            <p:ph idx="3" type="body"/>
          </p:nvPr>
        </p:nvSpPr>
        <p:spPr>
          <a:xfrm>
            <a:off x="5660000" y="5466527"/>
            <a:ext cx="866100" cy="184800"/>
          </a:xfrm>
          <a:prstGeom prst="rect">
            <a:avLst/>
          </a:prstGeom>
          <a:noFill/>
          <a:ln>
            <a:noFill/>
          </a:ln>
        </p:spPr>
        <p:txBody>
          <a:bodyPr anchorCtr="0" anchor="ctr" bIns="45700" lIns="36000" spcFirstLastPara="1" rIns="36000" wrap="square" tIns="45700">
            <a:noAutofit/>
          </a:bodyPr>
          <a:lstStyle>
            <a:lvl1pPr indent="-228600" lvl="0" marL="457200" marR="0" algn="r">
              <a:lnSpc>
                <a:spcPct val="90000"/>
              </a:lnSpc>
              <a:spcBef>
                <a:spcPts val="1000"/>
              </a:spcBef>
              <a:spcAft>
                <a:spcPts val="0"/>
              </a:spcAft>
              <a:buClr>
                <a:schemeClr val="dk1"/>
              </a:buClr>
              <a:buSzPts val="1200"/>
              <a:buFont typeface="Arial"/>
              <a:buNone/>
              <a:defRPr b="0" i="0" sz="1200" u="none" cap="none" strike="noStrike">
                <a:solidFill>
                  <a:schemeClr val="dk1"/>
                </a:solidFill>
                <a:latin typeface="Arial"/>
                <a:ea typeface="Arial"/>
                <a:cs typeface="Arial"/>
                <a:sym typeface="Arial"/>
              </a:defRPr>
            </a:lvl1pPr>
            <a:lvl2pPr indent="-292100" lvl="1" marL="914400" marR="0" algn="l">
              <a:lnSpc>
                <a:spcPct val="90000"/>
              </a:lnSpc>
              <a:spcBef>
                <a:spcPts val="500"/>
              </a:spcBef>
              <a:spcAft>
                <a:spcPts val="0"/>
              </a:spcAft>
              <a:buClr>
                <a:schemeClr val="dk1"/>
              </a:buClr>
              <a:buSzPts val="1000"/>
              <a:buFont typeface="Arial"/>
              <a:buChar char="•"/>
              <a:defRPr b="0" i="0" sz="1000" u="none" cap="none" strike="noStrike">
                <a:solidFill>
                  <a:schemeClr val="dk1"/>
                </a:solidFill>
                <a:latin typeface="Arial"/>
                <a:ea typeface="Arial"/>
                <a:cs typeface="Arial"/>
                <a:sym typeface="Arial"/>
              </a:defRPr>
            </a:lvl2pPr>
            <a:lvl3pPr indent="-292100" lvl="2" marL="1371600" marR="0" algn="l">
              <a:lnSpc>
                <a:spcPct val="90000"/>
              </a:lnSpc>
              <a:spcBef>
                <a:spcPts val="500"/>
              </a:spcBef>
              <a:spcAft>
                <a:spcPts val="0"/>
              </a:spcAft>
              <a:buClr>
                <a:schemeClr val="dk1"/>
              </a:buClr>
              <a:buSzPts val="1000"/>
              <a:buFont typeface="Arial"/>
              <a:buChar char="•"/>
              <a:defRPr b="0" i="0" sz="1000" u="none" cap="none" strike="noStrike">
                <a:solidFill>
                  <a:schemeClr val="dk1"/>
                </a:solidFill>
                <a:latin typeface="Arial"/>
                <a:ea typeface="Arial"/>
                <a:cs typeface="Arial"/>
                <a:sym typeface="Arial"/>
              </a:defRPr>
            </a:lvl3pPr>
            <a:lvl4pPr indent="-292100" lvl="3" marL="1828800" marR="0" algn="l">
              <a:lnSpc>
                <a:spcPct val="90000"/>
              </a:lnSpc>
              <a:spcBef>
                <a:spcPts val="500"/>
              </a:spcBef>
              <a:spcAft>
                <a:spcPts val="0"/>
              </a:spcAft>
              <a:buClr>
                <a:schemeClr val="dk1"/>
              </a:buClr>
              <a:buSzPts val="1000"/>
              <a:buFont typeface="Arial"/>
              <a:buChar char="•"/>
              <a:defRPr b="0" i="0" sz="1000" u="none" cap="none" strike="noStrike">
                <a:solidFill>
                  <a:schemeClr val="dk1"/>
                </a:solidFill>
                <a:latin typeface="Arial"/>
                <a:ea typeface="Arial"/>
                <a:cs typeface="Arial"/>
                <a:sym typeface="Arial"/>
              </a:defRPr>
            </a:lvl4pPr>
            <a:lvl5pPr indent="-292100" lvl="4" marL="2286000" marR="0" algn="l">
              <a:lnSpc>
                <a:spcPct val="90000"/>
              </a:lnSpc>
              <a:spcBef>
                <a:spcPts val="500"/>
              </a:spcBef>
              <a:spcAft>
                <a:spcPts val="0"/>
              </a:spcAft>
              <a:buClr>
                <a:schemeClr val="dk1"/>
              </a:buClr>
              <a:buSzPts val="1000"/>
              <a:buFont typeface="Arial"/>
              <a:buChar char="•"/>
              <a:defRPr b="0" i="0" sz="1000" u="none" cap="none" strike="noStrike">
                <a:solidFill>
                  <a:schemeClr val="dk1"/>
                </a:solidFill>
                <a:latin typeface="Arial"/>
                <a:ea typeface="Arial"/>
                <a:cs typeface="Arial"/>
                <a:sym typeface="Arial"/>
              </a:defRPr>
            </a:lvl5pPr>
            <a:lvl6pPr indent="-342900" lvl="5" marL="27432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6pPr>
            <a:lvl7pPr indent="-342900" lvl="6" marL="32004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7pPr>
            <a:lvl8pPr indent="-342900" lvl="7" marL="36576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8pPr>
            <a:lvl9pPr indent="-342900" lvl="8" marL="41148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9pPr>
          </a:lstStyle>
          <a:p/>
        </p:txBody>
      </p:sp>
      <p:sp>
        <p:nvSpPr>
          <p:cNvPr id="631" name="Google Shape;631;p69"/>
          <p:cNvSpPr txBox="1"/>
          <p:nvPr>
            <p:ph idx="4" type="body"/>
          </p:nvPr>
        </p:nvSpPr>
        <p:spPr>
          <a:xfrm>
            <a:off x="5660000" y="5936498"/>
            <a:ext cx="866100" cy="184800"/>
          </a:xfrm>
          <a:prstGeom prst="rect">
            <a:avLst/>
          </a:prstGeom>
          <a:noFill/>
          <a:ln>
            <a:noFill/>
          </a:ln>
        </p:spPr>
        <p:txBody>
          <a:bodyPr anchorCtr="0" anchor="ctr" bIns="45700" lIns="36000" spcFirstLastPara="1" rIns="36000" wrap="square" tIns="45700">
            <a:noAutofit/>
          </a:bodyPr>
          <a:lstStyle>
            <a:lvl1pPr indent="-228600" lvl="0" marL="457200" marR="0" algn="r">
              <a:lnSpc>
                <a:spcPct val="90000"/>
              </a:lnSpc>
              <a:spcBef>
                <a:spcPts val="1000"/>
              </a:spcBef>
              <a:spcAft>
                <a:spcPts val="0"/>
              </a:spcAft>
              <a:buClr>
                <a:schemeClr val="dk1"/>
              </a:buClr>
              <a:buSzPts val="1200"/>
              <a:buFont typeface="Arial"/>
              <a:buNone/>
              <a:defRPr b="0" i="0" sz="1200" u="none" cap="none" strike="noStrike">
                <a:solidFill>
                  <a:schemeClr val="dk1"/>
                </a:solidFill>
                <a:latin typeface="Arial"/>
                <a:ea typeface="Arial"/>
                <a:cs typeface="Arial"/>
                <a:sym typeface="Arial"/>
              </a:defRPr>
            </a:lvl1pPr>
            <a:lvl2pPr indent="-292100" lvl="1" marL="914400" marR="0" algn="l">
              <a:lnSpc>
                <a:spcPct val="90000"/>
              </a:lnSpc>
              <a:spcBef>
                <a:spcPts val="500"/>
              </a:spcBef>
              <a:spcAft>
                <a:spcPts val="0"/>
              </a:spcAft>
              <a:buClr>
                <a:schemeClr val="dk1"/>
              </a:buClr>
              <a:buSzPts val="1000"/>
              <a:buFont typeface="Arial"/>
              <a:buChar char="•"/>
              <a:defRPr b="0" i="0" sz="1000" u="none" cap="none" strike="noStrike">
                <a:solidFill>
                  <a:schemeClr val="dk1"/>
                </a:solidFill>
                <a:latin typeface="Arial"/>
                <a:ea typeface="Arial"/>
                <a:cs typeface="Arial"/>
                <a:sym typeface="Arial"/>
              </a:defRPr>
            </a:lvl2pPr>
            <a:lvl3pPr indent="-292100" lvl="2" marL="1371600" marR="0" algn="l">
              <a:lnSpc>
                <a:spcPct val="90000"/>
              </a:lnSpc>
              <a:spcBef>
                <a:spcPts val="500"/>
              </a:spcBef>
              <a:spcAft>
                <a:spcPts val="0"/>
              </a:spcAft>
              <a:buClr>
                <a:schemeClr val="dk1"/>
              </a:buClr>
              <a:buSzPts val="1000"/>
              <a:buFont typeface="Arial"/>
              <a:buChar char="•"/>
              <a:defRPr b="0" i="0" sz="1000" u="none" cap="none" strike="noStrike">
                <a:solidFill>
                  <a:schemeClr val="dk1"/>
                </a:solidFill>
                <a:latin typeface="Arial"/>
                <a:ea typeface="Arial"/>
                <a:cs typeface="Arial"/>
                <a:sym typeface="Arial"/>
              </a:defRPr>
            </a:lvl3pPr>
            <a:lvl4pPr indent="-292100" lvl="3" marL="1828800" marR="0" algn="l">
              <a:lnSpc>
                <a:spcPct val="90000"/>
              </a:lnSpc>
              <a:spcBef>
                <a:spcPts val="500"/>
              </a:spcBef>
              <a:spcAft>
                <a:spcPts val="0"/>
              </a:spcAft>
              <a:buClr>
                <a:schemeClr val="dk1"/>
              </a:buClr>
              <a:buSzPts val="1000"/>
              <a:buFont typeface="Arial"/>
              <a:buChar char="•"/>
              <a:defRPr b="0" i="0" sz="1000" u="none" cap="none" strike="noStrike">
                <a:solidFill>
                  <a:schemeClr val="dk1"/>
                </a:solidFill>
                <a:latin typeface="Arial"/>
                <a:ea typeface="Arial"/>
                <a:cs typeface="Arial"/>
                <a:sym typeface="Arial"/>
              </a:defRPr>
            </a:lvl4pPr>
            <a:lvl5pPr indent="-292100" lvl="4" marL="2286000" marR="0" algn="l">
              <a:lnSpc>
                <a:spcPct val="90000"/>
              </a:lnSpc>
              <a:spcBef>
                <a:spcPts val="500"/>
              </a:spcBef>
              <a:spcAft>
                <a:spcPts val="0"/>
              </a:spcAft>
              <a:buClr>
                <a:schemeClr val="dk1"/>
              </a:buClr>
              <a:buSzPts val="1000"/>
              <a:buFont typeface="Arial"/>
              <a:buChar char="•"/>
              <a:defRPr b="0" i="0" sz="1000" u="none" cap="none" strike="noStrike">
                <a:solidFill>
                  <a:schemeClr val="dk1"/>
                </a:solidFill>
                <a:latin typeface="Arial"/>
                <a:ea typeface="Arial"/>
                <a:cs typeface="Arial"/>
                <a:sym typeface="Arial"/>
              </a:defRPr>
            </a:lvl5pPr>
            <a:lvl6pPr indent="-342900" lvl="5" marL="27432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6pPr>
            <a:lvl7pPr indent="-342900" lvl="6" marL="32004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7pPr>
            <a:lvl8pPr indent="-342900" lvl="7" marL="36576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8pPr>
            <a:lvl9pPr indent="-342900" lvl="8" marL="41148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9pPr>
          </a:lstStyle>
          <a:p/>
        </p:txBody>
      </p:sp>
      <p:sp>
        <p:nvSpPr>
          <p:cNvPr id="632" name="Google Shape;632;p69"/>
          <p:cNvSpPr/>
          <p:nvPr/>
        </p:nvSpPr>
        <p:spPr>
          <a:xfrm>
            <a:off x="323642" y="4022517"/>
            <a:ext cx="3667500" cy="518400"/>
          </a:xfrm>
          <a:prstGeom prst="rect">
            <a:avLst/>
          </a:prstGeom>
          <a:noFill/>
          <a:ln>
            <a:noFill/>
          </a:ln>
        </p:spPr>
        <p:txBody>
          <a:bodyPr anchorCtr="0" anchor="ctr" bIns="45700" lIns="91425" spcFirstLastPara="1" rIns="91425" wrap="square" tIns="45700">
            <a:noAutofit/>
          </a:bodyPr>
          <a:lstStyle/>
          <a:p>
            <a:pPr indent="0" lvl="0" marL="0" marR="0" rtl="0" algn="l">
              <a:lnSpc>
                <a:spcPct val="114000"/>
              </a:lnSpc>
              <a:spcBef>
                <a:spcPts val="0"/>
              </a:spcBef>
              <a:spcAft>
                <a:spcPts val="0"/>
              </a:spcAft>
              <a:buClr>
                <a:srgbClr val="005BAD"/>
              </a:buClr>
              <a:buSzPts val="1600"/>
              <a:buFont typeface="Arial"/>
              <a:buNone/>
            </a:pPr>
            <a:r>
              <a:rPr lang="ja-JP" sz="1600">
                <a:solidFill>
                  <a:srgbClr val="005BAD"/>
                </a:solidFill>
                <a:latin typeface="Arial"/>
                <a:ea typeface="Arial"/>
                <a:cs typeface="Arial"/>
                <a:sym typeface="Arial"/>
              </a:rPr>
              <a:t>各家の所得金額</a:t>
            </a:r>
            <a:r>
              <a:rPr lang="ja-JP" sz="1400">
                <a:solidFill>
                  <a:srgbClr val="005BAD"/>
                </a:solidFill>
                <a:latin typeface="Arial"/>
                <a:ea typeface="Arial"/>
                <a:cs typeface="Arial"/>
                <a:sym typeface="Arial"/>
              </a:rPr>
              <a:t>（もうけ）</a:t>
            </a:r>
            <a:r>
              <a:rPr lang="ja-JP" sz="1600">
                <a:solidFill>
                  <a:srgbClr val="005BAD"/>
                </a:solidFill>
                <a:latin typeface="Arial"/>
                <a:ea typeface="Arial"/>
                <a:cs typeface="Arial"/>
                <a:sym typeface="Arial"/>
              </a:rPr>
              <a:t>と</a:t>
            </a:r>
            <a:endParaRPr sz="1600">
              <a:solidFill>
                <a:srgbClr val="005BAD"/>
              </a:solidFill>
              <a:latin typeface="Arial"/>
              <a:ea typeface="Arial"/>
              <a:cs typeface="Arial"/>
              <a:sym typeface="Arial"/>
            </a:endParaRPr>
          </a:p>
          <a:p>
            <a:pPr indent="0" lvl="0" marL="0" marR="0" rtl="0" algn="l">
              <a:lnSpc>
                <a:spcPct val="114000"/>
              </a:lnSpc>
              <a:spcBef>
                <a:spcPts val="0"/>
              </a:spcBef>
              <a:spcAft>
                <a:spcPts val="0"/>
              </a:spcAft>
              <a:buClr>
                <a:srgbClr val="005BAD"/>
              </a:buClr>
              <a:buSzPts val="1600"/>
              <a:buFont typeface="Arial"/>
              <a:buNone/>
            </a:pPr>
            <a:r>
              <a:rPr lang="ja-JP" sz="1600">
                <a:solidFill>
                  <a:srgbClr val="005BAD"/>
                </a:solidFill>
                <a:latin typeface="Arial"/>
                <a:ea typeface="Arial"/>
                <a:cs typeface="Arial"/>
                <a:sym typeface="Arial"/>
              </a:rPr>
              <a:t>橋の使用回数が異なる場合</a:t>
            </a:r>
            <a:endParaRPr/>
          </a:p>
        </p:txBody>
      </p:sp>
      <p:sp>
        <p:nvSpPr>
          <p:cNvPr id="633" name="Google Shape;633;p69"/>
          <p:cNvSpPr/>
          <p:nvPr/>
        </p:nvSpPr>
        <p:spPr>
          <a:xfrm>
            <a:off x="3928375" y="1257125"/>
            <a:ext cx="1646700" cy="226800"/>
          </a:xfrm>
          <a:prstGeom prst="rect">
            <a:avLst/>
          </a:prstGeom>
          <a:noFill/>
          <a:ln cap="flat" cmpd="sng" w="19050">
            <a:solidFill>
              <a:srgbClr val="262626"/>
            </a:solidFill>
            <a:prstDash val="solid"/>
            <a:round/>
            <a:headEnd len="sm" w="sm" type="none"/>
            <a:tailEnd len="sm" w="sm" type="none"/>
          </a:ln>
        </p:spPr>
        <p:txBody>
          <a:bodyPr anchorCtr="0" anchor="ctr" bIns="36000" lIns="72000" spcFirstLastPara="1" rIns="72000" wrap="square" tIns="36000">
            <a:noAutofit/>
          </a:bodyPr>
          <a:lstStyle/>
          <a:p>
            <a:pPr indent="0" lvl="0" marL="0" marR="0" rtl="0" algn="ctr">
              <a:lnSpc>
                <a:spcPct val="100000"/>
              </a:lnSpc>
              <a:spcBef>
                <a:spcPts val="0"/>
              </a:spcBef>
              <a:spcAft>
                <a:spcPts val="0"/>
              </a:spcAft>
              <a:buClr>
                <a:schemeClr val="dk1"/>
              </a:buClr>
              <a:buSzPts val="1300"/>
              <a:buFont typeface="Arial"/>
              <a:buNone/>
            </a:pPr>
            <a:r>
              <a:rPr b="0" i="0" lang="ja-JP" sz="1300" u="none" cap="none" strike="noStrike">
                <a:solidFill>
                  <a:schemeClr val="dk1"/>
                </a:solidFill>
                <a:latin typeface="Arial"/>
                <a:ea typeface="Arial"/>
                <a:cs typeface="Arial"/>
                <a:sym typeface="Arial"/>
              </a:rPr>
              <a:t>パターン１</a:t>
            </a:r>
            <a:r>
              <a:rPr b="0" i="0" lang="ja-JP" sz="1200" u="none" cap="none" strike="noStrike">
                <a:solidFill>
                  <a:schemeClr val="dk1"/>
                </a:solidFill>
                <a:latin typeface="Arial"/>
                <a:ea typeface="Arial"/>
                <a:cs typeface="Arial"/>
                <a:sym typeface="Arial"/>
              </a:rPr>
              <a:t>（参考）</a:t>
            </a:r>
            <a:endParaRPr b="0" i="0" sz="1300" u="none" cap="none" strike="noStrike">
              <a:solidFill>
                <a:schemeClr val="dk1"/>
              </a:solidFill>
              <a:latin typeface="Arial"/>
              <a:ea typeface="Arial"/>
              <a:cs typeface="Arial"/>
              <a:sym typeface="Arial"/>
            </a:endParaRPr>
          </a:p>
        </p:txBody>
      </p:sp>
      <p:sp>
        <p:nvSpPr>
          <p:cNvPr id="634" name="Google Shape;634;p69"/>
          <p:cNvSpPr/>
          <p:nvPr/>
        </p:nvSpPr>
        <p:spPr>
          <a:xfrm>
            <a:off x="323642" y="4576465"/>
            <a:ext cx="3455400" cy="621000"/>
          </a:xfrm>
          <a:prstGeom prst="rect">
            <a:avLst/>
          </a:prstGeom>
          <a:noFill/>
          <a:ln>
            <a:noFill/>
          </a:ln>
        </p:spPr>
        <p:txBody>
          <a:bodyPr anchorCtr="0" anchor="ctr" bIns="45700" lIns="91425" spcFirstLastPara="1" rIns="91425" wrap="square" tIns="45700">
            <a:noAutofit/>
          </a:bodyPr>
          <a:lstStyle/>
          <a:p>
            <a:pPr indent="0" lvl="0" marL="0" marR="0" rtl="0" algn="l">
              <a:lnSpc>
                <a:spcPct val="114000"/>
              </a:lnSpc>
              <a:spcBef>
                <a:spcPts val="0"/>
              </a:spcBef>
              <a:spcAft>
                <a:spcPts val="0"/>
              </a:spcAft>
              <a:buClr>
                <a:srgbClr val="005BAD"/>
              </a:buClr>
              <a:buSzPts val="1050"/>
              <a:buFont typeface="Noto Sans Symbols"/>
              <a:buNone/>
            </a:pPr>
            <a:r>
              <a:rPr lang="ja-JP" sz="1000">
                <a:solidFill>
                  <a:srgbClr val="005BAD"/>
                </a:solidFill>
                <a:latin typeface="Arial"/>
                <a:ea typeface="Arial"/>
                <a:cs typeface="Arial"/>
                <a:sym typeface="Arial"/>
              </a:rPr>
              <a:t>※グループの意見を集約し、「負担金額」を</a:t>
            </a:r>
            <a:endParaRPr sz="1000">
              <a:solidFill>
                <a:srgbClr val="005BAD"/>
              </a:solidFill>
              <a:latin typeface="Arial"/>
              <a:ea typeface="Arial"/>
              <a:cs typeface="Arial"/>
              <a:sym typeface="Arial"/>
            </a:endParaRPr>
          </a:p>
          <a:p>
            <a:pPr indent="0" lvl="0" marL="0" marR="0" rtl="0" algn="l">
              <a:lnSpc>
                <a:spcPct val="114000"/>
              </a:lnSpc>
              <a:spcBef>
                <a:spcPts val="0"/>
              </a:spcBef>
              <a:spcAft>
                <a:spcPts val="0"/>
              </a:spcAft>
              <a:buClr>
                <a:srgbClr val="005BAD"/>
              </a:buClr>
              <a:buSzPts val="1050"/>
              <a:buFont typeface="Noto Sans Symbols"/>
              <a:buNone/>
            </a:pPr>
            <a:r>
              <a:rPr lang="ja-JP" sz="1000">
                <a:solidFill>
                  <a:srgbClr val="005BAD"/>
                </a:solidFill>
                <a:latin typeface="Arial"/>
                <a:ea typeface="Arial"/>
                <a:cs typeface="Arial"/>
                <a:sym typeface="Arial"/>
              </a:rPr>
              <a:t>   記入しましょう！</a:t>
            </a:r>
            <a:endParaRPr sz="1000"/>
          </a:p>
        </p:txBody>
      </p:sp>
      <p:sp>
        <p:nvSpPr>
          <p:cNvPr id="635" name="Google Shape;635;p69"/>
          <p:cNvSpPr/>
          <p:nvPr/>
        </p:nvSpPr>
        <p:spPr>
          <a:xfrm>
            <a:off x="6940632" y="3944289"/>
            <a:ext cx="1879500" cy="621000"/>
          </a:xfrm>
          <a:prstGeom prst="rect">
            <a:avLst/>
          </a:prstGeom>
          <a:noFill/>
          <a:ln>
            <a:noFill/>
          </a:ln>
        </p:spPr>
        <p:txBody>
          <a:bodyPr anchorCtr="0" anchor="ctr" bIns="45700" lIns="91425" spcFirstLastPara="1" rIns="91425" wrap="square" tIns="45700">
            <a:noAutofit/>
          </a:bodyPr>
          <a:lstStyle/>
          <a:p>
            <a:pPr indent="0" lvl="0" marL="0" marR="0" rtl="0" algn="l">
              <a:lnSpc>
                <a:spcPct val="114000"/>
              </a:lnSpc>
              <a:spcBef>
                <a:spcPts val="0"/>
              </a:spcBef>
              <a:spcAft>
                <a:spcPts val="0"/>
              </a:spcAft>
              <a:buClr>
                <a:srgbClr val="005BAD"/>
              </a:buClr>
              <a:buSzPts val="900"/>
              <a:buFont typeface="Noto Sans Symbols"/>
              <a:buNone/>
            </a:pPr>
            <a:r>
              <a:rPr lang="ja-JP" sz="900">
                <a:solidFill>
                  <a:srgbClr val="005BAD"/>
                </a:solidFill>
                <a:latin typeface="Arial"/>
                <a:ea typeface="Arial"/>
                <a:cs typeface="Arial"/>
                <a:sym typeface="Arial"/>
              </a:rPr>
              <a:t>※グループでは、どの要素をどれくらい重要視しますか？下の図のどの辺りに位置するか★を動かしてみましょう！</a:t>
            </a:r>
            <a:endParaRPr/>
          </a:p>
        </p:txBody>
      </p:sp>
      <p:grpSp>
        <p:nvGrpSpPr>
          <p:cNvPr id="636" name="Google Shape;636;p69"/>
          <p:cNvGrpSpPr/>
          <p:nvPr/>
        </p:nvGrpSpPr>
        <p:grpSpPr>
          <a:xfrm>
            <a:off x="7088512" y="4832765"/>
            <a:ext cx="1529700" cy="1529700"/>
            <a:chOff x="7088512" y="4886555"/>
            <a:chExt cx="1529700" cy="1529700"/>
          </a:xfrm>
        </p:grpSpPr>
        <p:sp>
          <p:nvSpPr>
            <p:cNvPr id="637" name="Google Shape;637;p69"/>
            <p:cNvSpPr/>
            <p:nvPr/>
          </p:nvSpPr>
          <p:spPr>
            <a:xfrm>
              <a:off x="7660654" y="5458697"/>
              <a:ext cx="385500" cy="385500"/>
            </a:xfrm>
            <a:prstGeom prst="ellipse">
              <a:avLst/>
            </a:prstGeom>
            <a:noFill/>
            <a:ln cap="flat" cmpd="sng" w="9525">
              <a:solidFill>
                <a:srgbClr val="005BAD"/>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2400"/>
                <a:buFont typeface="Arial"/>
                <a:buNone/>
              </a:pPr>
              <a:r>
                <a:t/>
              </a:r>
              <a:endParaRPr b="0" i="0" sz="2400" u="none" cap="none" strike="noStrike">
                <a:solidFill>
                  <a:schemeClr val="dk1"/>
                </a:solidFill>
                <a:latin typeface="Arial"/>
                <a:ea typeface="Arial"/>
                <a:cs typeface="Arial"/>
                <a:sym typeface="Arial"/>
              </a:endParaRPr>
            </a:p>
          </p:txBody>
        </p:sp>
        <p:sp>
          <p:nvSpPr>
            <p:cNvPr id="638" name="Google Shape;638;p69"/>
            <p:cNvSpPr/>
            <p:nvPr/>
          </p:nvSpPr>
          <p:spPr>
            <a:xfrm>
              <a:off x="7355624" y="5153667"/>
              <a:ext cx="995700" cy="995700"/>
            </a:xfrm>
            <a:prstGeom prst="ellipse">
              <a:avLst/>
            </a:prstGeom>
            <a:noFill/>
            <a:ln cap="flat" cmpd="sng" w="9525">
              <a:solidFill>
                <a:srgbClr val="005BAD"/>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2400"/>
                <a:buFont typeface="Arial"/>
                <a:buNone/>
              </a:pPr>
              <a:r>
                <a:t/>
              </a:r>
              <a:endParaRPr b="0" i="0" sz="2400" u="none" cap="none" strike="noStrike">
                <a:solidFill>
                  <a:schemeClr val="dk1"/>
                </a:solidFill>
                <a:latin typeface="Arial"/>
                <a:ea typeface="Arial"/>
                <a:cs typeface="Arial"/>
                <a:sym typeface="Arial"/>
              </a:endParaRPr>
            </a:p>
          </p:txBody>
        </p:sp>
        <p:sp>
          <p:nvSpPr>
            <p:cNvPr id="639" name="Google Shape;639;p69"/>
            <p:cNvSpPr/>
            <p:nvPr/>
          </p:nvSpPr>
          <p:spPr>
            <a:xfrm>
              <a:off x="7088512" y="4886555"/>
              <a:ext cx="1529700" cy="1529700"/>
            </a:xfrm>
            <a:prstGeom prst="ellipse">
              <a:avLst/>
            </a:prstGeom>
            <a:noFill/>
            <a:ln cap="flat" cmpd="sng" w="9525">
              <a:solidFill>
                <a:srgbClr val="005BAD"/>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2400"/>
                <a:buFont typeface="Arial"/>
                <a:buNone/>
              </a:pPr>
              <a:r>
                <a:t/>
              </a:r>
              <a:endParaRPr b="0" i="0" sz="2400" u="none" cap="none" strike="noStrike">
                <a:solidFill>
                  <a:schemeClr val="dk1"/>
                </a:solidFill>
                <a:latin typeface="Arial"/>
                <a:ea typeface="Arial"/>
                <a:cs typeface="Arial"/>
                <a:sym typeface="Arial"/>
              </a:endParaRPr>
            </a:p>
          </p:txBody>
        </p:sp>
      </p:grpSp>
      <p:sp>
        <p:nvSpPr>
          <p:cNvPr id="640" name="Google Shape;640;p69"/>
          <p:cNvSpPr/>
          <p:nvPr/>
        </p:nvSpPr>
        <p:spPr>
          <a:xfrm flipH="1" rot="2627637">
            <a:off x="8042328" y="4872393"/>
            <a:ext cx="213339" cy="869533"/>
          </a:xfrm>
          <a:custGeom>
            <a:rect b="b" l="l" r="r" t="t"/>
            <a:pathLst>
              <a:path extrusionOk="0" h="2826162" w="635031">
                <a:moveTo>
                  <a:pt x="477774" y="549783"/>
                </a:moveTo>
                <a:lnTo>
                  <a:pt x="635032" y="549783"/>
                </a:lnTo>
                <a:lnTo>
                  <a:pt x="317468" y="0"/>
                </a:lnTo>
                <a:lnTo>
                  <a:pt x="0" y="549783"/>
                </a:lnTo>
                <a:lnTo>
                  <a:pt x="157163" y="549783"/>
                </a:lnTo>
                <a:lnTo>
                  <a:pt x="317468" y="2826163"/>
                </a:lnTo>
                <a:lnTo>
                  <a:pt x="477774" y="549783"/>
                </a:lnTo>
                <a:close/>
              </a:path>
            </a:pathLst>
          </a:custGeom>
          <a:gradFill>
            <a:gsLst>
              <a:gs pos="0">
                <a:srgbClr val="005BAD"/>
              </a:gs>
              <a:gs pos="100000">
                <a:srgbClr val="005BAD">
                  <a:alpha val="0"/>
                </a:srgbClr>
              </a:gs>
            </a:gsLst>
            <a:lin ang="5400012" scaled="0"/>
          </a:gra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641" name="Google Shape;641;p69"/>
          <p:cNvSpPr/>
          <p:nvPr/>
        </p:nvSpPr>
        <p:spPr>
          <a:xfrm>
            <a:off x="6932817" y="4690493"/>
            <a:ext cx="663000" cy="139800"/>
          </a:xfrm>
          <a:prstGeom prst="rect">
            <a:avLst/>
          </a:prstGeom>
          <a:noFill/>
          <a:ln cap="flat" cmpd="sng" w="9525">
            <a:solidFill>
              <a:srgbClr val="005BAD"/>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14000"/>
              </a:lnSpc>
              <a:spcBef>
                <a:spcPts val="0"/>
              </a:spcBef>
              <a:spcAft>
                <a:spcPts val="0"/>
              </a:spcAft>
              <a:buClr>
                <a:srgbClr val="005BAD"/>
              </a:buClr>
              <a:buSzPts val="900"/>
              <a:buFont typeface="Noto Sans Symbols"/>
              <a:buNone/>
            </a:pPr>
            <a:r>
              <a:rPr lang="ja-JP" sz="900">
                <a:solidFill>
                  <a:srgbClr val="005BAD"/>
                </a:solidFill>
                <a:latin typeface="Arial"/>
                <a:ea typeface="Arial"/>
                <a:cs typeface="Arial"/>
                <a:sym typeface="Arial"/>
              </a:rPr>
              <a:t>所得金額</a:t>
            </a:r>
            <a:endParaRPr/>
          </a:p>
        </p:txBody>
      </p:sp>
      <p:sp>
        <p:nvSpPr>
          <p:cNvPr id="642" name="Google Shape;642;p69"/>
          <p:cNvSpPr/>
          <p:nvPr/>
        </p:nvSpPr>
        <p:spPr>
          <a:xfrm>
            <a:off x="8117381" y="4690493"/>
            <a:ext cx="663000" cy="139800"/>
          </a:xfrm>
          <a:prstGeom prst="rect">
            <a:avLst/>
          </a:prstGeom>
          <a:noFill/>
          <a:ln cap="flat" cmpd="sng" w="9525">
            <a:solidFill>
              <a:srgbClr val="005BAD"/>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14000"/>
              </a:lnSpc>
              <a:spcBef>
                <a:spcPts val="0"/>
              </a:spcBef>
              <a:spcAft>
                <a:spcPts val="0"/>
              </a:spcAft>
              <a:buClr>
                <a:srgbClr val="005BAD"/>
              </a:buClr>
              <a:buSzPts val="900"/>
              <a:buFont typeface="Noto Sans Symbols"/>
              <a:buNone/>
            </a:pPr>
            <a:r>
              <a:rPr lang="ja-JP" sz="900">
                <a:solidFill>
                  <a:srgbClr val="005BAD"/>
                </a:solidFill>
                <a:latin typeface="Arial"/>
                <a:ea typeface="Arial"/>
                <a:cs typeface="Arial"/>
                <a:sym typeface="Arial"/>
              </a:rPr>
              <a:t>使用回数</a:t>
            </a:r>
            <a:endParaRPr/>
          </a:p>
        </p:txBody>
      </p:sp>
      <p:sp>
        <p:nvSpPr>
          <p:cNvPr id="643" name="Google Shape;643;p69"/>
          <p:cNvSpPr/>
          <p:nvPr/>
        </p:nvSpPr>
        <p:spPr>
          <a:xfrm>
            <a:off x="7410353" y="6532801"/>
            <a:ext cx="886200" cy="139800"/>
          </a:xfrm>
          <a:prstGeom prst="rect">
            <a:avLst/>
          </a:prstGeom>
          <a:noFill/>
          <a:ln cap="flat" cmpd="sng" w="9525">
            <a:solidFill>
              <a:srgbClr val="005BAD"/>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14000"/>
              </a:lnSpc>
              <a:spcBef>
                <a:spcPts val="0"/>
              </a:spcBef>
              <a:spcAft>
                <a:spcPts val="0"/>
              </a:spcAft>
              <a:buClr>
                <a:srgbClr val="005BAD"/>
              </a:buClr>
              <a:buSzPts val="900"/>
              <a:buFont typeface="Noto Sans Symbols"/>
              <a:buNone/>
            </a:pPr>
            <a:r>
              <a:rPr lang="ja-JP" sz="900">
                <a:solidFill>
                  <a:srgbClr val="005BAD"/>
                </a:solidFill>
                <a:latin typeface="Arial"/>
                <a:ea typeface="Arial"/>
                <a:cs typeface="Arial"/>
                <a:sym typeface="Arial"/>
              </a:rPr>
              <a:t>その他の要素</a:t>
            </a:r>
            <a:endParaRPr/>
          </a:p>
        </p:txBody>
      </p:sp>
      <p:sp>
        <p:nvSpPr>
          <p:cNvPr id="644" name="Google Shape;644;p69"/>
          <p:cNvSpPr/>
          <p:nvPr/>
        </p:nvSpPr>
        <p:spPr>
          <a:xfrm rot="-2591476">
            <a:off x="7454554" y="4863558"/>
            <a:ext cx="213398" cy="874656"/>
          </a:xfrm>
          <a:custGeom>
            <a:rect b="b" l="l" r="r" t="t"/>
            <a:pathLst>
              <a:path extrusionOk="0" h="2826162" w="635031">
                <a:moveTo>
                  <a:pt x="477774" y="549783"/>
                </a:moveTo>
                <a:lnTo>
                  <a:pt x="635032" y="549783"/>
                </a:lnTo>
                <a:lnTo>
                  <a:pt x="317468" y="0"/>
                </a:lnTo>
                <a:lnTo>
                  <a:pt x="0" y="549783"/>
                </a:lnTo>
                <a:lnTo>
                  <a:pt x="157163" y="549783"/>
                </a:lnTo>
                <a:lnTo>
                  <a:pt x="317468" y="2826163"/>
                </a:lnTo>
                <a:lnTo>
                  <a:pt x="477774" y="549783"/>
                </a:lnTo>
                <a:close/>
              </a:path>
            </a:pathLst>
          </a:custGeom>
          <a:gradFill>
            <a:gsLst>
              <a:gs pos="0">
                <a:srgbClr val="005BAD"/>
              </a:gs>
              <a:gs pos="100000">
                <a:srgbClr val="005BAD">
                  <a:alpha val="0"/>
                </a:srgbClr>
              </a:gs>
            </a:gsLst>
            <a:lin ang="5400012" scaled="0"/>
          </a:gra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645" name="Google Shape;645;p69"/>
          <p:cNvSpPr/>
          <p:nvPr/>
        </p:nvSpPr>
        <p:spPr>
          <a:xfrm rot="10800000">
            <a:off x="7747405" y="5570197"/>
            <a:ext cx="212735" cy="869045"/>
          </a:xfrm>
          <a:custGeom>
            <a:rect b="b" l="l" r="r" t="t"/>
            <a:pathLst>
              <a:path extrusionOk="0" h="2826162" w="635031">
                <a:moveTo>
                  <a:pt x="477774" y="549783"/>
                </a:moveTo>
                <a:lnTo>
                  <a:pt x="635032" y="549783"/>
                </a:lnTo>
                <a:lnTo>
                  <a:pt x="317468" y="0"/>
                </a:lnTo>
                <a:lnTo>
                  <a:pt x="0" y="549783"/>
                </a:lnTo>
                <a:lnTo>
                  <a:pt x="157163" y="549783"/>
                </a:lnTo>
                <a:lnTo>
                  <a:pt x="317468" y="2826163"/>
                </a:lnTo>
                <a:lnTo>
                  <a:pt x="477774" y="549783"/>
                </a:lnTo>
                <a:close/>
              </a:path>
            </a:pathLst>
          </a:custGeom>
          <a:gradFill>
            <a:gsLst>
              <a:gs pos="0">
                <a:srgbClr val="005BAD"/>
              </a:gs>
              <a:gs pos="100000">
                <a:srgbClr val="005BAD">
                  <a:alpha val="0"/>
                </a:srgbClr>
              </a:gs>
            </a:gsLst>
            <a:lin ang="5400012" scaled="0"/>
          </a:gra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646" name="Google Shape;646;p69"/>
          <p:cNvSpPr/>
          <p:nvPr/>
        </p:nvSpPr>
        <p:spPr>
          <a:xfrm>
            <a:off x="7797217" y="5541470"/>
            <a:ext cx="112500" cy="112500"/>
          </a:xfrm>
          <a:prstGeom prst="ellipse">
            <a:avLst/>
          </a:prstGeom>
          <a:solidFill>
            <a:srgbClr val="005BAD">
              <a:alpha val="69800"/>
            </a:srgbClr>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2400"/>
              <a:buFont typeface="Arial"/>
              <a:buNone/>
            </a:pPr>
            <a:r>
              <a:t/>
            </a:r>
            <a:endParaRPr b="0" i="0" sz="2400" u="none" cap="none" strike="noStrike">
              <a:solidFill>
                <a:srgbClr val="FFC000"/>
              </a:solidFill>
              <a:latin typeface="Arial"/>
              <a:ea typeface="Arial"/>
              <a:cs typeface="Arial"/>
              <a:sym typeface="Arial"/>
            </a:endParaRPr>
          </a:p>
        </p:txBody>
      </p:sp>
      <p:graphicFrame>
        <p:nvGraphicFramePr>
          <p:cNvPr id="647" name="Google Shape;647;p69"/>
          <p:cNvGraphicFramePr/>
          <p:nvPr/>
        </p:nvGraphicFramePr>
        <p:xfrm>
          <a:off x="5772274" y="1541747"/>
          <a:ext cx="3000000" cy="3000000"/>
        </p:xfrm>
        <a:graphic>
          <a:graphicData uri="http://schemas.openxmlformats.org/drawingml/2006/table">
            <a:tbl>
              <a:tblPr bandRow="1" firstRow="1">
                <a:noFill/>
                <a:tableStyleId>{EDD6E753-2930-40FE-A78C-5DBA94F34718}</a:tableStyleId>
              </a:tblPr>
              <a:tblGrid>
                <a:gridCol w="506775"/>
                <a:gridCol w="482700"/>
                <a:gridCol w="654250"/>
                <a:gridCol w="687375"/>
                <a:gridCol w="716975"/>
              </a:tblGrid>
              <a:tr h="361725">
                <a:tc>
                  <a:txBody>
                    <a:bodyPr/>
                    <a:lstStyle/>
                    <a:p>
                      <a:pPr indent="0" lvl="0" marL="0" marR="0" rtl="0" algn="ctr">
                        <a:spcBef>
                          <a:spcPts val="0"/>
                        </a:spcBef>
                        <a:spcAft>
                          <a:spcPts val="0"/>
                        </a:spcAft>
                        <a:buNone/>
                      </a:pPr>
                      <a:r>
                        <a:t/>
                      </a:r>
                      <a:endParaRPr b="0" sz="900" u="none" cap="none" strike="noStrike">
                        <a:solidFill>
                          <a:schemeClr val="lt1"/>
                        </a:solidFill>
                      </a:endParaRPr>
                    </a:p>
                  </a:txBody>
                  <a:tcPr marT="45725" marB="45725" marR="91450" marL="91450" anchor="ctr">
                    <a:lnL cap="flat" cmpd="sng" w="9525">
                      <a:solidFill>
                        <a:srgbClr val="000000">
                          <a:alpha val="0"/>
                        </a:srgbClr>
                      </a:solidFill>
                      <a:prstDash val="solid"/>
                      <a:round/>
                      <a:headEnd len="sm" w="sm" type="none"/>
                      <a:tailEnd len="sm" w="sm" type="none"/>
                    </a:lnL>
                    <a:lnR cap="flat" cmpd="sng" w="12700">
                      <a:solidFill>
                        <a:schemeClr val="dk1"/>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12700">
                      <a:solidFill>
                        <a:schemeClr val="dk1"/>
                      </a:solidFill>
                      <a:prstDash val="solid"/>
                      <a:round/>
                      <a:headEnd len="sm" w="sm" type="none"/>
                      <a:tailEnd len="sm" w="sm" type="none"/>
                    </a:lnB>
                    <a:solidFill>
                      <a:srgbClr val="F2F2F2"/>
                    </a:solidFill>
                  </a:tcPr>
                </a:tc>
                <a:tc>
                  <a:txBody>
                    <a:bodyPr/>
                    <a:lstStyle/>
                    <a:p>
                      <a:pPr indent="0" lvl="0" marL="0" marR="0" rtl="0" algn="ctr">
                        <a:spcBef>
                          <a:spcPts val="0"/>
                        </a:spcBef>
                        <a:spcAft>
                          <a:spcPts val="0"/>
                        </a:spcAft>
                        <a:buNone/>
                      </a:pPr>
                      <a:r>
                        <a:rPr b="1" lang="ja-JP" sz="900" u="none" cap="none" strike="noStrike">
                          <a:solidFill>
                            <a:schemeClr val="lt1"/>
                          </a:solidFill>
                        </a:rPr>
                        <a:t>家族</a:t>
                      </a:r>
                      <a:endParaRPr/>
                    </a:p>
                  </a:txBody>
                  <a:tcPr marT="45725" marB="45725" marR="91450" marL="91450" anchor="ctr">
                    <a:lnL cap="flat" cmpd="sng" w="12700">
                      <a:solidFill>
                        <a:schemeClr val="dk1"/>
                      </a:solidFill>
                      <a:prstDash val="solid"/>
                      <a:round/>
                      <a:headEnd len="sm" w="sm" type="none"/>
                      <a:tailEnd len="sm" w="sm" type="none"/>
                    </a:lnL>
                    <a:lnR cap="flat" cmpd="sng" w="12700">
                      <a:solidFill>
                        <a:schemeClr val="lt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7F7F7F"/>
                    </a:solidFill>
                  </a:tcPr>
                </a:tc>
                <a:tc>
                  <a:txBody>
                    <a:bodyPr/>
                    <a:lstStyle/>
                    <a:p>
                      <a:pPr indent="0" lvl="0" marL="0" marR="0" rtl="0" algn="ctr">
                        <a:spcBef>
                          <a:spcPts val="0"/>
                        </a:spcBef>
                        <a:spcAft>
                          <a:spcPts val="0"/>
                        </a:spcAft>
                        <a:buNone/>
                      </a:pPr>
                      <a:r>
                        <a:rPr lang="ja-JP" sz="900" u="none" cap="none" strike="noStrike">
                          <a:solidFill>
                            <a:schemeClr val="lt1"/>
                          </a:solidFill>
                        </a:rPr>
                        <a:t>所得金額</a:t>
                      </a:r>
                      <a:endParaRPr b="0" sz="700" u="none" cap="none" strike="noStrike">
                        <a:solidFill>
                          <a:schemeClr val="lt1"/>
                        </a:solidFill>
                        <a:latin typeface="Arial"/>
                        <a:ea typeface="Arial"/>
                        <a:cs typeface="Arial"/>
                        <a:sym typeface="Arial"/>
                      </a:endParaRPr>
                    </a:p>
                  </a:txBody>
                  <a:tcPr marT="45725" marB="45725" marR="91450" marL="91450" anchor="ctr">
                    <a:lnL cap="flat" cmpd="sng" w="12700">
                      <a:solidFill>
                        <a:schemeClr val="lt1"/>
                      </a:solidFill>
                      <a:prstDash val="solid"/>
                      <a:round/>
                      <a:headEnd len="sm" w="sm" type="none"/>
                      <a:tailEnd len="sm" w="sm" type="none"/>
                    </a:lnL>
                    <a:lnR cap="flat" cmpd="sng" w="12700">
                      <a:solidFill>
                        <a:schemeClr val="lt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7F7F7F"/>
                    </a:solidFill>
                  </a:tcPr>
                </a:tc>
                <a:tc>
                  <a:txBody>
                    <a:bodyPr/>
                    <a:lstStyle/>
                    <a:p>
                      <a:pPr indent="0" lvl="0" marL="0" marR="0" rtl="0" algn="ctr">
                        <a:spcBef>
                          <a:spcPts val="0"/>
                        </a:spcBef>
                        <a:spcAft>
                          <a:spcPts val="0"/>
                        </a:spcAft>
                        <a:buNone/>
                      </a:pPr>
                      <a:r>
                        <a:rPr lang="ja-JP" sz="900" u="none" cap="none" strike="noStrike">
                          <a:solidFill>
                            <a:schemeClr val="lt1"/>
                          </a:solidFill>
                        </a:rPr>
                        <a:t>使用回数</a:t>
                      </a:r>
                      <a:endParaRPr>
                        <a:solidFill>
                          <a:schemeClr val="lt1"/>
                        </a:solidFill>
                      </a:endParaRPr>
                    </a:p>
                  </a:txBody>
                  <a:tcPr marT="45725" marB="45725" marR="91450" marL="91450" anchor="ctr">
                    <a:lnL cap="flat" cmpd="sng" w="12700">
                      <a:solidFill>
                        <a:schemeClr val="lt1"/>
                      </a:solidFill>
                      <a:prstDash val="solid"/>
                      <a:round/>
                      <a:headEnd len="sm" w="sm" type="none"/>
                      <a:tailEnd len="sm" w="sm" type="none"/>
                    </a:lnL>
                    <a:lnR cap="flat" cmpd="sng" w="12700">
                      <a:solidFill>
                        <a:schemeClr val="lt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7F7F7F"/>
                    </a:solidFill>
                  </a:tcPr>
                </a:tc>
                <a:tc>
                  <a:txBody>
                    <a:bodyPr/>
                    <a:lstStyle/>
                    <a:p>
                      <a:pPr indent="0" lvl="0" marL="0" marR="0" rtl="0" algn="ctr">
                        <a:spcBef>
                          <a:spcPts val="0"/>
                        </a:spcBef>
                        <a:spcAft>
                          <a:spcPts val="0"/>
                        </a:spcAft>
                        <a:buNone/>
                      </a:pPr>
                      <a:r>
                        <a:rPr lang="ja-JP" sz="900" u="none" cap="none" strike="noStrike">
                          <a:solidFill>
                            <a:schemeClr val="lt1"/>
                          </a:solidFill>
                        </a:rPr>
                        <a:t>負担金額</a:t>
                      </a:r>
                      <a:endParaRPr>
                        <a:solidFill>
                          <a:schemeClr val="lt1"/>
                        </a:solidFill>
                      </a:endParaRPr>
                    </a:p>
                  </a:txBody>
                  <a:tcPr marT="45725" marB="45725" marR="91450" marL="91450" anchor="ctr">
                    <a:lnL cap="flat" cmpd="sng" w="12700">
                      <a:solidFill>
                        <a:schemeClr val="lt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7F7F7F"/>
                    </a:solidFill>
                  </a:tcPr>
                </a:tc>
              </a:tr>
              <a:tr h="288000">
                <a:tc>
                  <a:txBody>
                    <a:bodyPr/>
                    <a:lstStyle/>
                    <a:p>
                      <a:pPr indent="0" lvl="0" marL="0" marR="0" rtl="0" algn="ctr">
                        <a:spcBef>
                          <a:spcPts val="0"/>
                        </a:spcBef>
                        <a:spcAft>
                          <a:spcPts val="0"/>
                        </a:spcAft>
                        <a:buNone/>
                      </a:pPr>
                      <a:r>
                        <a:rPr b="1" lang="ja-JP" sz="900" u="none" cap="none" strike="noStrike">
                          <a:latin typeface="Arial"/>
                          <a:ea typeface="Arial"/>
                          <a:cs typeface="Arial"/>
                          <a:sym typeface="Arial"/>
                        </a:rPr>
                        <a:t>Ａ家</a:t>
                      </a:r>
                      <a:endParaRPr/>
                    </a:p>
                  </a:txBody>
                  <a:tcPr marT="45725" marB="45725" marR="91450" marL="91450" anchor="ctr">
                    <a:lnL cap="flat" cmpd="sng" w="12700">
                      <a:solidFill>
                        <a:schemeClr val="dk1"/>
                      </a:solidFill>
                      <a:prstDash val="solid"/>
                      <a:round/>
                      <a:headEnd len="sm" w="sm" type="none"/>
                      <a:tailEnd len="sm" w="sm" type="none"/>
                    </a:lnL>
                    <a:lnR cap="flat" cmpd="sng" w="9525">
                      <a:solidFill>
                        <a:schemeClr val="dk1"/>
                      </a:solidFill>
                      <a:prstDash val="dash"/>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ctr">
                        <a:spcBef>
                          <a:spcPts val="0"/>
                        </a:spcBef>
                        <a:spcAft>
                          <a:spcPts val="0"/>
                        </a:spcAft>
                        <a:buNone/>
                      </a:pPr>
                      <a:r>
                        <a:rPr b="1" lang="ja-JP" sz="900" u="none" cap="none" strike="noStrike">
                          <a:latin typeface="Arial"/>
                          <a:ea typeface="Arial"/>
                          <a:cs typeface="Arial"/>
                          <a:sym typeface="Arial"/>
                        </a:rPr>
                        <a:t>４人</a:t>
                      </a:r>
                      <a:endParaRPr/>
                    </a:p>
                  </a:txBody>
                  <a:tcPr marT="45725" marB="45725" marR="91450" marL="91450" anchor="ctr">
                    <a:lnL cap="flat" cmpd="sng" w="9525">
                      <a:solidFill>
                        <a:schemeClr val="dk1"/>
                      </a:solidFill>
                      <a:prstDash val="dash"/>
                      <a:round/>
                      <a:headEnd len="sm" w="sm" type="none"/>
                      <a:tailEnd len="sm" w="sm" type="none"/>
                    </a:lnL>
                    <a:lnR cap="flat" cmpd="sng" w="9525">
                      <a:solidFill>
                        <a:schemeClr val="dk1"/>
                      </a:solidFill>
                      <a:prstDash val="dash"/>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ctr">
                        <a:spcBef>
                          <a:spcPts val="0"/>
                        </a:spcBef>
                        <a:spcAft>
                          <a:spcPts val="0"/>
                        </a:spcAft>
                        <a:buNone/>
                      </a:pPr>
                      <a:r>
                        <a:rPr b="1" lang="ja-JP" sz="900" u="none" cap="none" strike="noStrike">
                          <a:latin typeface="Arial"/>
                          <a:ea typeface="Arial"/>
                          <a:cs typeface="Arial"/>
                          <a:sym typeface="Arial"/>
                        </a:rPr>
                        <a:t>500万円</a:t>
                      </a:r>
                      <a:endParaRPr/>
                    </a:p>
                  </a:txBody>
                  <a:tcPr marT="45725" marB="45725" marR="91450" marL="91450" anchor="ctr">
                    <a:lnL cap="flat" cmpd="sng" w="9525">
                      <a:solidFill>
                        <a:schemeClr val="dk1"/>
                      </a:solidFill>
                      <a:prstDash val="dash"/>
                      <a:round/>
                      <a:headEnd len="sm" w="sm" type="none"/>
                      <a:tailEnd len="sm" w="sm" type="none"/>
                    </a:lnL>
                    <a:lnR cap="flat" cmpd="sng" w="9525">
                      <a:solidFill>
                        <a:schemeClr val="dk1"/>
                      </a:solidFill>
                      <a:prstDash val="dash"/>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ctr">
                        <a:spcBef>
                          <a:spcPts val="0"/>
                        </a:spcBef>
                        <a:spcAft>
                          <a:spcPts val="0"/>
                        </a:spcAft>
                        <a:buNone/>
                      </a:pPr>
                      <a:r>
                        <a:rPr b="1" lang="ja-JP" sz="900" u="none" cap="none" strike="noStrike">
                          <a:latin typeface="Arial"/>
                          <a:ea typeface="Arial"/>
                          <a:cs typeface="Arial"/>
                          <a:sym typeface="Arial"/>
                        </a:rPr>
                        <a:t>月10回</a:t>
                      </a:r>
                      <a:endParaRPr/>
                    </a:p>
                  </a:txBody>
                  <a:tcPr marT="45725" marB="45725" marR="91450" marL="91450" anchor="ctr">
                    <a:lnL cap="flat" cmpd="sng" w="9525">
                      <a:solidFill>
                        <a:schemeClr val="dk1"/>
                      </a:solidFill>
                      <a:prstDash val="dash"/>
                      <a:round/>
                      <a:headEnd len="sm" w="sm" type="none"/>
                      <a:tailEnd len="sm" w="sm" type="none"/>
                    </a:lnL>
                    <a:lnR cap="flat" cmpd="sng" w="9525">
                      <a:solidFill>
                        <a:schemeClr val="dk1"/>
                      </a:solidFill>
                      <a:prstDash val="dash"/>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ctr">
                        <a:spcBef>
                          <a:spcPts val="0"/>
                        </a:spcBef>
                        <a:spcAft>
                          <a:spcPts val="0"/>
                        </a:spcAft>
                        <a:buNone/>
                      </a:pPr>
                      <a:r>
                        <a:rPr b="1" lang="ja-JP" sz="900" u="none" cap="none" strike="noStrike">
                          <a:latin typeface="Arial"/>
                          <a:ea typeface="Arial"/>
                          <a:cs typeface="Arial"/>
                          <a:sym typeface="Arial"/>
                        </a:rPr>
                        <a:t>100万円</a:t>
                      </a:r>
                      <a:endParaRPr/>
                    </a:p>
                  </a:txBody>
                  <a:tcPr marT="45725" marB="45725" marR="91450" marL="91450" anchor="ctr">
                    <a:lnL cap="flat" cmpd="sng" w="9525">
                      <a:solidFill>
                        <a:schemeClr val="dk1"/>
                      </a:solidFill>
                      <a:prstDash val="dash"/>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r>
              <a:tr h="288000">
                <a:tc>
                  <a:txBody>
                    <a:bodyPr/>
                    <a:lstStyle/>
                    <a:p>
                      <a:pPr indent="0" lvl="0" marL="0" marR="0" rtl="0" algn="ctr">
                        <a:spcBef>
                          <a:spcPts val="0"/>
                        </a:spcBef>
                        <a:spcAft>
                          <a:spcPts val="0"/>
                        </a:spcAft>
                        <a:buNone/>
                      </a:pPr>
                      <a:r>
                        <a:rPr b="1" lang="ja-JP" sz="900" u="none" cap="none" strike="noStrike">
                          <a:latin typeface="Arial"/>
                          <a:ea typeface="Arial"/>
                          <a:cs typeface="Arial"/>
                          <a:sym typeface="Arial"/>
                        </a:rPr>
                        <a:t>Ｂ家</a:t>
                      </a:r>
                      <a:endParaRPr/>
                    </a:p>
                  </a:txBody>
                  <a:tcPr marT="45725" marB="45725" marR="91450" marL="91450" anchor="ctr">
                    <a:lnL cap="flat" cmpd="sng" w="12700">
                      <a:solidFill>
                        <a:schemeClr val="dk1"/>
                      </a:solidFill>
                      <a:prstDash val="solid"/>
                      <a:round/>
                      <a:headEnd len="sm" w="sm" type="none"/>
                      <a:tailEnd len="sm" w="sm" type="none"/>
                    </a:lnL>
                    <a:lnR cap="flat" cmpd="sng" w="9525">
                      <a:solidFill>
                        <a:schemeClr val="dk1"/>
                      </a:solidFill>
                      <a:prstDash val="dash"/>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ctr">
                        <a:spcBef>
                          <a:spcPts val="0"/>
                        </a:spcBef>
                        <a:spcAft>
                          <a:spcPts val="0"/>
                        </a:spcAft>
                        <a:buNone/>
                      </a:pPr>
                      <a:r>
                        <a:rPr b="1" lang="ja-JP" sz="900" u="none" cap="none" strike="noStrike">
                          <a:latin typeface="Arial"/>
                          <a:ea typeface="Arial"/>
                          <a:cs typeface="Arial"/>
                          <a:sym typeface="Arial"/>
                        </a:rPr>
                        <a:t>４人</a:t>
                      </a:r>
                      <a:endParaRPr/>
                    </a:p>
                  </a:txBody>
                  <a:tcPr marT="45725" marB="45725" marR="91450" marL="91450" anchor="ctr">
                    <a:lnL cap="flat" cmpd="sng" w="9525">
                      <a:solidFill>
                        <a:schemeClr val="dk1"/>
                      </a:solidFill>
                      <a:prstDash val="dash"/>
                      <a:round/>
                      <a:headEnd len="sm" w="sm" type="none"/>
                      <a:tailEnd len="sm" w="sm" type="none"/>
                    </a:lnL>
                    <a:lnR cap="flat" cmpd="sng" w="9525">
                      <a:solidFill>
                        <a:schemeClr val="dk1"/>
                      </a:solidFill>
                      <a:prstDash val="dash"/>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ctr">
                        <a:spcBef>
                          <a:spcPts val="0"/>
                        </a:spcBef>
                        <a:spcAft>
                          <a:spcPts val="0"/>
                        </a:spcAft>
                        <a:buNone/>
                      </a:pPr>
                      <a:r>
                        <a:rPr b="1" lang="ja-JP" sz="900" u="none" cap="none" strike="noStrike">
                          <a:latin typeface="Arial"/>
                          <a:ea typeface="Arial"/>
                          <a:cs typeface="Arial"/>
                          <a:sym typeface="Arial"/>
                        </a:rPr>
                        <a:t>500万円</a:t>
                      </a:r>
                      <a:endParaRPr/>
                    </a:p>
                  </a:txBody>
                  <a:tcPr marT="45725" marB="45725" marR="91450" marL="91450" anchor="ctr">
                    <a:lnL cap="flat" cmpd="sng" w="9525">
                      <a:solidFill>
                        <a:schemeClr val="dk1"/>
                      </a:solidFill>
                      <a:prstDash val="dash"/>
                      <a:round/>
                      <a:headEnd len="sm" w="sm" type="none"/>
                      <a:tailEnd len="sm" w="sm" type="none"/>
                    </a:lnL>
                    <a:lnR cap="flat" cmpd="sng" w="9525">
                      <a:solidFill>
                        <a:schemeClr val="dk1"/>
                      </a:solidFill>
                      <a:prstDash val="dash"/>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ctr">
                        <a:spcBef>
                          <a:spcPts val="0"/>
                        </a:spcBef>
                        <a:spcAft>
                          <a:spcPts val="0"/>
                        </a:spcAft>
                        <a:buNone/>
                      </a:pPr>
                      <a:r>
                        <a:rPr b="1" lang="ja-JP" sz="900" u="none" cap="none" strike="noStrike">
                          <a:latin typeface="Arial"/>
                          <a:ea typeface="Arial"/>
                          <a:cs typeface="Arial"/>
                          <a:sym typeface="Arial"/>
                        </a:rPr>
                        <a:t>月10回</a:t>
                      </a:r>
                      <a:endParaRPr/>
                    </a:p>
                  </a:txBody>
                  <a:tcPr marT="45725" marB="45725" marR="91450" marL="91450" anchor="ctr">
                    <a:lnL cap="flat" cmpd="sng" w="9525">
                      <a:solidFill>
                        <a:schemeClr val="dk1"/>
                      </a:solidFill>
                      <a:prstDash val="dash"/>
                      <a:round/>
                      <a:headEnd len="sm" w="sm" type="none"/>
                      <a:tailEnd len="sm" w="sm" type="none"/>
                    </a:lnL>
                    <a:lnR cap="flat" cmpd="sng" w="9525">
                      <a:solidFill>
                        <a:schemeClr val="dk1"/>
                      </a:solidFill>
                      <a:prstDash val="dash"/>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ctr">
                        <a:spcBef>
                          <a:spcPts val="0"/>
                        </a:spcBef>
                        <a:spcAft>
                          <a:spcPts val="0"/>
                        </a:spcAft>
                        <a:buNone/>
                      </a:pPr>
                      <a:r>
                        <a:rPr b="1" lang="ja-JP" sz="900" u="none" cap="none" strike="noStrike">
                          <a:latin typeface="Arial"/>
                          <a:ea typeface="Arial"/>
                          <a:cs typeface="Arial"/>
                          <a:sym typeface="Arial"/>
                        </a:rPr>
                        <a:t>100万円</a:t>
                      </a:r>
                      <a:endParaRPr/>
                    </a:p>
                  </a:txBody>
                  <a:tcPr marT="45725" marB="45725" marR="91450" marL="91450" anchor="ctr">
                    <a:lnL cap="flat" cmpd="sng" w="9525">
                      <a:solidFill>
                        <a:schemeClr val="dk1"/>
                      </a:solidFill>
                      <a:prstDash val="dash"/>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r>
              <a:tr h="288000">
                <a:tc>
                  <a:txBody>
                    <a:bodyPr/>
                    <a:lstStyle/>
                    <a:p>
                      <a:pPr indent="0" lvl="0" marL="0" marR="0" rtl="0" algn="ctr">
                        <a:spcBef>
                          <a:spcPts val="0"/>
                        </a:spcBef>
                        <a:spcAft>
                          <a:spcPts val="0"/>
                        </a:spcAft>
                        <a:buNone/>
                      </a:pPr>
                      <a:r>
                        <a:rPr b="1" lang="ja-JP" sz="900" u="none" cap="none" strike="noStrike">
                          <a:latin typeface="Arial"/>
                          <a:ea typeface="Arial"/>
                          <a:cs typeface="Arial"/>
                          <a:sym typeface="Arial"/>
                        </a:rPr>
                        <a:t>Ｃ家</a:t>
                      </a:r>
                      <a:endParaRPr/>
                    </a:p>
                  </a:txBody>
                  <a:tcPr marT="45725" marB="45725" marR="91450" marL="91450" anchor="ctr">
                    <a:lnL cap="flat" cmpd="sng" w="12700">
                      <a:solidFill>
                        <a:schemeClr val="dk1"/>
                      </a:solidFill>
                      <a:prstDash val="solid"/>
                      <a:round/>
                      <a:headEnd len="sm" w="sm" type="none"/>
                      <a:tailEnd len="sm" w="sm" type="none"/>
                    </a:lnL>
                    <a:lnR cap="flat" cmpd="sng" w="9525">
                      <a:solidFill>
                        <a:schemeClr val="dk1"/>
                      </a:solidFill>
                      <a:prstDash val="dash"/>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ctr">
                        <a:spcBef>
                          <a:spcPts val="0"/>
                        </a:spcBef>
                        <a:spcAft>
                          <a:spcPts val="0"/>
                        </a:spcAft>
                        <a:buNone/>
                      </a:pPr>
                      <a:r>
                        <a:rPr b="1" lang="ja-JP" sz="900" u="none" cap="none" strike="noStrike">
                          <a:latin typeface="Arial"/>
                          <a:ea typeface="Arial"/>
                          <a:cs typeface="Arial"/>
                          <a:sym typeface="Arial"/>
                        </a:rPr>
                        <a:t>４人</a:t>
                      </a:r>
                      <a:endParaRPr/>
                    </a:p>
                  </a:txBody>
                  <a:tcPr marT="45725" marB="45725" marR="91450" marL="91450" anchor="ctr">
                    <a:lnL cap="flat" cmpd="sng" w="9525">
                      <a:solidFill>
                        <a:schemeClr val="dk1"/>
                      </a:solidFill>
                      <a:prstDash val="dash"/>
                      <a:round/>
                      <a:headEnd len="sm" w="sm" type="none"/>
                      <a:tailEnd len="sm" w="sm" type="none"/>
                    </a:lnL>
                    <a:lnR cap="flat" cmpd="sng" w="9525">
                      <a:solidFill>
                        <a:schemeClr val="dk1"/>
                      </a:solidFill>
                      <a:prstDash val="dash"/>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ctr">
                        <a:spcBef>
                          <a:spcPts val="0"/>
                        </a:spcBef>
                        <a:spcAft>
                          <a:spcPts val="0"/>
                        </a:spcAft>
                        <a:buNone/>
                      </a:pPr>
                      <a:r>
                        <a:rPr b="1" lang="ja-JP" sz="900" u="none" cap="none" strike="noStrike">
                          <a:latin typeface="Arial"/>
                          <a:ea typeface="Arial"/>
                          <a:cs typeface="Arial"/>
                          <a:sym typeface="Arial"/>
                        </a:rPr>
                        <a:t>500万円</a:t>
                      </a:r>
                      <a:endParaRPr/>
                    </a:p>
                  </a:txBody>
                  <a:tcPr marT="45725" marB="45725" marR="91450" marL="91450" anchor="ctr">
                    <a:lnL cap="flat" cmpd="sng" w="9525">
                      <a:solidFill>
                        <a:schemeClr val="dk1"/>
                      </a:solidFill>
                      <a:prstDash val="dash"/>
                      <a:round/>
                      <a:headEnd len="sm" w="sm" type="none"/>
                      <a:tailEnd len="sm" w="sm" type="none"/>
                    </a:lnL>
                    <a:lnR cap="flat" cmpd="sng" w="9525">
                      <a:solidFill>
                        <a:schemeClr val="dk1"/>
                      </a:solidFill>
                      <a:prstDash val="dash"/>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ctr">
                        <a:spcBef>
                          <a:spcPts val="0"/>
                        </a:spcBef>
                        <a:spcAft>
                          <a:spcPts val="0"/>
                        </a:spcAft>
                        <a:buNone/>
                      </a:pPr>
                      <a:r>
                        <a:rPr b="1" lang="ja-JP" sz="900" u="none" cap="none" strike="noStrike">
                          <a:latin typeface="Arial"/>
                          <a:ea typeface="Arial"/>
                          <a:cs typeface="Arial"/>
                          <a:sym typeface="Arial"/>
                        </a:rPr>
                        <a:t>月10回</a:t>
                      </a:r>
                      <a:endParaRPr/>
                    </a:p>
                  </a:txBody>
                  <a:tcPr marT="45725" marB="45725" marR="91450" marL="91450" anchor="ctr">
                    <a:lnL cap="flat" cmpd="sng" w="9525">
                      <a:solidFill>
                        <a:schemeClr val="dk1"/>
                      </a:solidFill>
                      <a:prstDash val="dash"/>
                      <a:round/>
                      <a:headEnd len="sm" w="sm" type="none"/>
                      <a:tailEnd len="sm" w="sm" type="none"/>
                    </a:lnL>
                    <a:lnR cap="flat" cmpd="sng" w="9525">
                      <a:solidFill>
                        <a:schemeClr val="dk1"/>
                      </a:solidFill>
                      <a:prstDash val="dash"/>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ctr">
                        <a:spcBef>
                          <a:spcPts val="0"/>
                        </a:spcBef>
                        <a:spcAft>
                          <a:spcPts val="0"/>
                        </a:spcAft>
                        <a:buNone/>
                      </a:pPr>
                      <a:r>
                        <a:rPr b="1" lang="ja-JP" sz="900" u="none" cap="none" strike="noStrike">
                          <a:latin typeface="Arial"/>
                          <a:ea typeface="Arial"/>
                          <a:cs typeface="Arial"/>
                          <a:sym typeface="Arial"/>
                        </a:rPr>
                        <a:t>100万円</a:t>
                      </a:r>
                      <a:endParaRPr/>
                    </a:p>
                  </a:txBody>
                  <a:tcPr marT="45725" marB="45725" marR="91450" marL="91450" anchor="ctr">
                    <a:lnL cap="flat" cmpd="sng" w="9525">
                      <a:solidFill>
                        <a:schemeClr val="dk1"/>
                      </a:solidFill>
                      <a:prstDash val="dash"/>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r>
              <a:tr h="288000">
                <a:tc>
                  <a:txBody>
                    <a:bodyPr/>
                    <a:lstStyle/>
                    <a:p>
                      <a:pPr indent="0" lvl="0" marL="0" marR="0" rtl="0" algn="ctr">
                        <a:spcBef>
                          <a:spcPts val="0"/>
                        </a:spcBef>
                        <a:spcAft>
                          <a:spcPts val="0"/>
                        </a:spcAft>
                        <a:buNone/>
                      </a:pPr>
                      <a:r>
                        <a:rPr b="1" lang="ja-JP" sz="900" u="none" cap="none" strike="noStrike">
                          <a:latin typeface="Arial"/>
                          <a:ea typeface="Arial"/>
                          <a:cs typeface="Arial"/>
                          <a:sym typeface="Arial"/>
                        </a:rPr>
                        <a:t>Ｄ家</a:t>
                      </a:r>
                      <a:endParaRPr/>
                    </a:p>
                  </a:txBody>
                  <a:tcPr marT="45725" marB="45725" marR="91450" marL="91450" anchor="ctr">
                    <a:lnL cap="flat" cmpd="sng" w="12700">
                      <a:solidFill>
                        <a:schemeClr val="dk1"/>
                      </a:solidFill>
                      <a:prstDash val="solid"/>
                      <a:round/>
                      <a:headEnd len="sm" w="sm" type="none"/>
                      <a:tailEnd len="sm" w="sm" type="none"/>
                    </a:lnL>
                    <a:lnR cap="flat" cmpd="sng" w="9525">
                      <a:solidFill>
                        <a:schemeClr val="dk1"/>
                      </a:solidFill>
                      <a:prstDash val="dash"/>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ctr">
                        <a:spcBef>
                          <a:spcPts val="0"/>
                        </a:spcBef>
                        <a:spcAft>
                          <a:spcPts val="0"/>
                        </a:spcAft>
                        <a:buNone/>
                      </a:pPr>
                      <a:r>
                        <a:rPr b="1" lang="ja-JP" sz="900" u="none" cap="none" strike="noStrike">
                          <a:latin typeface="Arial"/>
                          <a:ea typeface="Arial"/>
                          <a:cs typeface="Arial"/>
                          <a:sym typeface="Arial"/>
                        </a:rPr>
                        <a:t>４人</a:t>
                      </a:r>
                      <a:endParaRPr/>
                    </a:p>
                  </a:txBody>
                  <a:tcPr marT="45725" marB="45725" marR="91450" marL="91450" anchor="ctr">
                    <a:lnL cap="flat" cmpd="sng" w="9525">
                      <a:solidFill>
                        <a:schemeClr val="dk1"/>
                      </a:solidFill>
                      <a:prstDash val="dash"/>
                      <a:round/>
                      <a:headEnd len="sm" w="sm" type="none"/>
                      <a:tailEnd len="sm" w="sm" type="none"/>
                    </a:lnL>
                    <a:lnR cap="flat" cmpd="sng" w="9525">
                      <a:solidFill>
                        <a:schemeClr val="dk1"/>
                      </a:solidFill>
                      <a:prstDash val="dash"/>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ctr">
                        <a:spcBef>
                          <a:spcPts val="0"/>
                        </a:spcBef>
                        <a:spcAft>
                          <a:spcPts val="0"/>
                        </a:spcAft>
                        <a:buNone/>
                      </a:pPr>
                      <a:r>
                        <a:rPr b="1" lang="ja-JP" sz="900" u="none" cap="none" strike="noStrike">
                          <a:latin typeface="Arial"/>
                          <a:ea typeface="Arial"/>
                          <a:cs typeface="Arial"/>
                          <a:sym typeface="Arial"/>
                        </a:rPr>
                        <a:t>500万円</a:t>
                      </a:r>
                      <a:endParaRPr/>
                    </a:p>
                  </a:txBody>
                  <a:tcPr marT="45725" marB="45725" marR="91450" marL="91450" anchor="ctr">
                    <a:lnL cap="flat" cmpd="sng" w="9525">
                      <a:solidFill>
                        <a:schemeClr val="dk1"/>
                      </a:solidFill>
                      <a:prstDash val="dash"/>
                      <a:round/>
                      <a:headEnd len="sm" w="sm" type="none"/>
                      <a:tailEnd len="sm" w="sm" type="none"/>
                    </a:lnL>
                    <a:lnR cap="flat" cmpd="sng" w="9525">
                      <a:solidFill>
                        <a:schemeClr val="dk1"/>
                      </a:solidFill>
                      <a:prstDash val="dash"/>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ctr">
                        <a:spcBef>
                          <a:spcPts val="0"/>
                        </a:spcBef>
                        <a:spcAft>
                          <a:spcPts val="0"/>
                        </a:spcAft>
                        <a:buNone/>
                      </a:pPr>
                      <a:r>
                        <a:rPr b="1" lang="ja-JP" sz="900" u="none" cap="none" strike="noStrike">
                          <a:latin typeface="Arial"/>
                          <a:ea typeface="Arial"/>
                          <a:cs typeface="Arial"/>
                          <a:sym typeface="Arial"/>
                        </a:rPr>
                        <a:t>月10回</a:t>
                      </a:r>
                      <a:endParaRPr/>
                    </a:p>
                  </a:txBody>
                  <a:tcPr marT="45725" marB="45725" marR="91450" marL="91450" anchor="ctr">
                    <a:lnL cap="flat" cmpd="sng" w="9525">
                      <a:solidFill>
                        <a:schemeClr val="dk1"/>
                      </a:solidFill>
                      <a:prstDash val="dash"/>
                      <a:round/>
                      <a:headEnd len="sm" w="sm" type="none"/>
                      <a:tailEnd len="sm" w="sm" type="none"/>
                    </a:lnL>
                    <a:lnR cap="flat" cmpd="sng" w="9525">
                      <a:solidFill>
                        <a:schemeClr val="dk1"/>
                      </a:solidFill>
                      <a:prstDash val="dash"/>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ctr">
                        <a:spcBef>
                          <a:spcPts val="0"/>
                        </a:spcBef>
                        <a:spcAft>
                          <a:spcPts val="0"/>
                        </a:spcAft>
                        <a:buNone/>
                      </a:pPr>
                      <a:r>
                        <a:rPr b="1" lang="ja-JP" sz="900" u="none" cap="none" strike="noStrike">
                          <a:latin typeface="Arial"/>
                          <a:ea typeface="Arial"/>
                          <a:cs typeface="Arial"/>
                          <a:sym typeface="Arial"/>
                        </a:rPr>
                        <a:t>100万円</a:t>
                      </a:r>
                      <a:endParaRPr/>
                    </a:p>
                  </a:txBody>
                  <a:tcPr marT="45725" marB="45725" marR="91450" marL="91450" anchor="ctr">
                    <a:lnL cap="flat" cmpd="sng" w="9525">
                      <a:solidFill>
                        <a:schemeClr val="dk1"/>
                      </a:solidFill>
                      <a:prstDash val="dash"/>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r>
              <a:tr h="114300">
                <a:tc gridSpan="4">
                  <a:txBody>
                    <a:bodyPr/>
                    <a:lstStyle/>
                    <a:p>
                      <a:pPr indent="0" lvl="0" marL="0" marR="0" rtl="0" algn="ctr">
                        <a:spcBef>
                          <a:spcPts val="0"/>
                        </a:spcBef>
                        <a:spcAft>
                          <a:spcPts val="0"/>
                        </a:spcAft>
                        <a:buNone/>
                      </a:pPr>
                      <a:r>
                        <a:rPr b="1" lang="ja-JP" sz="900" u="none" cap="none" strike="noStrike">
                          <a:latin typeface="Arial"/>
                          <a:ea typeface="Arial"/>
                          <a:cs typeface="Arial"/>
                          <a:sym typeface="Arial"/>
                        </a:rPr>
                        <a:t>合計</a:t>
                      </a:r>
                      <a:endParaRPr/>
                    </a:p>
                  </a:txBody>
                  <a:tcPr marT="45725" marB="45725" marR="91450" marL="91450" anchor="ctr">
                    <a:lnL cap="flat" cmpd="sng" w="12700">
                      <a:solidFill>
                        <a:schemeClr val="dk1"/>
                      </a:solidFill>
                      <a:prstDash val="solid"/>
                      <a:round/>
                      <a:headEnd len="sm" w="sm" type="none"/>
                      <a:tailEnd len="sm" w="sm" type="none"/>
                    </a:lnL>
                    <a:lnR cap="flat" cmpd="sng" w="9525">
                      <a:solidFill>
                        <a:schemeClr val="dk1"/>
                      </a:solidFill>
                      <a:prstDash val="dash"/>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hMerge="1"/>
                <a:tc hMerge="1"/>
                <a:tc hMerge="1"/>
                <a:tc>
                  <a:txBody>
                    <a:bodyPr/>
                    <a:lstStyle/>
                    <a:p>
                      <a:pPr indent="0" lvl="0" marL="0" marR="0" rtl="0" algn="ctr">
                        <a:spcBef>
                          <a:spcPts val="0"/>
                        </a:spcBef>
                        <a:spcAft>
                          <a:spcPts val="0"/>
                        </a:spcAft>
                        <a:buNone/>
                      </a:pPr>
                      <a:r>
                        <a:rPr b="1" lang="ja-JP" sz="900" u="none" cap="none" strike="noStrike">
                          <a:latin typeface="Arial"/>
                          <a:ea typeface="Arial"/>
                          <a:cs typeface="Arial"/>
                          <a:sym typeface="Arial"/>
                        </a:rPr>
                        <a:t>400万円</a:t>
                      </a:r>
                      <a:endParaRPr/>
                    </a:p>
                  </a:txBody>
                  <a:tcPr marT="45725" marB="45725" marR="91450" marL="91450" anchor="ctr">
                    <a:lnL cap="flat" cmpd="sng" w="9525">
                      <a:solidFill>
                        <a:schemeClr val="dk1"/>
                      </a:solidFill>
                      <a:prstDash val="dash"/>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r>
            </a:tbl>
          </a:graphicData>
        </a:graphic>
      </p:graphicFrame>
    </p:spTree>
  </p:cSld>
  <p:clrMapOvr>
    <a:masterClrMapping/>
  </p:clrMapOvr>
  <p:extLst>
    <p:ext uri="{DCECCB84-F9BA-43D5-87BE-67443E8EF086}">
      <p15:sldGuideLst>
        <p15:guide id="1" orient="horz">
          <p15:clr>
            <a:srgbClr val="FBAE40"/>
          </p15:clr>
        </p15:guide>
        <p15:guide id="2" pos="5760">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白紙">
  <p:cSld name="1_白紙">
    <p:bg>
      <p:bgPr>
        <a:blipFill>
          <a:blip r:embed="rId2">
            <a:alphaModFix/>
          </a:blip>
          <a:stretch>
            <a:fillRect/>
          </a:stretch>
        </a:blipFill>
      </p:bgPr>
    </p:bg>
    <p:spTree>
      <p:nvGrpSpPr>
        <p:cNvPr id="72" name="Shape 72"/>
        <p:cNvGrpSpPr/>
        <p:nvPr/>
      </p:nvGrpSpPr>
      <p:grpSpPr>
        <a:xfrm>
          <a:off x="0" y="0"/>
          <a:ext cx="0" cy="0"/>
          <a:chOff x="0" y="0"/>
          <a:chExt cx="0" cy="0"/>
        </a:xfrm>
      </p:grpSpPr>
    </p:spTree>
  </p:cSld>
  <p:clrMapOvr>
    <a:masterClrMapping/>
  </p:clrMapOvr>
  <p:extLst>
    <p:ext uri="{DCECCB84-F9BA-43D5-87BE-67443E8EF086}">
      <p15:sldGuideLst>
        <p15:guide id="1" orient="horz">
          <p15:clr>
            <a:srgbClr val="FBAE40"/>
          </p15:clr>
        </p15:guide>
        <p15:guide id="2" pos="5760">
          <p15:clr>
            <a:srgbClr val="FBAE40"/>
          </p15:clr>
        </p15:guide>
      </p15:sldGuideLst>
    </p:ext>
  </p:extLst>
</p:sldLayout>
</file>

<file path=ppt/slideLayouts/slideLayout6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白紙">
  <p:cSld name="1_白紙">
    <p:bg>
      <p:bgPr>
        <a:blipFill>
          <a:blip r:embed="rId2">
            <a:alphaModFix/>
          </a:blip>
          <a:stretch>
            <a:fillRect/>
          </a:stretch>
        </a:blipFill>
      </p:bgPr>
    </p:bg>
    <p:spTree>
      <p:nvGrpSpPr>
        <p:cNvPr id="648" name="Shape 648"/>
        <p:cNvGrpSpPr/>
        <p:nvPr/>
      </p:nvGrpSpPr>
      <p:grpSpPr>
        <a:xfrm>
          <a:off x="0" y="0"/>
          <a:ext cx="0" cy="0"/>
          <a:chOff x="0" y="0"/>
          <a:chExt cx="0" cy="0"/>
        </a:xfrm>
      </p:grpSpPr>
    </p:spTree>
  </p:cSld>
  <p:clrMapOvr>
    <a:masterClrMapping/>
  </p:clrMapOvr>
  <p:extLst>
    <p:ext uri="{DCECCB84-F9BA-43D5-87BE-67443E8EF086}">
      <p15:sldGuideLst>
        <p15:guide id="1" orient="horz">
          <p15:clr>
            <a:srgbClr val="FBAE40"/>
          </p15:clr>
        </p15:guide>
        <p15:guide id="2" pos="5760">
          <p15:clr>
            <a:srgbClr val="FBAE40"/>
          </p15:clr>
        </p15:guide>
      </p15:sldGuideLst>
    </p:ext>
  </p:extLst>
</p:sldLayout>
</file>

<file path=ppt/slideLayouts/slideLayout6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タイトル スライド">
  <p:cSld name="タイトル スライド">
    <p:spTree>
      <p:nvGrpSpPr>
        <p:cNvPr id="650" name="Shape 650"/>
        <p:cNvGrpSpPr/>
        <p:nvPr/>
      </p:nvGrpSpPr>
      <p:grpSpPr>
        <a:xfrm>
          <a:off x="0" y="0"/>
          <a:ext cx="0" cy="0"/>
          <a:chOff x="0" y="0"/>
          <a:chExt cx="0" cy="0"/>
        </a:xfrm>
      </p:grpSpPr>
    </p:spTree>
  </p:cSld>
  <p:clrMapOvr>
    <a:masterClrMapping/>
  </p:clrMapOvr>
</p:sldLayout>
</file>

<file path=ppt/slideLayouts/slideLayout6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白紙" type="blank">
  <p:cSld name="BLANK">
    <p:spTree>
      <p:nvGrpSpPr>
        <p:cNvPr id="651" name="Shape 651"/>
        <p:cNvGrpSpPr/>
        <p:nvPr/>
      </p:nvGrpSpPr>
      <p:grpSpPr>
        <a:xfrm>
          <a:off x="0" y="0"/>
          <a:ext cx="0" cy="0"/>
          <a:chOff x="0" y="0"/>
          <a:chExt cx="0" cy="0"/>
        </a:xfrm>
      </p:grpSpPr>
      <p:sp>
        <p:nvSpPr>
          <p:cNvPr id="652" name="Google Shape;652;p73"/>
          <p:cNvSpPr/>
          <p:nvPr/>
        </p:nvSpPr>
        <p:spPr>
          <a:xfrm>
            <a:off x="-1" y="705417"/>
            <a:ext cx="9144000" cy="58800"/>
          </a:xfrm>
          <a:prstGeom prst="rect">
            <a:avLst/>
          </a:prstGeom>
          <a:solidFill>
            <a:srgbClr val="005BAD"/>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2400"/>
              <a:buFont typeface="Arial"/>
              <a:buNone/>
            </a:pPr>
            <a:r>
              <a:t/>
            </a:r>
            <a:endParaRPr b="0" i="0" sz="2400" u="none" cap="none" strike="noStrike">
              <a:solidFill>
                <a:srgbClr val="000000"/>
              </a:solidFill>
              <a:latin typeface="Arial"/>
              <a:ea typeface="Arial"/>
              <a:cs typeface="Arial"/>
              <a:sym typeface="Arial"/>
            </a:endParaRPr>
          </a:p>
        </p:txBody>
      </p:sp>
      <p:sp>
        <p:nvSpPr>
          <p:cNvPr id="653" name="Google Shape;653;p73"/>
          <p:cNvSpPr txBox="1"/>
          <p:nvPr>
            <p:ph idx="12" type="sldNum"/>
          </p:nvPr>
        </p:nvSpPr>
        <p:spPr>
          <a:xfrm>
            <a:off x="8769893" y="6443281"/>
            <a:ext cx="374100" cy="298500"/>
          </a:xfrm>
          <a:prstGeom prst="rect">
            <a:avLst/>
          </a:prstGeom>
          <a:noFill/>
          <a:ln>
            <a:noFill/>
          </a:ln>
        </p:spPr>
        <p:txBody>
          <a:bodyPr anchorCtr="0" anchor="ctr" bIns="45700" lIns="91425" spcFirstLastPara="1" rIns="91425" wrap="square" tIns="45700">
            <a:noAutofit/>
          </a:bodyPr>
          <a:lstStyle>
            <a:lvl1pPr indent="0" lvl="0" marL="0" marR="0" algn="ctr">
              <a:spcBef>
                <a:spcPts val="0"/>
              </a:spcBef>
              <a:buNone/>
              <a:defRPr b="1" i="0" sz="1200" u="none" cap="none" strike="noStrike">
                <a:solidFill>
                  <a:schemeClr val="dk1"/>
                </a:solidFill>
                <a:latin typeface="Arial"/>
                <a:ea typeface="Arial"/>
                <a:cs typeface="Arial"/>
                <a:sym typeface="Arial"/>
              </a:defRPr>
            </a:lvl1pPr>
            <a:lvl2pPr indent="0" lvl="1" marL="0" marR="0" algn="ctr">
              <a:spcBef>
                <a:spcPts val="0"/>
              </a:spcBef>
              <a:buNone/>
              <a:defRPr b="1" i="0" sz="1200" u="none" cap="none" strike="noStrike">
                <a:solidFill>
                  <a:schemeClr val="dk1"/>
                </a:solidFill>
                <a:latin typeface="Arial"/>
                <a:ea typeface="Arial"/>
                <a:cs typeface="Arial"/>
                <a:sym typeface="Arial"/>
              </a:defRPr>
            </a:lvl2pPr>
            <a:lvl3pPr indent="0" lvl="2" marL="0" marR="0" algn="ctr">
              <a:spcBef>
                <a:spcPts val="0"/>
              </a:spcBef>
              <a:buNone/>
              <a:defRPr b="1" i="0" sz="1200" u="none" cap="none" strike="noStrike">
                <a:solidFill>
                  <a:schemeClr val="dk1"/>
                </a:solidFill>
                <a:latin typeface="Arial"/>
                <a:ea typeface="Arial"/>
                <a:cs typeface="Arial"/>
                <a:sym typeface="Arial"/>
              </a:defRPr>
            </a:lvl3pPr>
            <a:lvl4pPr indent="0" lvl="3" marL="0" marR="0" algn="ctr">
              <a:spcBef>
                <a:spcPts val="0"/>
              </a:spcBef>
              <a:buNone/>
              <a:defRPr b="1" i="0" sz="1200" u="none" cap="none" strike="noStrike">
                <a:solidFill>
                  <a:schemeClr val="dk1"/>
                </a:solidFill>
                <a:latin typeface="Arial"/>
                <a:ea typeface="Arial"/>
                <a:cs typeface="Arial"/>
                <a:sym typeface="Arial"/>
              </a:defRPr>
            </a:lvl4pPr>
            <a:lvl5pPr indent="0" lvl="4" marL="0" marR="0" algn="ctr">
              <a:spcBef>
                <a:spcPts val="0"/>
              </a:spcBef>
              <a:buNone/>
              <a:defRPr b="1" i="0" sz="1200" u="none" cap="none" strike="noStrike">
                <a:solidFill>
                  <a:schemeClr val="dk1"/>
                </a:solidFill>
                <a:latin typeface="Arial"/>
                <a:ea typeface="Arial"/>
                <a:cs typeface="Arial"/>
                <a:sym typeface="Arial"/>
              </a:defRPr>
            </a:lvl5pPr>
            <a:lvl6pPr indent="0" lvl="5" marL="0" marR="0" algn="ctr">
              <a:spcBef>
                <a:spcPts val="0"/>
              </a:spcBef>
              <a:buNone/>
              <a:defRPr b="1" i="0" sz="1200" u="none" cap="none" strike="noStrike">
                <a:solidFill>
                  <a:schemeClr val="dk1"/>
                </a:solidFill>
                <a:latin typeface="Arial"/>
                <a:ea typeface="Arial"/>
                <a:cs typeface="Arial"/>
                <a:sym typeface="Arial"/>
              </a:defRPr>
            </a:lvl6pPr>
            <a:lvl7pPr indent="0" lvl="6" marL="0" marR="0" algn="ctr">
              <a:spcBef>
                <a:spcPts val="0"/>
              </a:spcBef>
              <a:buNone/>
              <a:defRPr b="1" i="0" sz="1200" u="none" cap="none" strike="noStrike">
                <a:solidFill>
                  <a:schemeClr val="dk1"/>
                </a:solidFill>
                <a:latin typeface="Arial"/>
                <a:ea typeface="Arial"/>
                <a:cs typeface="Arial"/>
                <a:sym typeface="Arial"/>
              </a:defRPr>
            </a:lvl7pPr>
            <a:lvl8pPr indent="0" lvl="7" marL="0" marR="0" algn="ctr">
              <a:spcBef>
                <a:spcPts val="0"/>
              </a:spcBef>
              <a:buNone/>
              <a:defRPr b="1" i="0" sz="1200" u="none" cap="none" strike="noStrike">
                <a:solidFill>
                  <a:schemeClr val="dk1"/>
                </a:solidFill>
                <a:latin typeface="Arial"/>
                <a:ea typeface="Arial"/>
                <a:cs typeface="Arial"/>
                <a:sym typeface="Arial"/>
              </a:defRPr>
            </a:lvl8pPr>
            <a:lvl9pPr indent="0" lvl="8" marL="0" marR="0" algn="ctr">
              <a:spcBef>
                <a:spcPts val="0"/>
              </a:spcBef>
              <a:buNone/>
              <a:defRPr b="1" i="0" sz="1200" u="none" cap="none" strike="noStrike">
                <a:solidFill>
                  <a:schemeClr val="dk1"/>
                </a:solidFill>
                <a:latin typeface="Arial"/>
                <a:ea typeface="Arial"/>
                <a:cs typeface="Arial"/>
                <a:sym typeface="Arial"/>
              </a:defRPr>
            </a:lvl9pPr>
          </a:lstStyle>
          <a:p>
            <a:pPr indent="0" lvl="0" marL="0" rtl="0" algn="ctr">
              <a:spcBef>
                <a:spcPts val="0"/>
              </a:spcBef>
              <a:spcAft>
                <a:spcPts val="0"/>
              </a:spcAft>
              <a:buNone/>
            </a:pPr>
            <a:fld id="{00000000-1234-1234-1234-123412341234}" type="slidenum">
              <a:rPr lang="ja-JP"/>
              <a:t>‹#›</a:t>
            </a:fld>
            <a:endParaRPr/>
          </a:p>
        </p:txBody>
      </p:sp>
    </p:spTree>
  </p:cSld>
  <p:clrMapOvr>
    <a:masterClrMapping/>
  </p:clrMapOvr>
  <p:extLst>
    <p:ext uri="{DCECCB84-F9BA-43D5-87BE-67443E8EF086}">
      <p15:sldGuideLst>
        <p15:guide id="1" orient="horz">
          <p15:clr>
            <a:srgbClr val="FBAE40"/>
          </p15:clr>
        </p15:guide>
        <p15:guide id="2" pos="5760">
          <p15:clr>
            <a:srgbClr val="FBAE40"/>
          </p15:clr>
        </p15:guide>
      </p15:sldGuideLst>
    </p:ext>
  </p:extLst>
</p:sldLayout>
</file>

<file path=ppt/slideLayouts/slideLayout6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4_白紙">
  <p:cSld name="4_白紙">
    <p:spTree>
      <p:nvGrpSpPr>
        <p:cNvPr id="654" name="Shape 654"/>
        <p:cNvGrpSpPr/>
        <p:nvPr/>
      </p:nvGrpSpPr>
      <p:grpSpPr>
        <a:xfrm>
          <a:off x="0" y="0"/>
          <a:ext cx="0" cy="0"/>
          <a:chOff x="0" y="0"/>
          <a:chExt cx="0" cy="0"/>
        </a:xfrm>
      </p:grpSpPr>
      <p:sp>
        <p:nvSpPr>
          <p:cNvPr id="655" name="Google Shape;655;p74"/>
          <p:cNvSpPr/>
          <p:nvPr/>
        </p:nvSpPr>
        <p:spPr>
          <a:xfrm>
            <a:off x="-1" y="705417"/>
            <a:ext cx="9144000" cy="58800"/>
          </a:xfrm>
          <a:prstGeom prst="rect">
            <a:avLst/>
          </a:prstGeom>
          <a:solidFill>
            <a:srgbClr val="0088CC"/>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2400"/>
              <a:buFont typeface="Arial"/>
              <a:buNone/>
            </a:pPr>
            <a:r>
              <a:t/>
            </a:r>
            <a:endParaRPr b="0" i="0" sz="2400" u="none" cap="none" strike="noStrike">
              <a:solidFill>
                <a:srgbClr val="000000"/>
              </a:solidFill>
              <a:latin typeface="Arial"/>
              <a:ea typeface="Arial"/>
              <a:cs typeface="Arial"/>
              <a:sym typeface="Arial"/>
            </a:endParaRPr>
          </a:p>
        </p:txBody>
      </p:sp>
      <p:sp>
        <p:nvSpPr>
          <p:cNvPr id="656" name="Google Shape;656;p74"/>
          <p:cNvSpPr txBox="1"/>
          <p:nvPr>
            <p:ph idx="12" type="sldNum"/>
          </p:nvPr>
        </p:nvSpPr>
        <p:spPr>
          <a:xfrm>
            <a:off x="8769893" y="6443281"/>
            <a:ext cx="374100" cy="298500"/>
          </a:xfrm>
          <a:prstGeom prst="rect">
            <a:avLst/>
          </a:prstGeom>
          <a:noFill/>
          <a:ln>
            <a:noFill/>
          </a:ln>
        </p:spPr>
        <p:txBody>
          <a:bodyPr anchorCtr="0" anchor="ctr" bIns="45700" lIns="91425" spcFirstLastPara="1" rIns="91425" wrap="square" tIns="45700">
            <a:noAutofit/>
          </a:bodyPr>
          <a:lstStyle>
            <a:lvl1pPr indent="0" lvl="0" marL="0" marR="0" algn="ctr">
              <a:spcBef>
                <a:spcPts val="0"/>
              </a:spcBef>
              <a:buNone/>
              <a:defRPr b="1" sz="1200">
                <a:solidFill>
                  <a:schemeClr val="dk1"/>
                </a:solidFill>
                <a:latin typeface="Arial"/>
                <a:ea typeface="Arial"/>
                <a:cs typeface="Arial"/>
                <a:sym typeface="Arial"/>
              </a:defRPr>
            </a:lvl1pPr>
            <a:lvl2pPr indent="0" lvl="1" marL="0" marR="0" algn="ctr">
              <a:spcBef>
                <a:spcPts val="0"/>
              </a:spcBef>
              <a:buNone/>
              <a:defRPr b="1" sz="1200">
                <a:solidFill>
                  <a:schemeClr val="dk1"/>
                </a:solidFill>
                <a:latin typeface="Arial"/>
                <a:ea typeface="Arial"/>
                <a:cs typeface="Arial"/>
                <a:sym typeface="Arial"/>
              </a:defRPr>
            </a:lvl2pPr>
            <a:lvl3pPr indent="0" lvl="2" marL="0" marR="0" algn="ctr">
              <a:spcBef>
                <a:spcPts val="0"/>
              </a:spcBef>
              <a:buNone/>
              <a:defRPr b="1" sz="1200">
                <a:solidFill>
                  <a:schemeClr val="dk1"/>
                </a:solidFill>
                <a:latin typeface="Arial"/>
                <a:ea typeface="Arial"/>
                <a:cs typeface="Arial"/>
                <a:sym typeface="Arial"/>
              </a:defRPr>
            </a:lvl3pPr>
            <a:lvl4pPr indent="0" lvl="3" marL="0" marR="0" algn="ctr">
              <a:spcBef>
                <a:spcPts val="0"/>
              </a:spcBef>
              <a:buNone/>
              <a:defRPr b="1" sz="1200">
                <a:solidFill>
                  <a:schemeClr val="dk1"/>
                </a:solidFill>
                <a:latin typeface="Arial"/>
                <a:ea typeface="Arial"/>
                <a:cs typeface="Arial"/>
                <a:sym typeface="Arial"/>
              </a:defRPr>
            </a:lvl4pPr>
            <a:lvl5pPr indent="0" lvl="4" marL="0" marR="0" algn="ctr">
              <a:spcBef>
                <a:spcPts val="0"/>
              </a:spcBef>
              <a:buNone/>
              <a:defRPr b="1" sz="1200">
                <a:solidFill>
                  <a:schemeClr val="dk1"/>
                </a:solidFill>
                <a:latin typeface="Arial"/>
                <a:ea typeface="Arial"/>
                <a:cs typeface="Arial"/>
                <a:sym typeface="Arial"/>
              </a:defRPr>
            </a:lvl5pPr>
            <a:lvl6pPr indent="0" lvl="5" marL="0" marR="0" algn="ctr">
              <a:spcBef>
                <a:spcPts val="0"/>
              </a:spcBef>
              <a:buNone/>
              <a:defRPr b="1" sz="1200">
                <a:solidFill>
                  <a:schemeClr val="dk1"/>
                </a:solidFill>
                <a:latin typeface="Arial"/>
                <a:ea typeface="Arial"/>
                <a:cs typeface="Arial"/>
                <a:sym typeface="Arial"/>
              </a:defRPr>
            </a:lvl6pPr>
            <a:lvl7pPr indent="0" lvl="6" marL="0" marR="0" algn="ctr">
              <a:spcBef>
                <a:spcPts val="0"/>
              </a:spcBef>
              <a:buNone/>
              <a:defRPr b="1" sz="1200">
                <a:solidFill>
                  <a:schemeClr val="dk1"/>
                </a:solidFill>
                <a:latin typeface="Arial"/>
                <a:ea typeface="Arial"/>
                <a:cs typeface="Arial"/>
                <a:sym typeface="Arial"/>
              </a:defRPr>
            </a:lvl7pPr>
            <a:lvl8pPr indent="0" lvl="7" marL="0" marR="0" algn="ctr">
              <a:spcBef>
                <a:spcPts val="0"/>
              </a:spcBef>
              <a:buNone/>
              <a:defRPr b="1" sz="1200">
                <a:solidFill>
                  <a:schemeClr val="dk1"/>
                </a:solidFill>
                <a:latin typeface="Arial"/>
                <a:ea typeface="Arial"/>
                <a:cs typeface="Arial"/>
                <a:sym typeface="Arial"/>
              </a:defRPr>
            </a:lvl8pPr>
            <a:lvl9pPr indent="0" lvl="8" marL="0" marR="0" algn="ctr">
              <a:spcBef>
                <a:spcPts val="0"/>
              </a:spcBef>
              <a:buNone/>
              <a:defRPr b="1" sz="1200">
                <a:solidFill>
                  <a:schemeClr val="dk1"/>
                </a:solidFill>
                <a:latin typeface="Arial"/>
                <a:ea typeface="Arial"/>
                <a:cs typeface="Arial"/>
                <a:sym typeface="Arial"/>
              </a:defRPr>
            </a:lvl9pPr>
          </a:lstStyle>
          <a:p>
            <a:pPr indent="0" lvl="0" marL="0" rtl="0" algn="ctr">
              <a:spcBef>
                <a:spcPts val="0"/>
              </a:spcBef>
              <a:spcAft>
                <a:spcPts val="0"/>
              </a:spcAft>
              <a:buNone/>
            </a:pPr>
            <a:fld id="{00000000-1234-1234-1234-123412341234}" type="slidenum">
              <a:rPr lang="ja-JP"/>
              <a:t>‹#›</a:t>
            </a:fld>
            <a:endParaRPr/>
          </a:p>
        </p:txBody>
      </p:sp>
    </p:spTree>
  </p:cSld>
  <p:clrMapOvr>
    <a:masterClrMapping/>
  </p:clrMapOvr>
  <p:extLst>
    <p:ext uri="{DCECCB84-F9BA-43D5-87BE-67443E8EF086}">
      <p15:sldGuideLst>
        <p15:guide id="1" orient="horz">
          <p15:clr>
            <a:srgbClr val="FBAE40"/>
          </p15:clr>
        </p15:guide>
        <p15:guide id="2" pos="5760">
          <p15:clr>
            <a:srgbClr val="FBAE40"/>
          </p15:clr>
        </p15:guide>
      </p15:sldGuideLst>
    </p:ext>
  </p:extLst>
</p:sldLayout>
</file>

<file path=ppt/slideLayouts/slideLayout6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2_白紙">
  <p:cSld name="2_白紙">
    <p:spTree>
      <p:nvGrpSpPr>
        <p:cNvPr id="657" name="Shape 657"/>
        <p:cNvGrpSpPr/>
        <p:nvPr/>
      </p:nvGrpSpPr>
      <p:grpSpPr>
        <a:xfrm>
          <a:off x="0" y="0"/>
          <a:ext cx="0" cy="0"/>
          <a:chOff x="0" y="0"/>
          <a:chExt cx="0" cy="0"/>
        </a:xfrm>
      </p:grpSpPr>
      <p:sp>
        <p:nvSpPr>
          <p:cNvPr id="658" name="Google Shape;658;p75"/>
          <p:cNvSpPr/>
          <p:nvPr/>
        </p:nvSpPr>
        <p:spPr>
          <a:xfrm>
            <a:off x="5772274" y="1541748"/>
            <a:ext cx="3048000" cy="1877700"/>
          </a:xfrm>
          <a:prstGeom prst="rect">
            <a:avLst/>
          </a:prstGeom>
          <a:solidFill>
            <a:srgbClr val="F2F2F2"/>
          </a:solidFill>
          <a:ln>
            <a:noFill/>
          </a:ln>
        </p:spPr>
        <p:txBody>
          <a:bodyPr anchorCtr="0" anchor="t" bIns="45700" lIns="91425" spcFirstLastPara="1" rIns="91425" wrap="square" tIns="90000">
            <a:noAutofit/>
          </a:bodyPr>
          <a:lstStyle/>
          <a:p>
            <a:pPr indent="0" lvl="0" marL="0" marR="0" rtl="0" algn="l">
              <a:lnSpc>
                <a:spcPct val="114000"/>
              </a:lnSpc>
              <a:spcBef>
                <a:spcPts val="0"/>
              </a:spcBef>
              <a:spcAft>
                <a:spcPts val="0"/>
              </a:spcAft>
              <a:buClr>
                <a:schemeClr val="dk1"/>
              </a:buClr>
              <a:buSzPts val="1100"/>
              <a:buFont typeface="Arial"/>
              <a:buNone/>
            </a:pPr>
            <a:r>
              <a:t/>
            </a:r>
            <a:endParaRPr sz="1100">
              <a:solidFill>
                <a:schemeClr val="dk1"/>
              </a:solidFill>
              <a:latin typeface="Arial"/>
              <a:ea typeface="Arial"/>
              <a:cs typeface="Arial"/>
              <a:sym typeface="Arial"/>
            </a:endParaRPr>
          </a:p>
        </p:txBody>
      </p:sp>
      <p:sp>
        <p:nvSpPr>
          <p:cNvPr id="659" name="Google Shape;659;p75"/>
          <p:cNvSpPr/>
          <p:nvPr/>
        </p:nvSpPr>
        <p:spPr>
          <a:xfrm>
            <a:off x="-1" y="705417"/>
            <a:ext cx="9144000" cy="58800"/>
          </a:xfrm>
          <a:prstGeom prst="rect">
            <a:avLst/>
          </a:prstGeom>
          <a:solidFill>
            <a:srgbClr val="005BAD"/>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2400"/>
              <a:buFont typeface="Arial"/>
              <a:buNone/>
            </a:pPr>
            <a:r>
              <a:t/>
            </a:r>
            <a:endParaRPr b="0" i="0" sz="2400" u="none" cap="none" strike="noStrike">
              <a:solidFill>
                <a:srgbClr val="000000"/>
              </a:solidFill>
              <a:latin typeface="Arial"/>
              <a:ea typeface="Arial"/>
              <a:cs typeface="Arial"/>
              <a:sym typeface="Arial"/>
            </a:endParaRPr>
          </a:p>
        </p:txBody>
      </p:sp>
      <p:sp>
        <p:nvSpPr>
          <p:cNvPr id="660" name="Google Shape;660;p75"/>
          <p:cNvSpPr txBox="1"/>
          <p:nvPr>
            <p:ph idx="12" type="sldNum"/>
          </p:nvPr>
        </p:nvSpPr>
        <p:spPr>
          <a:xfrm>
            <a:off x="8769893" y="6443281"/>
            <a:ext cx="374100" cy="298500"/>
          </a:xfrm>
          <a:prstGeom prst="rect">
            <a:avLst/>
          </a:prstGeom>
          <a:noFill/>
          <a:ln>
            <a:noFill/>
          </a:ln>
        </p:spPr>
        <p:txBody>
          <a:bodyPr anchorCtr="0" anchor="ctr" bIns="45700" lIns="91425" spcFirstLastPara="1" rIns="91425" wrap="square" tIns="45700">
            <a:noAutofit/>
          </a:bodyPr>
          <a:lstStyle>
            <a:lvl1pPr indent="0" lvl="0" marL="0" marR="0" algn="ctr">
              <a:spcBef>
                <a:spcPts val="0"/>
              </a:spcBef>
              <a:buNone/>
              <a:defRPr b="1" sz="1200">
                <a:solidFill>
                  <a:schemeClr val="dk1"/>
                </a:solidFill>
                <a:latin typeface="Arial"/>
                <a:ea typeface="Arial"/>
                <a:cs typeface="Arial"/>
                <a:sym typeface="Arial"/>
              </a:defRPr>
            </a:lvl1pPr>
            <a:lvl2pPr indent="0" lvl="1" marL="0" marR="0" algn="ctr">
              <a:spcBef>
                <a:spcPts val="0"/>
              </a:spcBef>
              <a:buNone/>
              <a:defRPr b="1" sz="1200">
                <a:solidFill>
                  <a:schemeClr val="dk1"/>
                </a:solidFill>
                <a:latin typeface="Arial"/>
                <a:ea typeface="Arial"/>
                <a:cs typeface="Arial"/>
                <a:sym typeface="Arial"/>
              </a:defRPr>
            </a:lvl2pPr>
            <a:lvl3pPr indent="0" lvl="2" marL="0" marR="0" algn="ctr">
              <a:spcBef>
                <a:spcPts val="0"/>
              </a:spcBef>
              <a:buNone/>
              <a:defRPr b="1" sz="1200">
                <a:solidFill>
                  <a:schemeClr val="dk1"/>
                </a:solidFill>
                <a:latin typeface="Arial"/>
                <a:ea typeface="Arial"/>
                <a:cs typeface="Arial"/>
                <a:sym typeface="Arial"/>
              </a:defRPr>
            </a:lvl3pPr>
            <a:lvl4pPr indent="0" lvl="3" marL="0" marR="0" algn="ctr">
              <a:spcBef>
                <a:spcPts val="0"/>
              </a:spcBef>
              <a:buNone/>
              <a:defRPr b="1" sz="1200">
                <a:solidFill>
                  <a:schemeClr val="dk1"/>
                </a:solidFill>
                <a:latin typeface="Arial"/>
                <a:ea typeface="Arial"/>
                <a:cs typeface="Arial"/>
                <a:sym typeface="Arial"/>
              </a:defRPr>
            </a:lvl4pPr>
            <a:lvl5pPr indent="0" lvl="4" marL="0" marR="0" algn="ctr">
              <a:spcBef>
                <a:spcPts val="0"/>
              </a:spcBef>
              <a:buNone/>
              <a:defRPr b="1" sz="1200">
                <a:solidFill>
                  <a:schemeClr val="dk1"/>
                </a:solidFill>
                <a:latin typeface="Arial"/>
                <a:ea typeface="Arial"/>
                <a:cs typeface="Arial"/>
                <a:sym typeface="Arial"/>
              </a:defRPr>
            </a:lvl5pPr>
            <a:lvl6pPr indent="0" lvl="5" marL="0" marR="0" algn="ctr">
              <a:spcBef>
                <a:spcPts val="0"/>
              </a:spcBef>
              <a:buNone/>
              <a:defRPr b="1" sz="1200">
                <a:solidFill>
                  <a:schemeClr val="dk1"/>
                </a:solidFill>
                <a:latin typeface="Arial"/>
                <a:ea typeface="Arial"/>
                <a:cs typeface="Arial"/>
                <a:sym typeface="Arial"/>
              </a:defRPr>
            </a:lvl6pPr>
            <a:lvl7pPr indent="0" lvl="6" marL="0" marR="0" algn="ctr">
              <a:spcBef>
                <a:spcPts val="0"/>
              </a:spcBef>
              <a:buNone/>
              <a:defRPr b="1" sz="1200">
                <a:solidFill>
                  <a:schemeClr val="dk1"/>
                </a:solidFill>
                <a:latin typeface="Arial"/>
                <a:ea typeface="Arial"/>
                <a:cs typeface="Arial"/>
                <a:sym typeface="Arial"/>
              </a:defRPr>
            </a:lvl7pPr>
            <a:lvl8pPr indent="0" lvl="7" marL="0" marR="0" algn="ctr">
              <a:spcBef>
                <a:spcPts val="0"/>
              </a:spcBef>
              <a:buNone/>
              <a:defRPr b="1" sz="1200">
                <a:solidFill>
                  <a:schemeClr val="dk1"/>
                </a:solidFill>
                <a:latin typeface="Arial"/>
                <a:ea typeface="Arial"/>
                <a:cs typeface="Arial"/>
                <a:sym typeface="Arial"/>
              </a:defRPr>
            </a:lvl8pPr>
            <a:lvl9pPr indent="0" lvl="8" marL="0" marR="0" algn="ctr">
              <a:spcBef>
                <a:spcPts val="0"/>
              </a:spcBef>
              <a:buNone/>
              <a:defRPr b="1" sz="1200">
                <a:solidFill>
                  <a:schemeClr val="dk1"/>
                </a:solidFill>
                <a:latin typeface="Arial"/>
                <a:ea typeface="Arial"/>
                <a:cs typeface="Arial"/>
                <a:sym typeface="Arial"/>
              </a:defRPr>
            </a:lvl9pPr>
          </a:lstStyle>
          <a:p>
            <a:pPr indent="0" lvl="0" marL="0" rtl="0" algn="ctr">
              <a:spcBef>
                <a:spcPts val="0"/>
              </a:spcBef>
              <a:spcAft>
                <a:spcPts val="0"/>
              </a:spcAft>
              <a:buNone/>
            </a:pPr>
            <a:fld id="{00000000-1234-1234-1234-123412341234}" type="slidenum">
              <a:rPr lang="ja-JP"/>
              <a:t>‹#›</a:t>
            </a:fld>
            <a:endParaRPr/>
          </a:p>
        </p:txBody>
      </p:sp>
      <p:sp>
        <p:nvSpPr>
          <p:cNvPr id="661" name="Google Shape;661;p75"/>
          <p:cNvSpPr/>
          <p:nvPr/>
        </p:nvSpPr>
        <p:spPr>
          <a:xfrm>
            <a:off x="323851" y="1257115"/>
            <a:ext cx="831300" cy="226800"/>
          </a:xfrm>
          <a:prstGeom prst="rect">
            <a:avLst/>
          </a:prstGeom>
          <a:noFill/>
          <a:ln cap="flat" cmpd="sng" w="19050">
            <a:solidFill>
              <a:srgbClr val="262626"/>
            </a:solidFill>
            <a:prstDash val="solid"/>
            <a:round/>
            <a:headEnd len="sm" w="sm" type="none"/>
            <a:tailEnd len="sm" w="sm" type="none"/>
          </a:ln>
        </p:spPr>
        <p:txBody>
          <a:bodyPr anchorCtr="0" anchor="ctr" bIns="36000" lIns="72000" spcFirstLastPara="1" rIns="72000" wrap="square" tIns="36000">
            <a:noAutofit/>
          </a:bodyPr>
          <a:lstStyle/>
          <a:p>
            <a:pPr indent="0" lvl="0" marL="0" marR="0" rtl="0" algn="ctr">
              <a:lnSpc>
                <a:spcPct val="100000"/>
              </a:lnSpc>
              <a:spcBef>
                <a:spcPts val="0"/>
              </a:spcBef>
              <a:spcAft>
                <a:spcPts val="0"/>
              </a:spcAft>
              <a:buClr>
                <a:schemeClr val="dk1"/>
              </a:buClr>
              <a:buSzPts val="1300"/>
              <a:buFont typeface="Arial"/>
              <a:buNone/>
            </a:pPr>
            <a:r>
              <a:rPr b="0" i="0" lang="ja-JP" sz="1300" u="none" cap="none" strike="noStrike">
                <a:solidFill>
                  <a:schemeClr val="dk1"/>
                </a:solidFill>
                <a:latin typeface="Arial"/>
                <a:ea typeface="Arial"/>
                <a:cs typeface="Arial"/>
                <a:sym typeface="Arial"/>
              </a:rPr>
              <a:t>前提条件</a:t>
            </a:r>
            <a:endParaRPr/>
          </a:p>
        </p:txBody>
      </p:sp>
      <p:sp>
        <p:nvSpPr>
          <p:cNvPr id="662" name="Google Shape;662;p75"/>
          <p:cNvSpPr/>
          <p:nvPr/>
        </p:nvSpPr>
        <p:spPr>
          <a:xfrm>
            <a:off x="323850" y="3614850"/>
            <a:ext cx="1655100" cy="226800"/>
          </a:xfrm>
          <a:prstGeom prst="rect">
            <a:avLst/>
          </a:prstGeom>
          <a:noFill/>
          <a:ln cap="flat" cmpd="sng" w="19050">
            <a:solidFill>
              <a:srgbClr val="005BAD"/>
            </a:solidFill>
            <a:prstDash val="solid"/>
            <a:round/>
            <a:headEnd len="sm" w="sm" type="none"/>
            <a:tailEnd len="sm" w="sm" type="none"/>
          </a:ln>
        </p:spPr>
        <p:txBody>
          <a:bodyPr anchorCtr="0" anchor="ctr" bIns="36000" lIns="72000" spcFirstLastPara="1" rIns="72000" wrap="square" tIns="36000">
            <a:noAutofit/>
          </a:bodyPr>
          <a:lstStyle/>
          <a:p>
            <a:pPr indent="0" lvl="0" marL="0" marR="0" rtl="0" algn="ctr">
              <a:lnSpc>
                <a:spcPct val="100000"/>
              </a:lnSpc>
              <a:spcBef>
                <a:spcPts val="0"/>
              </a:spcBef>
              <a:spcAft>
                <a:spcPts val="0"/>
              </a:spcAft>
              <a:buClr>
                <a:srgbClr val="005BAD"/>
              </a:buClr>
              <a:buSzPts val="1300"/>
              <a:buFont typeface="Arial"/>
              <a:buNone/>
            </a:pPr>
            <a:r>
              <a:rPr b="0" i="0" lang="ja-JP" sz="1300" u="none" cap="none" strike="noStrike">
                <a:solidFill>
                  <a:srgbClr val="005BAD"/>
                </a:solidFill>
                <a:latin typeface="Arial"/>
                <a:ea typeface="Arial"/>
                <a:cs typeface="Arial"/>
                <a:sym typeface="Arial"/>
              </a:rPr>
              <a:t>討議</a:t>
            </a:r>
            <a:r>
              <a:rPr b="0" i="0" lang="ja-JP" sz="1300" u="none" cap="none" strike="noStrike">
                <a:solidFill>
                  <a:schemeClr val="dk1"/>
                </a:solidFill>
                <a:latin typeface="Arial"/>
                <a:ea typeface="Arial"/>
                <a:cs typeface="Arial"/>
                <a:sym typeface="Arial"/>
              </a:rPr>
              <a:t>　パターン２</a:t>
            </a:r>
            <a:endParaRPr/>
          </a:p>
        </p:txBody>
      </p:sp>
      <p:sp>
        <p:nvSpPr>
          <p:cNvPr id="663" name="Google Shape;663;p75"/>
          <p:cNvSpPr/>
          <p:nvPr/>
        </p:nvSpPr>
        <p:spPr>
          <a:xfrm>
            <a:off x="324417" y="1541748"/>
            <a:ext cx="3455400" cy="1877700"/>
          </a:xfrm>
          <a:prstGeom prst="rect">
            <a:avLst/>
          </a:prstGeom>
          <a:solidFill>
            <a:srgbClr val="F2F2F2"/>
          </a:solidFill>
          <a:ln>
            <a:noFill/>
          </a:ln>
        </p:spPr>
        <p:txBody>
          <a:bodyPr anchorCtr="0" anchor="ctr" bIns="45700" lIns="91425" spcFirstLastPara="1" rIns="91425" wrap="square" tIns="45700">
            <a:noAutofit/>
          </a:bodyPr>
          <a:lstStyle/>
          <a:p>
            <a:pPr indent="0" lvl="0" marL="0" marR="0" rtl="0" algn="l">
              <a:lnSpc>
                <a:spcPct val="114000"/>
              </a:lnSpc>
              <a:spcBef>
                <a:spcPts val="0"/>
              </a:spcBef>
              <a:spcAft>
                <a:spcPts val="0"/>
              </a:spcAft>
              <a:buClr>
                <a:schemeClr val="dk1"/>
              </a:buClr>
              <a:buSzPts val="1100"/>
              <a:buFont typeface="Arial"/>
              <a:buNone/>
            </a:pPr>
            <a:r>
              <a:rPr lang="ja-JP" sz="1100">
                <a:solidFill>
                  <a:schemeClr val="dk1"/>
                </a:solidFill>
                <a:latin typeface="Arial"/>
                <a:ea typeface="Arial"/>
                <a:cs typeface="Arial"/>
                <a:sym typeface="Arial"/>
              </a:rPr>
              <a:t>みなさんはメタバタウンの住人です。</a:t>
            </a:r>
            <a:endParaRPr sz="1100">
              <a:solidFill>
                <a:schemeClr val="dk1"/>
              </a:solidFill>
              <a:latin typeface="Arial"/>
              <a:ea typeface="Arial"/>
              <a:cs typeface="Arial"/>
              <a:sym typeface="Arial"/>
            </a:endParaRPr>
          </a:p>
          <a:p>
            <a:pPr indent="0" lvl="0" marL="0" marR="0" rtl="0" algn="l">
              <a:lnSpc>
                <a:spcPct val="114000"/>
              </a:lnSpc>
              <a:spcBef>
                <a:spcPts val="0"/>
              </a:spcBef>
              <a:spcAft>
                <a:spcPts val="0"/>
              </a:spcAft>
              <a:buClr>
                <a:schemeClr val="dk1"/>
              </a:buClr>
              <a:buSzPts val="1100"/>
              <a:buFont typeface="Arial"/>
              <a:buNone/>
            </a:pPr>
            <a:r>
              <a:rPr lang="ja-JP" sz="1100">
                <a:solidFill>
                  <a:schemeClr val="dk1"/>
                </a:solidFill>
                <a:latin typeface="Arial"/>
                <a:ea typeface="Arial"/>
                <a:cs typeface="Arial"/>
                <a:sym typeface="Arial"/>
              </a:rPr>
              <a:t>メタバタウンには家が４軒あり、町の真ん中を町が管理する川が流れています。</a:t>
            </a:r>
            <a:endParaRPr/>
          </a:p>
          <a:p>
            <a:pPr indent="0" lvl="0" marL="0" marR="0" rtl="0" algn="l">
              <a:lnSpc>
                <a:spcPct val="114000"/>
              </a:lnSpc>
              <a:spcBef>
                <a:spcPts val="0"/>
              </a:spcBef>
              <a:spcAft>
                <a:spcPts val="0"/>
              </a:spcAft>
              <a:buClr>
                <a:schemeClr val="dk1"/>
              </a:buClr>
              <a:buSzPts val="1100"/>
              <a:buFont typeface="Arial"/>
              <a:buNone/>
            </a:pPr>
            <a:r>
              <a:rPr lang="ja-JP" sz="1100">
                <a:solidFill>
                  <a:schemeClr val="dk1"/>
                </a:solidFill>
                <a:latin typeface="Arial"/>
                <a:ea typeface="Arial"/>
                <a:cs typeface="Arial"/>
                <a:sym typeface="Arial"/>
              </a:rPr>
              <a:t>行き来には渡し船を使っていますが、</a:t>
            </a:r>
            <a:endParaRPr sz="1100">
              <a:solidFill>
                <a:schemeClr val="dk1"/>
              </a:solidFill>
              <a:latin typeface="Arial"/>
              <a:ea typeface="Arial"/>
              <a:cs typeface="Arial"/>
              <a:sym typeface="Arial"/>
            </a:endParaRPr>
          </a:p>
          <a:p>
            <a:pPr indent="0" lvl="0" marL="0" marR="0" rtl="0" algn="l">
              <a:lnSpc>
                <a:spcPct val="114000"/>
              </a:lnSpc>
              <a:spcBef>
                <a:spcPts val="0"/>
              </a:spcBef>
              <a:spcAft>
                <a:spcPts val="0"/>
              </a:spcAft>
              <a:buClr>
                <a:schemeClr val="dk1"/>
              </a:buClr>
              <a:buSzPts val="1100"/>
              <a:buFont typeface="Arial"/>
              <a:buNone/>
            </a:pPr>
            <a:r>
              <a:rPr lang="ja-JP" sz="1100">
                <a:solidFill>
                  <a:schemeClr val="dk1"/>
                </a:solidFill>
                <a:latin typeface="Arial"/>
                <a:ea typeface="Arial"/>
                <a:cs typeface="Arial"/>
                <a:sym typeface="Arial"/>
              </a:rPr>
              <a:t>雨で増水すると運航できず不便でした。</a:t>
            </a:r>
            <a:endParaRPr/>
          </a:p>
          <a:p>
            <a:pPr indent="0" lvl="0" marL="0" marR="0" rtl="0" algn="l">
              <a:lnSpc>
                <a:spcPct val="114000"/>
              </a:lnSpc>
              <a:spcBef>
                <a:spcPts val="0"/>
              </a:spcBef>
              <a:spcAft>
                <a:spcPts val="0"/>
              </a:spcAft>
              <a:buClr>
                <a:schemeClr val="dk1"/>
              </a:buClr>
              <a:buSzPts val="1100"/>
              <a:buFont typeface="Arial"/>
              <a:buNone/>
            </a:pPr>
            <a:r>
              <a:rPr lang="ja-JP" sz="1100">
                <a:solidFill>
                  <a:schemeClr val="dk1"/>
                </a:solidFill>
                <a:latin typeface="Arial"/>
                <a:ea typeface="Arial"/>
                <a:cs typeface="Arial"/>
                <a:sym typeface="Arial"/>
              </a:rPr>
              <a:t>今回、</a:t>
            </a:r>
            <a:r>
              <a:rPr lang="ja-JP" sz="1100">
                <a:solidFill>
                  <a:srgbClr val="C00000"/>
                </a:solidFill>
                <a:latin typeface="Arial"/>
                <a:ea typeface="Arial"/>
                <a:cs typeface="Arial"/>
                <a:sym typeface="Arial"/>
              </a:rPr>
              <a:t> メタバタウンの全ての住人の希望 </a:t>
            </a:r>
            <a:r>
              <a:rPr lang="ja-JP" sz="1100">
                <a:solidFill>
                  <a:schemeClr val="dk1"/>
                </a:solidFill>
                <a:latin typeface="Arial"/>
                <a:ea typeface="Arial"/>
                <a:cs typeface="Arial"/>
                <a:sym typeface="Arial"/>
              </a:rPr>
              <a:t>により</a:t>
            </a:r>
            <a:endParaRPr sz="1100">
              <a:solidFill>
                <a:schemeClr val="dk1"/>
              </a:solidFill>
              <a:latin typeface="Arial"/>
              <a:ea typeface="Arial"/>
              <a:cs typeface="Arial"/>
              <a:sym typeface="Arial"/>
            </a:endParaRPr>
          </a:p>
          <a:p>
            <a:pPr indent="0" lvl="0" marL="0" marR="0" rtl="0" algn="l">
              <a:lnSpc>
                <a:spcPct val="114000"/>
              </a:lnSpc>
              <a:spcBef>
                <a:spcPts val="0"/>
              </a:spcBef>
              <a:spcAft>
                <a:spcPts val="0"/>
              </a:spcAft>
              <a:buClr>
                <a:schemeClr val="dk1"/>
              </a:buClr>
              <a:buSzPts val="1100"/>
              <a:buFont typeface="Arial"/>
              <a:buNone/>
            </a:pPr>
            <a:r>
              <a:rPr lang="ja-JP" sz="1100">
                <a:solidFill>
                  <a:schemeClr val="dk1"/>
                </a:solidFill>
                <a:latin typeface="Arial"/>
                <a:ea typeface="Arial"/>
                <a:cs typeface="Arial"/>
                <a:sym typeface="Arial"/>
              </a:rPr>
              <a:t>橋を建設することになりました。</a:t>
            </a:r>
            <a:endParaRPr/>
          </a:p>
          <a:p>
            <a:pPr indent="0" lvl="0" marL="0" marR="0" rtl="0" algn="l">
              <a:lnSpc>
                <a:spcPct val="114000"/>
              </a:lnSpc>
              <a:spcBef>
                <a:spcPts val="0"/>
              </a:spcBef>
              <a:spcAft>
                <a:spcPts val="0"/>
              </a:spcAft>
              <a:buClr>
                <a:schemeClr val="dk1"/>
              </a:buClr>
              <a:buSzPts val="1100"/>
              <a:buFont typeface="Arial"/>
              <a:buNone/>
            </a:pPr>
            <a:r>
              <a:rPr lang="ja-JP" sz="1100">
                <a:solidFill>
                  <a:schemeClr val="dk1"/>
                </a:solidFill>
                <a:latin typeface="Arial"/>
                <a:ea typeface="Arial"/>
                <a:cs typeface="Arial"/>
                <a:sym typeface="Arial"/>
              </a:rPr>
              <a:t>橋の建設費用は400万円です。</a:t>
            </a:r>
            <a:endParaRPr sz="1100">
              <a:solidFill>
                <a:schemeClr val="dk1"/>
              </a:solidFill>
              <a:latin typeface="Arial"/>
              <a:ea typeface="Arial"/>
              <a:cs typeface="Arial"/>
              <a:sym typeface="Arial"/>
            </a:endParaRPr>
          </a:p>
          <a:p>
            <a:pPr indent="0" lvl="0" marL="0" marR="0" rtl="0" algn="l">
              <a:lnSpc>
                <a:spcPct val="114000"/>
              </a:lnSpc>
              <a:spcBef>
                <a:spcPts val="0"/>
              </a:spcBef>
              <a:spcAft>
                <a:spcPts val="0"/>
              </a:spcAft>
              <a:buClr>
                <a:schemeClr val="dk1"/>
              </a:buClr>
              <a:buSzPts val="1100"/>
              <a:buFont typeface="Arial"/>
              <a:buNone/>
            </a:pPr>
            <a:r>
              <a:rPr lang="ja-JP" sz="1100">
                <a:solidFill>
                  <a:schemeClr val="dk1"/>
                </a:solidFill>
                <a:latin typeface="Arial"/>
                <a:ea typeface="Arial"/>
                <a:cs typeface="Arial"/>
                <a:sym typeface="Arial"/>
              </a:rPr>
              <a:t>どのように負担すればいいと思いますか。</a:t>
            </a:r>
            <a:endParaRPr/>
          </a:p>
        </p:txBody>
      </p:sp>
      <p:sp>
        <p:nvSpPr>
          <p:cNvPr id="664" name="Google Shape;664;p75"/>
          <p:cNvSpPr/>
          <p:nvPr/>
        </p:nvSpPr>
        <p:spPr>
          <a:xfrm>
            <a:off x="811524" y="2583500"/>
            <a:ext cx="2220900" cy="177600"/>
          </a:xfrm>
          <a:prstGeom prst="rect">
            <a:avLst/>
          </a:prstGeom>
          <a:noFill/>
          <a:ln cap="flat" cmpd="sng" w="12700">
            <a:solidFill>
              <a:srgbClr val="C00000"/>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2400"/>
              <a:buFont typeface="Arial"/>
              <a:buNone/>
            </a:pPr>
            <a:r>
              <a:t/>
            </a:r>
            <a:endParaRPr b="0" i="0" sz="2400" u="none" cap="none" strike="noStrike">
              <a:solidFill>
                <a:schemeClr val="dk1"/>
              </a:solidFill>
              <a:latin typeface="Arial"/>
              <a:ea typeface="Arial"/>
              <a:cs typeface="Arial"/>
              <a:sym typeface="Arial"/>
            </a:endParaRPr>
          </a:p>
        </p:txBody>
      </p:sp>
      <p:sp>
        <p:nvSpPr>
          <p:cNvPr id="665" name="Google Shape;665;p75"/>
          <p:cNvSpPr/>
          <p:nvPr/>
        </p:nvSpPr>
        <p:spPr>
          <a:xfrm>
            <a:off x="324417" y="3888724"/>
            <a:ext cx="2829000" cy="2831400"/>
          </a:xfrm>
          <a:prstGeom prst="rect">
            <a:avLst/>
          </a:prstGeom>
          <a:solidFill>
            <a:srgbClr val="EBFAFF"/>
          </a:solidFill>
          <a:ln>
            <a:noFill/>
          </a:ln>
        </p:spPr>
        <p:txBody>
          <a:bodyPr anchorCtr="0" anchor="ctr" bIns="45700" lIns="91425" spcFirstLastPara="1" rIns="91425" wrap="square" tIns="45700">
            <a:noAutofit/>
          </a:bodyPr>
          <a:lstStyle/>
          <a:p>
            <a:pPr indent="0" lvl="0" marL="0" marR="0" rtl="0" algn="l">
              <a:lnSpc>
                <a:spcPct val="114000"/>
              </a:lnSpc>
              <a:spcBef>
                <a:spcPts val="0"/>
              </a:spcBef>
              <a:spcAft>
                <a:spcPts val="0"/>
              </a:spcAft>
              <a:buClr>
                <a:schemeClr val="dk1"/>
              </a:buClr>
              <a:buSzPts val="1100"/>
              <a:buFont typeface="Arial"/>
              <a:buNone/>
            </a:pPr>
            <a:r>
              <a:t/>
            </a:r>
            <a:endParaRPr sz="1100">
              <a:solidFill>
                <a:schemeClr val="dk1"/>
              </a:solidFill>
              <a:latin typeface="Arial"/>
              <a:ea typeface="Arial"/>
              <a:cs typeface="Arial"/>
              <a:sym typeface="Arial"/>
            </a:endParaRPr>
          </a:p>
        </p:txBody>
      </p:sp>
      <p:sp>
        <p:nvSpPr>
          <p:cNvPr id="666" name="Google Shape;666;p75"/>
          <p:cNvSpPr/>
          <p:nvPr/>
        </p:nvSpPr>
        <p:spPr>
          <a:xfrm>
            <a:off x="3928375" y="1541750"/>
            <a:ext cx="2074500" cy="1877700"/>
          </a:xfrm>
          <a:prstGeom prst="rect">
            <a:avLst/>
          </a:prstGeom>
          <a:solidFill>
            <a:srgbClr val="F2F2F2"/>
          </a:solidFill>
          <a:ln>
            <a:noFill/>
          </a:ln>
        </p:spPr>
        <p:txBody>
          <a:bodyPr anchorCtr="0" anchor="t" bIns="45700" lIns="91425" spcFirstLastPara="1" rIns="91425" wrap="square" tIns="90000">
            <a:noAutofit/>
          </a:bodyPr>
          <a:lstStyle/>
          <a:p>
            <a:pPr indent="0" lvl="0" marL="0" marR="0" rtl="0" algn="l">
              <a:lnSpc>
                <a:spcPct val="114000"/>
              </a:lnSpc>
              <a:spcBef>
                <a:spcPts val="0"/>
              </a:spcBef>
              <a:spcAft>
                <a:spcPts val="0"/>
              </a:spcAft>
              <a:buClr>
                <a:schemeClr val="dk1"/>
              </a:buClr>
              <a:buSzPts val="1100"/>
              <a:buFont typeface="Arial"/>
              <a:buNone/>
            </a:pPr>
            <a:r>
              <a:rPr lang="ja-JP" sz="1050">
                <a:solidFill>
                  <a:schemeClr val="dk1"/>
                </a:solidFill>
                <a:latin typeface="Arial"/>
                <a:ea typeface="Arial"/>
                <a:cs typeface="Arial"/>
                <a:sym typeface="Arial"/>
              </a:rPr>
              <a:t>各家の家族構成・所得金額・使用回数が同じ場合</a:t>
            </a:r>
            <a:endParaRPr sz="1050">
              <a:solidFill>
                <a:schemeClr val="dk1"/>
              </a:solidFill>
              <a:latin typeface="Arial"/>
              <a:ea typeface="Arial"/>
              <a:cs typeface="Arial"/>
              <a:sym typeface="Arial"/>
            </a:endParaRPr>
          </a:p>
          <a:p>
            <a:pPr indent="0" lvl="0" marL="0" marR="0" rtl="0" algn="l">
              <a:lnSpc>
                <a:spcPct val="114000"/>
              </a:lnSpc>
              <a:spcBef>
                <a:spcPts val="0"/>
              </a:spcBef>
              <a:spcAft>
                <a:spcPts val="0"/>
              </a:spcAft>
              <a:buClr>
                <a:schemeClr val="dk1"/>
              </a:buClr>
              <a:buSzPts val="1100"/>
              <a:buFont typeface="Arial"/>
              <a:buNone/>
            </a:pPr>
            <a:r>
              <a:t/>
            </a:r>
            <a:endParaRPr sz="1050">
              <a:solidFill>
                <a:schemeClr val="dk1"/>
              </a:solidFill>
              <a:latin typeface="Arial"/>
              <a:ea typeface="Arial"/>
              <a:cs typeface="Arial"/>
              <a:sym typeface="Arial"/>
            </a:endParaRPr>
          </a:p>
          <a:p>
            <a:pPr indent="-168275" lvl="0" marL="171450" marR="0" rtl="0" algn="l">
              <a:lnSpc>
                <a:spcPct val="114000"/>
              </a:lnSpc>
              <a:spcBef>
                <a:spcPts val="0"/>
              </a:spcBef>
              <a:spcAft>
                <a:spcPts val="0"/>
              </a:spcAft>
              <a:buClr>
                <a:schemeClr val="dk1"/>
              </a:buClr>
              <a:buSzPts val="1050"/>
              <a:buFont typeface="Noto Sans Symbols"/>
              <a:buChar char="●"/>
            </a:pPr>
            <a:r>
              <a:rPr b="1" lang="ja-JP" sz="1050">
                <a:solidFill>
                  <a:schemeClr val="dk1"/>
                </a:solidFill>
                <a:latin typeface="Arial"/>
                <a:ea typeface="Arial"/>
                <a:cs typeface="Arial"/>
                <a:sym typeface="Arial"/>
              </a:rPr>
              <a:t>ヒント</a:t>
            </a:r>
            <a:endParaRPr b="1" sz="1050">
              <a:solidFill>
                <a:schemeClr val="dk1"/>
              </a:solidFill>
              <a:latin typeface="Arial"/>
              <a:ea typeface="Arial"/>
              <a:cs typeface="Arial"/>
              <a:sym typeface="Arial"/>
            </a:endParaRPr>
          </a:p>
          <a:p>
            <a:pPr indent="0" lvl="0" marL="0" marR="0" rtl="0" algn="l">
              <a:lnSpc>
                <a:spcPct val="114000"/>
              </a:lnSpc>
              <a:spcBef>
                <a:spcPts val="0"/>
              </a:spcBef>
              <a:spcAft>
                <a:spcPts val="0"/>
              </a:spcAft>
              <a:buClr>
                <a:schemeClr val="dk1"/>
              </a:buClr>
              <a:buSzPts val="1100"/>
              <a:buFont typeface="Noto Sans Symbols"/>
              <a:buNone/>
            </a:pPr>
            <a:r>
              <a:rPr lang="ja-JP" sz="1050">
                <a:solidFill>
                  <a:schemeClr val="dk1"/>
                </a:solidFill>
                <a:latin typeface="Arial"/>
                <a:ea typeface="Arial"/>
                <a:cs typeface="Arial"/>
                <a:sym typeface="Arial"/>
              </a:rPr>
              <a:t>    ４軒とも同じ条件だから、</a:t>
            </a:r>
            <a:endParaRPr sz="1050">
              <a:solidFill>
                <a:schemeClr val="dk1"/>
              </a:solidFill>
              <a:latin typeface="Arial"/>
              <a:ea typeface="Arial"/>
              <a:cs typeface="Arial"/>
              <a:sym typeface="Arial"/>
            </a:endParaRPr>
          </a:p>
          <a:p>
            <a:pPr indent="0" lvl="0" marL="0" marR="0" rtl="0" algn="l">
              <a:lnSpc>
                <a:spcPct val="114000"/>
              </a:lnSpc>
              <a:spcBef>
                <a:spcPts val="0"/>
              </a:spcBef>
              <a:spcAft>
                <a:spcPts val="0"/>
              </a:spcAft>
              <a:buClr>
                <a:schemeClr val="dk1"/>
              </a:buClr>
              <a:buSzPts val="1100"/>
              <a:buFont typeface="Noto Sans Symbols"/>
              <a:buNone/>
            </a:pPr>
            <a:r>
              <a:rPr lang="ja-JP" sz="1050">
                <a:solidFill>
                  <a:schemeClr val="dk1"/>
                </a:solidFill>
                <a:latin typeface="Arial"/>
                <a:ea typeface="Arial"/>
                <a:cs typeface="Arial"/>
                <a:sym typeface="Arial"/>
              </a:rPr>
              <a:t>    公平に負担すると…</a:t>
            </a:r>
            <a:endParaRPr sz="1050">
              <a:solidFill>
                <a:schemeClr val="dk1"/>
              </a:solidFill>
              <a:latin typeface="Arial"/>
              <a:ea typeface="Arial"/>
              <a:cs typeface="Arial"/>
              <a:sym typeface="Arial"/>
            </a:endParaRPr>
          </a:p>
        </p:txBody>
      </p:sp>
      <p:graphicFrame>
        <p:nvGraphicFramePr>
          <p:cNvPr id="667" name="Google Shape;667;p75"/>
          <p:cNvGraphicFramePr/>
          <p:nvPr/>
        </p:nvGraphicFramePr>
        <p:xfrm>
          <a:off x="3153508" y="3900331"/>
          <a:ext cx="3000000" cy="3000000"/>
        </p:xfrm>
        <a:graphic>
          <a:graphicData uri="http://schemas.openxmlformats.org/drawingml/2006/table">
            <a:tbl>
              <a:tblPr bandRow="1" firstRow="1">
                <a:noFill/>
                <a:tableStyleId>{EDD6E753-2930-40FE-A78C-5DBA94F34718}</a:tableStyleId>
              </a:tblPr>
              <a:tblGrid>
                <a:gridCol w="942175"/>
                <a:gridCol w="897400"/>
                <a:gridCol w="1216350"/>
                <a:gridCol w="1277950"/>
                <a:gridCol w="1332975"/>
              </a:tblGrid>
              <a:tr h="482225">
                <a:tc>
                  <a:txBody>
                    <a:bodyPr/>
                    <a:lstStyle/>
                    <a:p>
                      <a:pPr indent="0" lvl="0" marL="0" marR="0" rtl="0" algn="ctr">
                        <a:spcBef>
                          <a:spcPts val="0"/>
                        </a:spcBef>
                        <a:spcAft>
                          <a:spcPts val="0"/>
                        </a:spcAft>
                        <a:buNone/>
                      </a:pPr>
                      <a:r>
                        <a:t/>
                      </a:r>
                      <a:endParaRPr b="0" sz="1400" u="none" cap="none" strike="noStrike">
                        <a:solidFill>
                          <a:schemeClr val="lt1"/>
                        </a:solidFill>
                      </a:endParaRPr>
                    </a:p>
                  </a:txBody>
                  <a:tcPr marT="45725" marB="45725" marR="91450" marL="91450" anchor="ctr">
                    <a:lnL cap="flat" cmpd="sng" w="12700">
                      <a:solidFill>
                        <a:schemeClr val="lt1"/>
                      </a:solidFill>
                      <a:prstDash val="solid"/>
                      <a:round/>
                      <a:headEnd len="sm" w="sm" type="none"/>
                      <a:tailEnd len="sm" w="sm" type="none"/>
                    </a:lnL>
                    <a:lnR cap="flat" cmpd="sng" w="12700">
                      <a:solidFill>
                        <a:srgbClr val="005BAD"/>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12700">
                      <a:solidFill>
                        <a:srgbClr val="005BAD"/>
                      </a:solidFill>
                      <a:prstDash val="solid"/>
                      <a:round/>
                      <a:headEnd len="sm" w="sm" type="none"/>
                      <a:tailEnd len="sm" w="sm" type="none"/>
                    </a:lnB>
                    <a:solidFill>
                      <a:srgbClr val="EBFAFF"/>
                    </a:solidFill>
                  </a:tcPr>
                </a:tc>
                <a:tc>
                  <a:txBody>
                    <a:bodyPr/>
                    <a:lstStyle/>
                    <a:p>
                      <a:pPr indent="0" lvl="0" marL="0" marR="0" rtl="0" algn="ctr">
                        <a:spcBef>
                          <a:spcPts val="0"/>
                        </a:spcBef>
                        <a:spcAft>
                          <a:spcPts val="0"/>
                        </a:spcAft>
                        <a:buNone/>
                      </a:pPr>
                      <a:r>
                        <a:rPr b="1" lang="ja-JP" sz="1400" u="none" cap="none" strike="noStrike">
                          <a:solidFill>
                            <a:schemeClr val="lt1"/>
                          </a:solidFill>
                        </a:rPr>
                        <a:t>家族</a:t>
                      </a:r>
                      <a:endParaRPr/>
                    </a:p>
                  </a:txBody>
                  <a:tcPr marT="45725" marB="45725" marR="91450" marL="91450" anchor="ctr">
                    <a:lnL cap="flat" cmpd="sng" w="12700">
                      <a:solidFill>
                        <a:srgbClr val="005BAD"/>
                      </a:solidFill>
                      <a:prstDash val="solid"/>
                      <a:round/>
                      <a:headEnd len="sm" w="sm" type="none"/>
                      <a:tailEnd len="sm" w="sm" type="none"/>
                    </a:lnL>
                    <a:lnR cap="flat" cmpd="sng" w="12700">
                      <a:solidFill>
                        <a:schemeClr val="lt1"/>
                      </a:solidFill>
                      <a:prstDash val="solid"/>
                      <a:round/>
                      <a:headEnd len="sm" w="sm" type="none"/>
                      <a:tailEnd len="sm" w="sm" type="none"/>
                    </a:lnR>
                    <a:lnT cap="flat" cmpd="sng" w="12700">
                      <a:solidFill>
                        <a:srgbClr val="005BAD"/>
                      </a:solidFill>
                      <a:prstDash val="solid"/>
                      <a:round/>
                      <a:headEnd len="sm" w="sm" type="none"/>
                      <a:tailEnd len="sm" w="sm" type="none"/>
                    </a:lnT>
                    <a:lnB cap="flat" cmpd="sng" w="12700">
                      <a:solidFill>
                        <a:srgbClr val="005BAD"/>
                      </a:solidFill>
                      <a:prstDash val="solid"/>
                      <a:round/>
                      <a:headEnd len="sm" w="sm" type="none"/>
                      <a:tailEnd len="sm" w="sm" type="none"/>
                    </a:lnB>
                    <a:solidFill>
                      <a:srgbClr val="005BAD"/>
                    </a:solidFill>
                  </a:tcPr>
                </a:tc>
                <a:tc>
                  <a:txBody>
                    <a:bodyPr/>
                    <a:lstStyle/>
                    <a:p>
                      <a:pPr indent="0" lvl="0" marL="0" marR="0" rtl="0" algn="ctr">
                        <a:spcBef>
                          <a:spcPts val="0"/>
                        </a:spcBef>
                        <a:spcAft>
                          <a:spcPts val="0"/>
                        </a:spcAft>
                        <a:buNone/>
                      </a:pPr>
                      <a:r>
                        <a:rPr lang="ja-JP" sz="1400" u="none" cap="none" strike="noStrike">
                          <a:solidFill>
                            <a:schemeClr val="lt1"/>
                          </a:solidFill>
                        </a:rPr>
                        <a:t>所得金額</a:t>
                      </a:r>
                      <a:endParaRPr b="0" sz="1100" u="none" cap="none" strike="noStrike">
                        <a:solidFill>
                          <a:schemeClr val="lt1"/>
                        </a:solidFill>
                        <a:latin typeface="Arial"/>
                        <a:ea typeface="Arial"/>
                        <a:cs typeface="Arial"/>
                        <a:sym typeface="Arial"/>
                      </a:endParaRPr>
                    </a:p>
                  </a:txBody>
                  <a:tcPr marT="45725" marB="45725" marR="91450" marL="91450" anchor="ctr">
                    <a:lnL cap="flat" cmpd="sng" w="12700">
                      <a:solidFill>
                        <a:schemeClr val="lt1"/>
                      </a:solidFill>
                      <a:prstDash val="solid"/>
                      <a:round/>
                      <a:headEnd len="sm" w="sm" type="none"/>
                      <a:tailEnd len="sm" w="sm" type="none"/>
                    </a:lnL>
                    <a:lnR cap="flat" cmpd="sng" w="12700">
                      <a:solidFill>
                        <a:schemeClr val="lt1"/>
                      </a:solidFill>
                      <a:prstDash val="solid"/>
                      <a:round/>
                      <a:headEnd len="sm" w="sm" type="none"/>
                      <a:tailEnd len="sm" w="sm" type="none"/>
                    </a:lnR>
                    <a:lnT cap="flat" cmpd="sng" w="12700">
                      <a:solidFill>
                        <a:srgbClr val="005BAD"/>
                      </a:solidFill>
                      <a:prstDash val="solid"/>
                      <a:round/>
                      <a:headEnd len="sm" w="sm" type="none"/>
                      <a:tailEnd len="sm" w="sm" type="none"/>
                    </a:lnT>
                    <a:lnB cap="flat" cmpd="sng" w="12700">
                      <a:solidFill>
                        <a:srgbClr val="005BAD"/>
                      </a:solidFill>
                      <a:prstDash val="solid"/>
                      <a:round/>
                      <a:headEnd len="sm" w="sm" type="none"/>
                      <a:tailEnd len="sm" w="sm" type="none"/>
                    </a:lnB>
                    <a:solidFill>
                      <a:srgbClr val="005BAD"/>
                    </a:solidFill>
                  </a:tcPr>
                </a:tc>
                <a:tc>
                  <a:txBody>
                    <a:bodyPr/>
                    <a:lstStyle/>
                    <a:p>
                      <a:pPr indent="0" lvl="0" marL="0" marR="0" rtl="0" algn="ctr">
                        <a:spcBef>
                          <a:spcPts val="0"/>
                        </a:spcBef>
                        <a:spcAft>
                          <a:spcPts val="0"/>
                        </a:spcAft>
                        <a:buNone/>
                      </a:pPr>
                      <a:r>
                        <a:rPr lang="ja-JP" sz="1400" u="none" cap="none" strike="noStrike">
                          <a:solidFill>
                            <a:schemeClr val="lt1"/>
                          </a:solidFill>
                        </a:rPr>
                        <a:t>使用回数</a:t>
                      </a:r>
                      <a:endParaRPr>
                        <a:solidFill>
                          <a:schemeClr val="lt1"/>
                        </a:solidFill>
                      </a:endParaRPr>
                    </a:p>
                  </a:txBody>
                  <a:tcPr marT="45725" marB="45725" marR="91450" marL="91450" anchor="ctr">
                    <a:lnL cap="flat" cmpd="sng" w="12700">
                      <a:solidFill>
                        <a:schemeClr val="lt1"/>
                      </a:solidFill>
                      <a:prstDash val="solid"/>
                      <a:round/>
                      <a:headEnd len="sm" w="sm" type="none"/>
                      <a:tailEnd len="sm" w="sm" type="none"/>
                    </a:lnL>
                    <a:lnR cap="flat" cmpd="sng" w="12700">
                      <a:solidFill>
                        <a:schemeClr val="lt1"/>
                      </a:solidFill>
                      <a:prstDash val="solid"/>
                      <a:round/>
                      <a:headEnd len="sm" w="sm" type="none"/>
                      <a:tailEnd len="sm" w="sm" type="none"/>
                    </a:lnR>
                    <a:lnT cap="flat" cmpd="sng" w="12700">
                      <a:solidFill>
                        <a:srgbClr val="005BAD"/>
                      </a:solidFill>
                      <a:prstDash val="solid"/>
                      <a:round/>
                      <a:headEnd len="sm" w="sm" type="none"/>
                      <a:tailEnd len="sm" w="sm" type="none"/>
                    </a:lnT>
                    <a:lnB cap="flat" cmpd="sng" w="12700">
                      <a:solidFill>
                        <a:srgbClr val="005BAD"/>
                      </a:solidFill>
                      <a:prstDash val="solid"/>
                      <a:round/>
                      <a:headEnd len="sm" w="sm" type="none"/>
                      <a:tailEnd len="sm" w="sm" type="none"/>
                    </a:lnB>
                    <a:solidFill>
                      <a:srgbClr val="005BAD"/>
                    </a:solidFill>
                  </a:tcPr>
                </a:tc>
                <a:tc>
                  <a:txBody>
                    <a:bodyPr/>
                    <a:lstStyle/>
                    <a:p>
                      <a:pPr indent="0" lvl="0" marL="0" marR="0" rtl="0" algn="ctr">
                        <a:spcBef>
                          <a:spcPts val="0"/>
                        </a:spcBef>
                        <a:spcAft>
                          <a:spcPts val="0"/>
                        </a:spcAft>
                        <a:buNone/>
                      </a:pPr>
                      <a:r>
                        <a:rPr lang="ja-JP" sz="1400" u="none" cap="none" strike="noStrike">
                          <a:solidFill>
                            <a:schemeClr val="lt1"/>
                          </a:solidFill>
                        </a:rPr>
                        <a:t>負担金額</a:t>
                      </a:r>
                      <a:endParaRPr>
                        <a:solidFill>
                          <a:schemeClr val="lt1"/>
                        </a:solidFill>
                      </a:endParaRPr>
                    </a:p>
                  </a:txBody>
                  <a:tcPr marT="45725" marB="45725" marR="91450" marL="91450" anchor="ctr">
                    <a:lnL cap="flat" cmpd="sng" w="12700">
                      <a:solidFill>
                        <a:schemeClr val="lt1"/>
                      </a:solidFill>
                      <a:prstDash val="solid"/>
                      <a:round/>
                      <a:headEnd len="sm" w="sm" type="none"/>
                      <a:tailEnd len="sm" w="sm" type="none"/>
                    </a:lnL>
                    <a:lnR cap="flat" cmpd="sng" w="12700">
                      <a:solidFill>
                        <a:srgbClr val="005BAD"/>
                      </a:solidFill>
                      <a:prstDash val="solid"/>
                      <a:round/>
                      <a:headEnd len="sm" w="sm" type="none"/>
                      <a:tailEnd len="sm" w="sm" type="none"/>
                    </a:lnR>
                    <a:lnT cap="flat" cmpd="sng" w="12700">
                      <a:solidFill>
                        <a:srgbClr val="005BAD"/>
                      </a:solidFill>
                      <a:prstDash val="solid"/>
                      <a:round/>
                      <a:headEnd len="sm" w="sm" type="none"/>
                      <a:tailEnd len="sm" w="sm" type="none"/>
                    </a:lnT>
                    <a:lnB cap="flat" cmpd="sng" w="12700">
                      <a:solidFill>
                        <a:srgbClr val="005BAD"/>
                      </a:solidFill>
                      <a:prstDash val="solid"/>
                      <a:round/>
                      <a:headEnd len="sm" w="sm" type="none"/>
                      <a:tailEnd len="sm" w="sm" type="none"/>
                    </a:lnB>
                    <a:solidFill>
                      <a:srgbClr val="005BAD"/>
                    </a:solidFill>
                  </a:tcPr>
                </a:tc>
              </a:tr>
              <a:tr h="468050">
                <a:tc>
                  <a:txBody>
                    <a:bodyPr/>
                    <a:lstStyle/>
                    <a:p>
                      <a:pPr indent="0" lvl="0" marL="0" marR="0" rtl="0" algn="ctr">
                        <a:spcBef>
                          <a:spcPts val="0"/>
                        </a:spcBef>
                        <a:spcAft>
                          <a:spcPts val="0"/>
                        </a:spcAft>
                        <a:buNone/>
                      </a:pPr>
                      <a:r>
                        <a:rPr b="1" lang="ja-JP" sz="1200" u="none" cap="none" strike="noStrike">
                          <a:latin typeface="Arial"/>
                          <a:ea typeface="Arial"/>
                          <a:cs typeface="Arial"/>
                          <a:sym typeface="Arial"/>
                        </a:rPr>
                        <a:t>Ａ家</a:t>
                      </a:r>
                      <a:endParaRPr/>
                    </a:p>
                  </a:txBody>
                  <a:tcPr marT="45725" marB="45725" marR="91450" marL="91450" anchor="ctr">
                    <a:lnL cap="flat" cmpd="sng" w="12700">
                      <a:solidFill>
                        <a:srgbClr val="005BAD"/>
                      </a:solidFill>
                      <a:prstDash val="solid"/>
                      <a:round/>
                      <a:headEnd len="sm" w="sm" type="none"/>
                      <a:tailEnd len="sm" w="sm" type="none"/>
                    </a:lnL>
                    <a:lnR cap="flat" cmpd="sng" w="12700">
                      <a:solidFill>
                        <a:srgbClr val="005BAD"/>
                      </a:solidFill>
                      <a:prstDash val="solid"/>
                      <a:round/>
                      <a:headEnd len="sm" w="sm" type="none"/>
                      <a:tailEnd len="sm" w="sm" type="none"/>
                    </a:lnR>
                    <a:lnT cap="flat" cmpd="sng" w="12700">
                      <a:solidFill>
                        <a:srgbClr val="005BAD"/>
                      </a:solidFill>
                      <a:prstDash val="solid"/>
                      <a:round/>
                      <a:headEnd len="sm" w="sm" type="none"/>
                      <a:tailEnd len="sm" w="sm" type="none"/>
                    </a:lnT>
                    <a:lnB cap="flat" cmpd="sng" w="12700">
                      <a:solidFill>
                        <a:srgbClr val="005BAD"/>
                      </a:solidFill>
                      <a:prstDash val="solid"/>
                      <a:round/>
                      <a:headEnd len="sm" w="sm" type="none"/>
                      <a:tailEnd len="sm" w="sm" type="none"/>
                    </a:lnB>
                    <a:solidFill>
                      <a:schemeClr val="lt1"/>
                    </a:solidFill>
                  </a:tcPr>
                </a:tc>
                <a:tc>
                  <a:txBody>
                    <a:bodyPr/>
                    <a:lstStyle/>
                    <a:p>
                      <a:pPr indent="0" lvl="0" marL="0" marR="0" rtl="0" algn="ctr">
                        <a:spcBef>
                          <a:spcPts val="0"/>
                        </a:spcBef>
                        <a:spcAft>
                          <a:spcPts val="0"/>
                        </a:spcAft>
                        <a:buNone/>
                      </a:pPr>
                      <a:r>
                        <a:rPr b="1" lang="ja-JP" sz="1200" u="none" cap="none" strike="noStrike">
                          <a:latin typeface="Arial"/>
                          <a:ea typeface="Arial"/>
                          <a:cs typeface="Arial"/>
                          <a:sym typeface="Arial"/>
                        </a:rPr>
                        <a:t>４人</a:t>
                      </a:r>
                      <a:endParaRPr/>
                    </a:p>
                  </a:txBody>
                  <a:tcPr marT="45725" marB="45725" marR="91450" marL="91450" anchor="ctr">
                    <a:lnL cap="flat" cmpd="sng" w="12700">
                      <a:solidFill>
                        <a:srgbClr val="005BAD"/>
                      </a:solidFill>
                      <a:prstDash val="solid"/>
                      <a:round/>
                      <a:headEnd len="sm" w="sm" type="none"/>
                      <a:tailEnd len="sm" w="sm" type="none"/>
                    </a:lnL>
                    <a:lnR cap="flat" cmpd="sng" w="12700">
                      <a:solidFill>
                        <a:srgbClr val="005BAD"/>
                      </a:solidFill>
                      <a:prstDash val="solid"/>
                      <a:round/>
                      <a:headEnd len="sm" w="sm" type="none"/>
                      <a:tailEnd len="sm" w="sm" type="none"/>
                    </a:lnR>
                    <a:lnT cap="flat" cmpd="sng" w="12700">
                      <a:solidFill>
                        <a:srgbClr val="005BAD"/>
                      </a:solidFill>
                      <a:prstDash val="solid"/>
                      <a:round/>
                      <a:headEnd len="sm" w="sm" type="none"/>
                      <a:tailEnd len="sm" w="sm" type="none"/>
                    </a:lnT>
                    <a:lnB cap="flat" cmpd="sng" w="12700">
                      <a:solidFill>
                        <a:srgbClr val="005BAD"/>
                      </a:solidFill>
                      <a:prstDash val="solid"/>
                      <a:round/>
                      <a:headEnd len="sm" w="sm" type="none"/>
                      <a:tailEnd len="sm" w="sm" type="none"/>
                    </a:lnB>
                    <a:solidFill>
                      <a:schemeClr val="lt1"/>
                    </a:solidFill>
                  </a:tcPr>
                </a:tc>
                <a:tc>
                  <a:txBody>
                    <a:bodyPr/>
                    <a:lstStyle/>
                    <a:p>
                      <a:pPr indent="0" lvl="0" marL="0" marR="0" rtl="0" algn="ctr">
                        <a:spcBef>
                          <a:spcPts val="0"/>
                        </a:spcBef>
                        <a:spcAft>
                          <a:spcPts val="0"/>
                        </a:spcAft>
                        <a:buNone/>
                      </a:pPr>
                      <a:r>
                        <a:rPr b="1" lang="ja-JP" sz="1200" u="none" cap="none" strike="noStrike">
                          <a:latin typeface="Arial"/>
                          <a:ea typeface="Arial"/>
                          <a:cs typeface="Arial"/>
                          <a:sym typeface="Arial"/>
                        </a:rPr>
                        <a:t>1,000万円</a:t>
                      </a:r>
                      <a:endParaRPr/>
                    </a:p>
                  </a:txBody>
                  <a:tcPr marT="45725" marB="45725" marR="91450" marL="91450" anchor="ctr">
                    <a:lnL cap="flat" cmpd="sng" w="12700">
                      <a:solidFill>
                        <a:srgbClr val="005BAD"/>
                      </a:solidFill>
                      <a:prstDash val="solid"/>
                      <a:round/>
                      <a:headEnd len="sm" w="sm" type="none"/>
                      <a:tailEnd len="sm" w="sm" type="none"/>
                    </a:lnL>
                    <a:lnR cap="flat" cmpd="sng" w="12700">
                      <a:solidFill>
                        <a:srgbClr val="005BAD"/>
                      </a:solidFill>
                      <a:prstDash val="solid"/>
                      <a:round/>
                      <a:headEnd len="sm" w="sm" type="none"/>
                      <a:tailEnd len="sm" w="sm" type="none"/>
                    </a:lnR>
                    <a:lnT cap="flat" cmpd="sng" w="12700">
                      <a:solidFill>
                        <a:srgbClr val="005BAD"/>
                      </a:solidFill>
                      <a:prstDash val="solid"/>
                      <a:round/>
                      <a:headEnd len="sm" w="sm" type="none"/>
                      <a:tailEnd len="sm" w="sm" type="none"/>
                    </a:lnT>
                    <a:lnB cap="flat" cmpd="sng" w="12700">
                      <a:solidFill>
                        <a:srgbClr val="005BAD"/>
                      </a:solidFill>
                      <a:prstDash val="solid"/>
                      <a:round/>
                      <a:headEnd len="sm" w="sm" type="none"/>
                      <a:tailEnd len="sm" w="sm" type="none"/>
                    </a:lnB>
                    <a:solidFill>
                      <a:schemeClr val="lt1"/>
                    </a:solidFill>
                  </a:tcPr>
                </a:tc>
                <a:tc>
                  <a:txBody>
                    <a:bodyPr/>
                    <a:lstStyle/>
                    <a:p>
                      <a:pPr indent="0" lvl="0" marL="0" marR="0" rtl="0" algn="ctr">
                        <a:spcBef>
                          <a:spcPts val="0"/>
                        </a:spcBef>
                        <a:spcAft>
                          <a:spcPts val="0"/>
                        </a:spcAft>
                        <a:buNone/>
                      </a:pPr>
                      <a:r>
                        <a:rPr b="1" lang="ja-JP" sz="1200" u="none" cap="none" strike="noStrike">
                          <a:latin typeface="Arial"/>
                          <a:ea typeface="Arial"/>
                          <a:cs typeface="Arial"/>
                          <a:sym typeface="Arial"/>
                        </a:rPr>
                        <a:t>月１0回</a:t>
                      </a:r>
                      <a:endParaRPr/>
                    </a:p>
                  </a:txBody>
                  <a:tcPr marT="45725" marB="45725" marR="91450" marL="91450" anchor="ctr">
                    <a:lnL cap="flat" cmpd="sng" w="12700">
                      <a:solidFill>
                        <a:srgbClr val="005BAD"/>
                      </a:solidFill>
                      <a:prstDash val="solid"/>
                      <a:round/>
                      <a:headEnd len="sm" w="sm" type="none"/>
                      <a:tailEnd len="sm" w="sm" type="none"/>
                    </a:lnL>
                    <a:lnR cap="flat" cmpd="sng" w="12700">
                      <a:solidFill>
                        <a:srgbClr val="005BAD"/>
                      </a:solidFill>
                      <a:prstDash val="solid"/>
                      <a:round/>
                      <a:headEnd len="sm" w="sm" type="none"/>
                      <a:tailEnd len="sm" w="sm" type="none"/>
                    </a:lnR>
                    <a:lnT cap="flat" cmpd="sng" w="12700">
                      <a:solidFill>
                        <a:srgbClr val="005BAD"/>
                      </a:solidFill>
                      <a:prstDash val="solid"/>
                      <a:round/>
                      <a:headEnd len="sm" w="sm" type="none"/>
                      <a:tailEnd len="sm" w="sm" type="none"/>
                    </a:lnT>
                    <a:lnB cap="flat" cmpd="sng" w="12700">
                      <a:solidFill>
                        <a:srgbClr val="005BAD"/>
                      </a:solidFill>
                      <a:prstDash val="solid"/>
                      <a:round/>
                      <a:headEnd len="sm" w="sm" type="none"/>
                      <a:tailEnd len="sm" w="sm" type="none"/>
                    </a:lnB>
                    <a:solidFill>
                      <a:schemeClr val="lt1"/>
                    </a:solidFill>
                  </a:tcPr>
                </a:tc>
                <a:tc>
                  <a:txBody>
                    <a:bodyPr/>
                    <a:lstStyle/>
                    <a:p>
                      <a:pPr indent="0" lvl="0" marL="0" marR="0" rtl="0" algn="r">
                        <a:spcBef>
                          <a:spcPts val="0"/>
                        </a:spcBef>
                        <a:spcAft>
                          <a:spcPts val="0"/>
                        </a:spcAft>
                        <a:buNone/>
                      </a:pPr>
                      <a:r>
                        <a:rPr b="1" lang="ja-JP" sz="1200" u="none" cap="none" strike="noStrike">
                          <a:latin typeface="Arial"/>
                          <a:ea typeface="Arial"/>
                          <a:cs typeface="Arial"/>
                          <a:sym typeface="Arial"/>
                        </a:rPr>
                        <a:t>万円</a:t>
                      </a:r>
                      <a:endParaRPr/>
                    </a:p>
                  </a:txBody>
                  <a:tcPr marT="45725" marB="45725" marR="91450" marL="91450" anchor="ctr">
                    <a:lnL cap="flat" cmpd="sng" w="12700">
                      <a:solidFill>
                        <a:srgbClr val="005BAD"/>
                      </a:solidFill>
                      <a:prstDash val="solid"/>
                      <a:round/>
                      <a:headEnd len="sm" w="sm" type="none"/>
                      <a:tailEnd len="sm" w="sm" type="none"/>
                    </a:lnL>
                    <a:lnR cap="flat" cmpd="sng" w="12700">
                      <a:solidFill>
                        <a:srgbClr val="005BAD"/>
                      </a:solidFill>
                      <a:prstDash val="solid"/>
                      <a:round/>
                      <a:headEnd len="sm" w="sm" type="none"/>
                      <a:tailEnd len="sm" w="sm" type="none"/>
                    </a:lnR>
                    <a:lnT cap="flat" cmpd="sng" w="12700">
                      <a:solidFill>
                        <a:srgbClr val="005BAD"/>
                      </a:solidFill>
                      <a:prstDash val="solid"/>
                      <a:round/>
                      <a:headEnd len="sm" w="sm" type="none"/>
                      <a:tailEnd len="sm" w="sm" type="none"/>
                    </a:lnT>
                    <a:lnB cap="flat" cmpd="sng" w="12700">
                      <a:solidFill>
                        <a:srgbClr val="005BAD"/>
                      </a:solidFill>
                      <a:prstDash val="solid"/>
                      <a:round/>
                      <a:headEnd len="sm" w="sm" type="none"/>
                      <a:tailEnd len="sm" w="sm" type="none"/>
                    </a:lnB>
                    <a:solidFill>
                      <a:srgbClr val="EBFFFC"/>
                    </a:solidFill>
                  </a:tcPr>
                </a:tc>
              </a:tr>
              <a:tr h="468050">
                <a:tc>
                  <a:txBody>
                    <a:bodyPr/>
                    <a:lstStyle/>
                    <a:p>
                      <a:pPr indent="0" lvl="0" marL="0" marR="0" rtl="0" algn="ctr">
                        <a:spcBef>
                          <a:spcPts val="0"/>
                        </a:spcBef>
                        <a:spcAft>
                          <a:spcPts val="0"/>
                        </a:spcAft>
                        <a:buNone/>
                      </a:pPr>
                      <a:r>
                        <a:rPr b="1" lang="ja-JP" sz="1200" u="none" cap="none" strike="noStrike">
                          <a:latin typeface="Arial"/>
                          <a:ea typeface="Arial"/>
                          <a:cs typeface="Arial"/>
                          <a:sym typeface="Arial"/>
                        </a:rPr>
                        <a:t>Ｂ家</a:t>
                      </a:r>
                      <a:endParaRPr/>
                    </a:p>
                  </a:txBody>
                  <a:tcPr marT="45725" marB="45725" marR="91450" marL="91450" anchor="ctr">
                    <a:lnL cap="flat" cmpd="sng" w="12700">
                      <a:solidFill>
                        <a:srgbClr val="005BAD"/>
                      </a:solidFill>
                      <a:prstDash val="solid"/>
                      <a:round/>
                      <a:headEnd len="sm" w="sm" type="none"/>
                      <a:tailEnd len="sm" w="sm" type="none"/>
                    </a:lnL>
                    <a:lnR cap="flat" cmpd="sng" w="12700">
                      <a:solidFill>
                        <a:srgbClr val="005BAD"/>
                      </a:solidFill>
                      <a:prstDash val="solid"/>
                      <a:round/>
                      <a:headEnd len="sm" w="sm" type="none"/>
                      <a:tailEnd len="sm" w="sm" type="none"/>
                    </a:lnR>
                    <a:lnT cap="flat" cmpd="sng" w="12700">
                      <a:solidFill>
                        <a:srgbClr val="005BAD"/>
                      </a:solidFill>
                      <a:prstDash val="solid"/>
                      <a:round/>
                      <a:headEnd len="sm" w="sm" type="none"/>
                      <a:tailEnd len="sm" w="sm" type="none"/>
                    </a:lnT>
                    <a:lnB cap="flat" cmpd="sng" w="12700">
                      <a:solidFill>
                        <a:srgbClr val="005BAD"/>
                      </a:solidFill>
                      <a:prstDash val="solid"/>
                      <a:round/>
                      <a:headEnd len="sm" w="sm" type="none"/>
                      <a:tailEnd len="sm" w="sm" type="none"/>
                    </a:lnB>
                    <a:solidFill>
                      <a:schemeClr val="lt1"/>
                    </a:solidFill>
                  </a:tcPr>
                </a:tc>
                <a:tc>
                  <a:txBody>
                    <a:bodyPr/>
                    <a:lstStyle/>
                    <a:p>
                      <a:pPr indent="0" lvl="0" marL="0" marR="0" rtl="0" algn="ctr">
                        <a:spcBef>
                          <a:spcPts val="0"/>
                        </a:spcBef>
                        <a:spcAft>
                          <a:spcPts val="0"/>
                        </a:spcAft>
                        <a:buNone/>
                      </a:pPr>
                      <a:r>
                        <a:rPr b="1" lang="ja-JP" sz="1200" u="none" cap="none" strike="noStrike">
                          <a:latin typeface="Arial"/>
                          <a:ea typeface="Arial"/>
                          <a:cs typeface="Arial"/>
                          <a:sym typeface="Arial"/>
                        </a:rPr>
                        <a:t>４人</a:t>
                      </a:r>
                      <a:endParaRPr/>
                    </a:p>
                  </a:txBody>
                  <a:tcPr marT="45725" marB="45725" marR="91450" marL="91450" anchor="ctr">
                    <a:lnL cap="flat" cmpd="sng" w="12700">
                      <a:solidFill>
                        <a:srgbClr val="005BAD"/>
                      </a:solidFill>
                      <a:prstDash val="solid"/>
                      <a:round/>
                      <a:headEnd len="sm" w="sm" type="none"/>
                      <a:tailEnd len="sm" w="sm" type="none"/>
                    </a:lnL>
                    <a:lnR cap="flat" cmpd="sng" w="12700">
                      <a:solidFill>
                        <a:srgbClr val="005BAD"/>
                      </a:solidFill>
                      <a:prstDash val="solid"/>
                      <a:round/>
                      <a:headEnd len="sm" w="sm" type="none"/>
                      <a:tailEnd len="sm" w="sm" type="none"/>
                    </a:lnR>
                    <a:lnT cap="flat" cmpd="sng" w="12700">
                      <a:solidFill>
                        <a:srgbClr val="005BAD"/>
                      </a:solidFill>
                      <a:prstDash val="solid"/>
                      <a:round/>
                      <a:headEnd len="sm" w="sm" type="none"/>
                      <a:tailEnd len="sm" w="sm" type="none"/>
                    </a:lnT>
                    <a:lnB cap="flat" cmpd="sng" w="12700">
                      <a:solidFill>
                        <a:srgbClr val="005BAD"/>
                      </a:solidFill>
                      <a:prstDash val="solid"/>
                      <a:round/>
                      <a:headEnd len="sm" w="sm" type="none"/>
                      <a:tailEnd len="sm" w="sm" type="none"/>
                    </a:lnB>
                    <a:solidFill>
                      <a:schemeClr val="lt1"/>
                    </a:solidFill>
                  </a:tcPr>
                </a:tc>
                <a:tc>
                  <a:txBody>
                    <a:bodyPr/>
                    <a:lstStyle/>
                    <a:p>
                      <a:pPr indent="0" lvl="0" marL="0" marR="0" rtl="0" algn="ctr">
                        <a:spcBef>
                          <a:spcPts val="0"/>
                        </a:spcBef>
                        <a:spcAft>
                          <a:spcPts val="0"/>
                        </a:spcAft>
                        <a:buNone/>
                      </a:pPr>
                      <a:r>
                        <a:rPr b="1" lang="ja-JP" sz="1200" u="none" cap="none" strike="noStrike">
                          <a:latin typeface="Arial"/>
                          <a:ea typeface="Arial"/>
                          <a:cs typeface="Arial"/>
                          <a:sym typeface="Arial"/>
                        </a:rPr>
                        <a:t>600万円</a:t>
                      </a:r>
                      <a:endParaRPr/>
                    </a:p>
                  </a:txBody>
                  <a:tcPr marT="45725" marB="45725" marR="91450" marL="91450" anchor="ctr">
                    <a:lnL cap="flat" cmpd="sng" w="12700">
                      <a:solidFill>
                        <a:srgbClr val="005BAD"/>
                      </a:solidFill>
                      <a:prstDash val="solid"/>
                      <a:round/>
                      <a:headEnd len="sm" w="sm" type="none"/>
                      <a:tailEnd len="sm" w="sm" type="none"/>
                    </a:lnL>
                    <a:lnR cap="flat" cmpd="sng" w="12700">
                      <a:solidFill>
                        <a:srgbClr val="005BAD"/>
                      </a:solidFill>
                      <a:prstDash val="solid"/>
                      <a:round/>
                      <a:headEnd len="sm" w="sm" type="none"/>
                      <a:tailEnd len="sm" w="sm" type="none"/>
                    </a:lnR>
                    <a:lnT cap="flat" cmpd="sng" w="12700">
                      <a:solidFill>
                        <a:srgbClr val="005BAD"/>
                      </a:solidFill>
                      <a:prstDash val="solid"/>
                      <a:round/>
                      <a:headEnd len="sm" w="sm" type="none"/>
                      <a:tailEnd len="sm" w="sm" type="none"/>
                    </a:lnT>
                    <a:lnB cap="flat" cmpd="sng" w="12700">
                      <a:solidFill>
                        <a:srgbClr val="005BAD"/>
                      </a:solidFill>
                      <a:prstDash val="solid"/>
                      <a:round/>
                      <a:headEnd len="sm" w="sm" type="none"/>
                      <a:tailEnd len="sm" w="sm" type="none"/>
                    </a:lnB>
                    <a:solidFill>
                      <a:schemeClr val="lt1"/>
                    </a:solidFill>
                  </a:tcPr>
                </a:tc>
                <a:tc>
                  <a:txBody>
                    <a:bodyPr/>
                    <a:lstStyle/>
                    <a:p>
                      <a:pPr indent="0" lvl="0" marL="0" marR="0" rtl="0" algn="ctr">
                        <a:spcBef>
                          <a:spcPts val="0"/>
                        </a:spcBef>
                        <a:spcAft>
                          <a:spcPts val="0"/>
                        </a:spcAft>
                        <a:buNone/>
                      </a:pPr>
                      <a:r>
                        <a:rPr b="1" lang="ja-JP" sz="1200" u="none" cap="none" strike="noStrike">
                          <a:latin typeface="Arial"/>
                          <a:ea typeface="Arial"/>
                          <a:cs typeface="Arial"/>
                          <a:sym typeface="Arial"/>
                        </a:rPr>
                        <a:t>月10回</a:t>
                      </a:r>
                      <a:endParaRPr/>
                    </a:p>
                  </a:txBody>
                  <a:tcPr marT="45725" marB="45725" marR="91450" marL="91450" anchor="ctr">
                    <a:lnL cap="flat" cmpd="sng" w="12700">
                      <a:solidFill>
                        <a:srgbClr val="005BAD"/>
                      </a:solidFill>
                      <a:prstDash val="solid"/>
                      <a:round/>
                      <a:headEnd len="sm" w="sm" type="none"/>
                      <a:tailEnd len="sm" w="sm" type="none"/>
                    </a:lnL>
                    <a:lnR cap="flat" cmpd="sng" w="12700">
                      <a:solidFill>
                        <a:srgbClr val="005BAD"/>
                      </a:solidFill>
                      <a:prstDash val="solid"/>
                      <a:round/>
                      <a:headEnd len="sm" w="sm" type="none"/>
                      <a:tailEnd len="sm" w="sm" type="none"/>
                    </a:lnR>
                    <a:lnT cap="flat" cmpd="sng" w="12700">
                      <a:solidFill>
                        <a:srgbClr val="005BAD"/>
                      </a:solidFill>
                      <a:prstDash val="solid"/>
                      <a:round/>
                      <a:headEnd len="sm" w="sm" type="none"/>
                      <a:tailEnd len="sm" w="sm" type="none"/>
                    </a:lnT>
                    <a:lnB cap="flat" cmpd="sng" w="12700">
                      <a:solidFill>
                        <a:srgbClr val="005BAD"/>
                      </a:solidFill>
                      <a:prstDash val="solid"/>
                      <a:round/>
                      <a:headEnd len="sm" w="sm" type="none"/>
                      <a:tailEnd len="sm" w="sm" type="none"/>
                    </a:lnB>
                    <a:solidFill>
                      <a:schemeClr val="lt1"/>
                    </a:solidFill>
                  </a:tcPr>
                </a:tc>
                <a:tc>
                  <a:txBody>
                    <a:bodyPr/>
                    <a:lstStyle/>
                    <a:p>
                      <a:pPr indent="0" lvl="0" marL="0" marR="0" rtl="0" algn="r">
                        <a:spcBef>
                          <a:spcPts val="0"/>
                        </a:spcBef>
                        <a:spcAft>
                          <a:spcPts val="0"/>
                        </a:spcAft>
                        <a:buNone/>
                      </a:pPr>
                      <a:r>
                        <a:rPr b="1" lang="ja-JP" sz="1200" u="none" cap="none" strike="noStrike">
                          <a:latin typeface="Arial"/>
                          <a:ea typeface="Arial"/>
                          <a:cs typeface="Arial"/>
                          <a:sym typeface="Arial"/>
                        </a:rPr>
                        <a:t>万円</a:t>
                      </a:r>
                      <a:endParaRPr/>
                    </a:p>
                  </a:txBody>
                  <a:tcPr marT="45725" marB="45725" marR="91450" marL="91450" anchor="ctr">
                    <a:lnL cap="flat" cmpd="sng" w="12700">
                      <a:solidFill>
                        <a:srgbClr val="005BAD"/>
                      </a:solidFill>
                      <a:prstDash val="solid"/>
                      <a:round/>
                      <a:headEnd len="sm" w="sm" type="none"/>
                      <a:tailEnd len="sm" w="sm" type="none"/>
                    </a:lnL>
                    <a:lnR cap="flat" cmpd="sng" w="12700">
                      <a:solidFill>
                        <a:srgbClr val="005BAD"/>
                      </a:solidFill>
                      <a:prstDash val="solid"/>
                      <a:round/>
                      <a:headEnd len="sm" w="sm" type="none"/>
                      <a:tailEnd len="sm" w="sm" type="none"/>
                    </a:lnR>
                    <a:lnT cap="flat" cmpd="sng" w="12700">
                      <a:solidFill>
                        <a:srgbClr val="005BAD"/>
                      </a:solidFill>
                      <a:prstDash val="solid"/>
                      <a:round/>
                      <a:headEnd len="sm" w="sm" type="none"/>
                      <a:tailEnd len="sm" w="sm" type="none"/>
                    </a:lnT>
                    <a:lnB cap="flat" cmpd="sng" w="12700">
                      <a:solidFill>
                        <a:srgbClr val="005BAD"/>
                      </a:solidFill>
                      <a:prstDash val="solid"/>
                      <a:round/>
                      <a:headEnd len="sm" w="sm" type="none"/>
                      <a:tailEnd len="sm" w="sm" type="none"/>
                    </a:lnB>
                    <a:solidFill>
                      <a:srgbClr val="EBFFFC"/>
                    </a:solidFill>
                  </a:tcPr>
                </a:tc>
              </a:tr>
              <a:tr h="468050">
                <a:tc>
                  <a:txBody>
                    <a:bodyPr/>
                    <a:lstStyle/>
                    <a:p>
                      <a:pPr indent="0" lvl="0" marL="0" marR="0" rtl="0" algn="ctr">
                        <a:spcBef>
                          <a:spcPts val="0"/>
                        </a:spcBef>
                        <a:spcAft>
                          <a:spcPts val="0"/>
                        </a:spcAft>
                        <a:buNone/>
                      </a:pPr>
                      <a:r>
                        <a:rPr b="1" lang="ja-JP" sz="1200" u="none" cap="none" strike="noStrike">
                          <a:latin typeface="Arial"/>
                          <a:ea typeface="Arial"/>
                          <a:cs typeface="Arial"/>
                          <a:sym typeface="Arial"/>
                        </a:rPr>
                        <a:t>Ｃ家</a:t>
                      </a:r>
                      <a:endParaRPr/>
                    </a:p>
                  </a:txBody>
                  <a:tcPr marT="45725" marB="45725" marR="91450" marL="91450" anchor="ctr">
                    <a:lnL cap="flat" cmpd="sng" w="12700">
                      <a:solidFill>
                        <a:srgbClr val="005BAD"/>
                      </a:solidFill>
                      <a:prstDash val="solid"/>
                      <a:round/>
                      <a:headEnd len="sm" w="sm" type="none"/>
                      <a:tailEnd len="sm" w="sm" type="none"/>
                    </a:lnL>
                    <a:lnR cap="flat" cmpd="sng" w="12700">
                      <a:solidFill>
                        <a:srgbClr val="005BAD"/>
                      </a:solidFill>
                      <a:prstDash val="solid"/>
                      <a:round/>
                      <a:headEnd len="sm" w="sm" type="none"/>
                      <a:tailEnd len="sm" w="sm" type="none"/>
                    </a:lnR>
                    <a:lnT cap="flat" cmpd="sng" w="12700">
                      <a:solidFill>
                        <a:srgbClr val="005BAD"/>
                      </a:solidFill>
                      <a:prstDash val="solid"/>
                      <a:round/>
                      <a:headEnd len="sm" w="sm" type="none"/>
                      <a:tailEnd len="sm" w="sm" type="none"/>
                    </a:lnT>
                    <a:lnB cap="flat" cmpd="sng" w="12700">
                      <a:solidFill>
                        <a:srgbClr val="005BAD"/>
                      </a:solidFill>
                      <a:prstDash val="solid"/>
                      <a:round/>
                      <a:headEnd len="sm" w="sm" type="none"/>
                      <a:tailEnd len="sm" w="sm" type="none"/>
                    </a:lnB>
                    <a:solidFill>
                      <a:schemeClr val="lt1"/>
                    </a:solidFill>
                  </a:tcPr>
                </a:tc>
                <a:tc>
                  <a:txBody>
                    <a:bodyPr/>
                    <a:lstStyle/>
                    <a:p>
                      <a:pPr indent="0" lvl="0" marL="0" marR="0" rtl="0" algn="ctr">
                        <a:spcBef>
                          <a:spcPts val="0"/>
                        </a:spcBef>
                        <a:spcAft>
                          <a:spcPts val="0"/>
                        </a:spcAft>
                        <a:buNone/>
                      </a:pPr>
                      <a:r>
                        <a:rPr b="1" lang="ja-JP" sz="1200" u="none" cap="none" strike="noStrike">
                          <a:latin typeface="Arial"/>
                          <a:ea typeface="Arial"/>
                          <a:cs typeface="Arial"/>
                          <a:sym typeface="Arial"/>
                        </a:rPr>
                        <a:t>４人</a:t>
                      </a:r>
                      <a:endParaRPr/>
                    </a:p>
                  </a:txBody>
                  <a:tcPr marT="45725" marB="45725" marR="91450" marL="91450" anchor="ctr">
                    <a:lnL cap="flat" cmpd="sng" w="12700">
                      <a:solidFill>
                        <a:srgbClr val="005BAD"/>
                      </a:solidFill>
                      <a:prstDash val="solid"/>
                      <a:round/>
                      <a:headEnd len="sm" w="sm" type="none"/>
                      <a:tailEnd len="sm" w="sm" type="none"/>
                    </a:lnL>
                    <a:lnR cap="flat" cmpd="sng" w="12700">
                      <a:solidFill>
                        <a:srgbClr val="005BAD"/>
                      </a:solidFill>
                      <a:prstDash val="solid"/>
                      <a:round/>
                      <a:headEnd len="sm" w="sm" type="none"/>
                      <a:tailEnd len="sm" w="sm" type="none"/>
                    </a:lnR>
                    <a:lnT cap="flat" cmpd="sng" w="12700">
                      <a:solidFill>
                        <a:srgbClr val="005BAD"/>
                      </a:solidFill>
                      <a:prstDash val="solid"/>
                      <a:round/>
                      <a:headEnd len="sm" w="sm" type="none"/>
                      <a:tailEnd len="sm" w="sm" type="none"/>
                    </a:lnT>
                    <a:lnB cap="flat" cmpd="sng" w="12700">
                      <a:solidFill>
                        <a:srgbClr val="005BAD"/>
                      </a:solidFill>
                      <a:prstDash val="solid"/>
                      <a:round/>
                      <a:headEnd len="sm" w="sm" type="none"/>
                      <a:tailEnd len="sm" w="sm" type="none"/>
                    </a:lnB>
                    <a:solidFill>
                      <a:schemeClr val="lt1"/>
                    </a:solidFill>
                  </a:tcPr>
                </a:tc>
                <a:tc>
                  <a:txBody>
                    <a:bodyPr/>
                    <a:lstStyle/>
                    <a:p>
                      <a:pPr indent="0" lvl="0" marL="0" marR="0" rtl="0" algn="ctr">
                        <a:spcBef>
                          <a:spcPts val="0"/>
                        </a:spcBef>
                        <a:spcAft>
                          <a:spcPts val="0"/>
                        </a:spcAft>
                        <a:buNone/>
                      </a:pPr>
                      <a:r>
                        <a:rPr b="1" lang="ja-JP" sz="1200" u="none" cap="none" strike="noStrike">
                          <a:latin typeface="Arial"/>
                          <a:ea typeface="Arial"/>
                          <a:cs typeface="Arial"/>
                          <a:sym typeface="Arial"/>
                        </a:rPr>
                        <a:t>300万円</a:t>
                      </a:r>
                      <a:endParaRPr/>
                    </a:p>
                  </a:txBody>
                  <a:tcPr marT="45725" marB="45725" marR="91450" marL="91450" anchor="ctr">
                    <a:lnL cap="flat" cmpd="sng" w="12700">
                      <a:solidFill>
                        <a:srgbClr val="005BAD"/>
                      </a:solidFill>
                      <a:prstDash val="solid"/>
                      <a:round/>
                      <a:headEnd len="sm" w="sm" type="none"/>
                      <a:tailEnd len="sm" w="sm" type="none"/>
                    </a:lnL>
                    <a:lnR cap="flat" cmpd="sng" w="12700">
                      <a:solidFill>
                        <a:srgbClr val="005BAD"/>
                      </a:solidFill>
                      <a:prstDash val="solid"/>
                      <a:round/>
                      <a:headEnd len="sm" w="sm" type="none"/>
                      <a:tailEnd len="sm" w="sm" type="none"/>
                    </a:lnR>
                    <a:lnT cap="flat" cmpd="sng" w="12700">
                      <a:solidFill>
                        <a:srgbClr val="005BAD"/>
                      </a:solidFill>
                      <a:prstDash val="solid"/>
                      <a:round/>
                      <a:headEnd len="sm" w="sm" type="none"/>
                      <a:tailEnd len="sm" w="sm" type="none"/>
                    </a:lnT>
                    <a:lnB cap="flat" cmpd="sng" w="12700">
                      <a:solidFill>
                        <a:srgbClr val="005BAD"/>
                      </a:solidFill>
                      <a:prstDash val="solid"/>
                      <a:round/>
                      <a:headEnd len="sm" w="sm" type="none"/>
                      <a:tailEnd len="sm" w="sm" type="none"/>
                    </a:lnB>
                    <a:solidFill>
                      <a:schemeClr val="lt1"/>
                    </a:solidFill>
                  </a:tcPr>
                </a:tc>
                <a:tc>
                  <a:txBody>
                    <a:bodyPr/>
                    <a:lstStyle/>
                    <a:p>
                      <a:pPr indent="0" lvl="0" marL="0" marR="0" rtl="0" algn="ctr">
                        <a:spcBef>
                          <a:spcPts val="0"/>
                        </a:spcBef>
                        <a:spcAft>
                          <a:spcPts val="0"/>
                        </a:spcAft>
                        <a:buNone/>
                      </a:pPr>
                      <a:r>
                        <a:rPr b="1" lang="ja-JP" sz="1200" u="none" cap="none" strike="noStrike">
                          <a:latin typeface="Arial"/>
                          <a:ea typeface="Arial"/>
                          <a:cs typeface="Arial"/>
                          <a:sym typeface="Arial"/>
                        </a:rPr>
                        <a:t>月10回</a:t>
                      </a:r>
                      <a:endParaRPr/>
                    </a:p>
                  </a:txBody>
                  <a:tcPr marT="45725" marB="45725" marR="91450" marL="91450" anchor="ctr">
                    <a:lnL cap="flat" cmpd="sng" w="12700">
                      <a:solidFill>
                        <a:srgbClr val="005BAD"/>
                      </a:solidFill>
                      <a:prstDash val="solid"/>
                      <a:round/>
                      <a:headEnd len="sm" w="sm" type="none"/>
                      <a:tailEnd len="sm" w="sm" type="none"/>
                    </a:lnL>
                    <a:lnR cap="flat" cmpd="sng" w="12700">
                      <a:solidFill>
                        <a:srgbClr val="005BAD"/>
                      </a:solidFill>
                      <a:prstDash val="solid"/>
                      <a:round/>
                      <a:headEnd len="sm" w="sm" type="none"/>
                      <a:tailEnd len="sm" w="sm" type="none"/>
                    </a:lnR>
                    <a:lnT cap="flat" cmpd="sng" w="12700">
                      <a:solidFill>
                        <a:srgbClr val="005BAD"/>
                      </a:solidFill>
                      <a:prstDash val="solid"/>
                      <a:round/>
                      <a:headEnd len="sm" w="sm" type="none"/>
                      <a:tailEnd len="sm" w="sm" type="none"/>
                    </a:lnT>
                    <a:lnB cap="flat" cmpd="sng" w="12700">
                      <a:solidFill>
                        <a:srgbClr val="005BAD"/>
                      </a:solidFill>
                      <a:prstDash val="solid"/>
                      <a:round/>
                      <a:headEnd len="sm" w="sm" type="none"/>
                      <a:tailEnd len="sm" w="sm" type="none"/>
                    </a:lnB>
                    <a:solidFill>
                      <a:schemeClr val="lt1"/>
                    </a:solidFill>
                  </a:tcPr>
                </a:tc>
                <a:tc>
                  <a:txBody>
                    <a:bodyPr/>
                    <a:lstStyle/>
                    <a:p>
                      <a:pPr indent="0" lvl="0" marL="0" marR="0" rtl="0" algn="r">
                        <a:spcBef>
                          <a:spcPts val="0"/>
                        </a:spcBef>
                        <a:spcAft>
                          <a:spcPts val="0"/>
                        </a:spcAft>
                        <a:buNone/>
                      </a:pPr>
                      <a:r>
                        <a:rPr b="1" lang="ja-JP" sz="1200" u="none" cap="none" strike="noStrike">
                          <a:latin typeface="Arial"/>
                          <a:ea typeface="Arial"/>
                          <a:cs typeface="Arial"/>
                          <a:sym typeface="Arial"/>
                        </a:rPr>
                        <a:t>万円</a:t>
                      </a:r>
                      <a:endParaRPr/>
                    </a:p>
                  </a:txBody>
                  <a:tcPr marT="45725" marB="45725" marR="91450" marL="91450" anchor="ctr">
                    <a:lnL cap="flat" cmpd="sng" w="12700">
                      <a:solidFill>
                        <a:srgbClr val="005BAD"/>
                      </a:solidFill>
                      <a:prstDash val="solid"/>
                      <a:round/>
                      <a:headEnd len="sm" w="sm" type="none"/>
                      <a:tailEnd len="sm" w="sm" type="none"/>
                    </a:lnL>
                    <a:lnR cap="flat" cmpd="sng" w="12700">
                      <a:solidFill>
                        <a:srgbClr val="005BAD"/>
                      </a:solidFill>
                      <a:prstDash val="solid"/>
                      <a:round/>
                      <a:headEnd len="sm" w="sm" type="none"/>
                      <a:tailEnd len="sm" w="sm" type="none"/>
                    </a:lnR>
                    <a:lnT cap="flat" cmpd="sng" w="12700">
                      <a:solidFill>
                        <a:srgbClr val="005BAD"/>
                      </a:solidFill>
                      <a:prstDash val="solid"/>
                      <a:round/>
                      <a:headEnd len="sm" w="sm" type="none"/>
                      <a:tailEnd len="sm" w="sm" type="none"/>
                    </a:lnT>
                    <a:lnB cap="flat" cmpd="sng" w="12700">
                      <a:solidFill>
                        <a:srgbClr val="005BAD"/>
                      </a:solidFill>
                      <a:prstDash val="solid"/>
                      <a:round/>
                      <a:headEnd len="sm" w="sm" type="none"/>
                      <a:tailEnd len="sm" w="sm" type="none"/>
                    </a:lnB>
                    <a:solidFill>
                      <a:srgbClr val="EBFFFC"/>
                    </a:solidFill>
                  </a:tcPr>
                </a:tc>
              </a:tr>
              <a:tr h="468050">
                <a:tc>
                  <a:txBody>
                    <a:bodyPr/>
                    <a:lstStyle/>
                    <a:p>
                      <a:pPr indent="0" lvl="0" marL="0" marR="0" rtl="0" algn="ctr">
                        <a:spcBef>
                          <a:spcPts val="0"/>
                        </a:spcBef>
                        <a:spcAft>
                          <a:spcPts val="0"/>
                        </a:spcAft>
                        <a:buNone/>
                      </a:pPr>
                      <a:r>
                        <a:rPr b="1" lang="ja-JP" sz="1200" u="none" cap="none" strike="noStrike">
                          <a:latin typeface="Arial"/>
                          <a:ea typeface="Arial"/>
                          <a:cs typeface="Arial"/>
                          <a:sym typeface="Arial"/>
                        </a:rPr>
                        <a:t>Ｄ家</a:t>
                      </a:r>
                      <a:endParaRPr/>
                    </a:p>
                  </a:txBody>
                  <a:tcPr marT="45725" marB="45725" marR="91450" marL="91450" anchor="ctr">
                    <a:lnL cap="flat" cmpd="sng" w="12700">
                      <a:solidFill>
                        <a:srgbClr val="005BAD"/>
                      </a:solidFill>
                      <a:prstDash val="solid"/>
                      <a:round/>
                      <a:headEnd len="sm" w="sm" type="none"/>
                      <a:tailEnd len="sm" w="sm" type="none"/>
                    </a:lnL>
                    <a:lnR cap="flat" cmpd="sng" w="12700">
                      <a:solidFill>
                        <a:srgbClr val="005BAD"/>
                      </a:solidFill>
                      <a:prstDash val="solid"/>
                      <a:round/>
                      <a:headEnd len="sm" w="sm" type="none"/>
                      <a:tailEnd len="sm" w="sm" type="none"/>
                    </a:lnR>
                    <a:lnT cap="flat" cmpd="sng" w="12700">
                      <a:solidFill>
                        <a:srgbClr val="005BAD"/>
                      </a:solidFill>
                      <a:prstDash val="solid"/>
                      <a:round/>
                      <a:headEnd len="sm" w="sm" type="none"/>
                      <a:tailEnd len="sm" w="sm" type="none"/>
                    </a:lnT>
                    <a:lnB cap="flat" cmpd="sng" w="12700">
                      <a:solidFill>
                        <a:srgbClr val="005BAD"/>
                      </a:solidFill>
                      <a:prstDash val="solid"/>
                      <a:round/>
                      <a:headEnd len="sm" w="sm" type="none"/>
                      <a:tailEnd len="sm" w="sm" type="none"/>
                    </a:lnB>
                    <a:solidFill>
                      <a:schemeClr val="lt1"/>
                    </a:solidFill>
                  </a:tcPr>
                </a:tc>
                <a:tc>
                  <a:txBody>
                    <a:bodyPr/>
                    <a:lstStyle/>
                    <a:p>
                      <a:pPr indent="0" lvl="0" marL="0" marR="0" rtl="0" algn="ctr">
                        <a:spcBef>
                          <a:spcPts val="0"/>
                        </a:spcBef>
                        <a:spcAft>
                          <a:spcPts val="0"/>
                        </a:spcAft>
                        <a:buNone/>
                      </a:pPr>
                      <a:r>
                        <a:rPr b="1" lang="ja-JP" sz="1200" u="none" cap="none" strike="noStrike">
                          <a:latin typeface="Arial"/>
                          <a:ea typeface="Arial"/>
                          <a:cs typeface="Arial"/>
                          <a:sym typeface="Arial"/>
                        </a:rPr>
                        <a:t>４人</a:t>
                      </a:r>
                      <a:endParaRPr/>
                    </a:p>
                  </a:txBody>
                  <a:tcPr marT="45725" marB="45725" marR="91450" marL="91450" anchor="ctr">
                    <a:lnL cap="flat" cmpd="sng" w="12700">
                      <a:solidFill>
                        <a:srgbClr val="005BAD"/>
                      </a:solidFill>
                      <a:prstDash val="solid"/>
                      <a:round/>
                      <a:headEnd len="sm" w="sm" type="none"/>
                      <a:tailEnd len="sm" w="sm" type="none"/>
                    </a:lnL>
                    <a:lnR cap="flat" cmpd="sng" w="12700">
                      <a:solidFill>
                        <a:srgbClr val="005BAD"/>
                      </a:solidFill>
                      <a:prstDash val="solid"/>
                      <a:round/>
                      <a:headEnd len="sm" w="sm" type="none"/>
                      <a:tailEnd len="sm" w="sm" type="none"/>
                    </a:lnR>
                    <a:lnT cap="flat" cmpd="sng" w="12700">
                      <a:solidFill>
                        <a:srgbClr val="005BAD"/>
                      </a:solidFill>
                      <a:prstDash val="solid"/>
                      <a:round/>
                      <a:headEnd len="sm" w="sm" type="none"/>
                      <a:tailEnd len="sm" w="sm" type="none"/>
                    </a:lnT>
                    <a:lnB cap="flat" cmpd="sng" w="12700">
                      <a:solidFill>
                        <a:srgbClr val="005BAD"/>
                      </a:solidFill>
                      <a:prstDash val="solid"/>
                      <a:round/>
                      <a:headEnd len="sm" w="sm" type="none"/>
                      <a:tailEnd len="sm" w="sm" type="none"/>
                    </a:lnB>
                    <a:solidFill>
                      <a:schemeClr val="lt1"/>
                    </a:solidFill>
                  </a:tcPr>
                </a:tc>
                <a:tc>
                  <a:txBody>
                    <a:bodyPr/>
                    <a:lstStyle/>
                    <a:p>
                      <a:pPr indent="0" lvl="0" marL="0" marR="0" rtl="0" algn="ctr">
                        <a:spcBef>
                          <a:spcPts val="0"/>
                        </a:spcBef>
                        <a:spcAft>
                          <a:spcPts val="0"/>
                        </a:spcAft>
                        <a:buNone/>
                      </a:pPr>
                      <a:r>
                        <a:rPr b="1" lang="ja-JP" sz="1200" u="none" cap="none" strike="noStrike">
                          <a:latin typeface="Arial"/>
                          <a:ea typeface="Arial"/>
                          <a:cs typeface="Arial"/>
                          <a:sym typeface="Arial"/>
                        </a:rPr>
                        <a:t>100万円</a:t>
                      </a:r>
                      <a:endParaRPr/>
                    </a:p>
                  </a:txBody>
                  <a:tcPr marT="45725" marB="45725" marR="91450" marL="91450" anchor="ctr">
                    <a:lnL cap="flat" cmpd="sng" w="12700">
                      <a:solidFill>
                        <a:srgbClr val="005BAD"/>
                      </a:solidFill>
                      <a:prstDash val="solid"/>
                      <a:round/>
                      <a:headEnd len="sm" w="sm" type="none"/>
                      <a:tailEnd len="sm" w="sm" type="none"/>
                    </a:lnL>
                    <a:lnR cap="flat" cmpd="sng" w="12700">
                      <a:solidFill>
                        <a:srgbClr val="005BAD"/>
                      </a:solidFill>
                      <a:prstDash val="solid"/>
                      <a:round/>
                      <a:headEnd len="sm" w="sm" type="none"/>
                      <a:tailEnd len="sm" w="sm" type="none"/>
                    </a:lnR>
                    <a:lnT cap="flat" cmpd="sng" w="12700">
                      <a:solidFill>
                        <a:srgbClr val="005BAD"/>
                      </a:solidFill>
                      <a:prstDash val="solid"/>
                      <a:round/>
                      <a:headEnd len="sm" w="sm" type="none"/>
                      <a:tailEnd len="sm" w="sm" type="none"/>
                    </a:lnT>
                    <a:lnB cap="flat" cmpd="sng" w="12700">
                      <a:solidFill>
                        <a:srgbClr val="005BAD"/>
                      </a:solidFill>
                      <a:prstDash val="solid"/>
                      <a:round/>
                      <a:headEnd len="sm" w="sm" type="none"/>
                      <a:tailEnd len="sm" w="sm" type="none"/>
                    </a:lnB>
                    <a:solidFill>
                      <a:schemeClr val="lt1"/>
                    </a:solidFill>
                  </a:tcPr>
                </a:tc>
                <a:tc>
                  <a:txBody>
                    <a:bodyPr/>
                    <a:lstStyle/>
                    <a:p>
                      <a:pPr indent="0" lvl="0" marL="0" marR="0" rtl="0" algn="ctr">
                        <a:spcBef>
                          <a:spcPts val="0"/>
                        </a:spcBef>
                        <a:spcAft>
                          <a:spcPts val="0"/>
                        </a:spcAft>
                        <a:buNone/>
                      </a:pPr>
                      <a:r>
                        <a:rPr b="1" lang="ja-JP" sz="1200" u="none" cap="none" strike="noStrike">
                          <a:latin typeface="Arial"/>
                          <a:ea typeface="Arial"/>
                          <a:cs typeface="Arial"/>
                          <a:sym typeface="Arial"/>
                        </a:rPr>
                        <a:t>月１0回</a:t>
                      </a:r>
                      <a:endParaRPr/>
                    </a:p>
                  </a:txBody>
                  <a:tcPr marT="45725" marB="45725" marR="91450" marL="91450" anchor="ctr">
                    <a:lnL cap="flat" cmpd="sng" w="12700">
                      <a:solidFill>
                        <a:srgbClr val="005BAD"/>
                      </a:solidFill>
                      <a:prstDash val="solid"/>
                      <a:round/>
                      <a:headEnd len="sm" w="sm" type="none"/>
                      <a:tailEnd len="sm" w="sm" type="none"/>
                    </a:lnL>
                    <a:lnR cap="flat" cmpd="sng" w="12700">
                      <a:solidFill>
                        <a:srgbClr val="005BAD"/>
                      </a:solidFill>
                      <a:prstDash val="solid"/>
                      <a:round/>
                      <a:headEnd len="sm" w="sm" type="none"/>
                      <a:tailEnd len="sm" w="sm" type="none"/>
                    </a:lnR>
                    <a:lnT cap="flat" cmpd="sng" w="12700">
                      <a:solidFill>
                        <a:srgbClr val="005BAD"/>
                      </a:solidFill>
                      <a:prstDash val="solid"/>
                      <a:round/>
                      <a:headEnd len="sm" w="sm" type="none"/>
                      <a:tailEnd len="sm" w="sm" type="none"/>
                    </a:lnT>
                    <a:lnB cap="flat" cmpd="sng" w="12700">
                      <a:solidFill>
                        <a:srgbClr val="005BAD"/>
                      </a:solidFill>
                      <a:prstDash val="solid"/>
                      <a:round/>
                      <a:headEnd len="sm" w="sm" type="none"/>
                      <a:tailEnd len="sm" w="sm" type="none"/>
                    </a:lnB>
                    <a:solidFill>
                      <a:schemeClr val="lt1"/>
                    </a:solidFill>
                  </a:tcPr>
                </a:tc>
                <a:tc>
                  <a:txBody>
                    <a:bodyPr/>
                    <a:lstStyle/>
                    <a:p>
                      <a:pPr indent="0" lvl="0" marL="0" marR="0" rtl="0" algn="r">
                        <a:spcBef>
                          <a:spcPts val="0"/>
                        </a:spcBef>
                        <a:spcAft>
                          <a:spcPts val="0"/>
                        </a:spcAft>
                        <a:buNone/>
                      </a:pPr>
                      <a:r>
                        <a:rPr b="1" lang="ja-JP" sz="1200" u="none" cap="none" strike="noStrike">
                          <a:latin typeface="Arial"/>
                          <a:ea typeface="Arial"/>
                          <a:cs typeface="Arial"/>
                          <a:sym typeface="Arial"/>
                        </a:rPr>
                        <a:t>万円</a:t>
                      </a:r>
                      <a:endParaRPr/>
                    </a:p>
                  </a:txBody>
                  <a:tcPr marT="45725" marB="45725" marR="91450" marL="91450" anchor="ctr">
                    <a:lnL cap="flat" cmpd="sng" w="12700">
                      <a:solidFill>
                        <a:srgbClr val="005BAD"/>
                      </a:solidFill>
                      <a:prstDash val="solid"/>
                      <a:round/>
                      <a:headEnd len="sm" w="sm" type="none"/>
                      <a:tailEnd len="sm" w="sm" type="none"/>
                    </a:lnL>
                    <a:lnR cap="flat" cmpd="sng" w="12700">
                      <a:solidFill>
                        <a:srgbClr val="005BAD"/>
                      </a:solidFill>
                      <a:prstDash val="solid"/>
                      <a:round/>
                      <a:headEnd len="sm" w="sm" type="none"/>
                      <a:tailEnd len="sm" w="sm" type="none"/>
                    </a:lnR>
                    <a:lnT cap="flat" cmpd="sng" w="12700">
                      <a:solidFill>
                        <a:srgbClr val="005BAD"/>
                      </a:solidFill>
                      <a:prstDash val="solid"/>
                      <a:round/>
                      <a:headEnd len="sm" w="sm" type="none"/>
                      <a:tailEnd len="sm" w="sm" type="none"/>
                    </a:lnT>
                    <a:lnB cap="flat" cmpd="sng" w="12700">
                      <a:solidFill>
                        <a:srgbClr val="005BAD"/>
                      </a:solidFill>
                      <a:prstDash val="solid"/>
                      <a:round/>
                      <a:headEnd len="sm" w="sm" type="none"/>
                      <a:tailEnd len="sm" w="sm" type="none"/>
                    </a:lnB>
                    <a:solidFill>
                      <a:srgbClr val="EBFFFC"/>
                    </a:solidFill>
                  </a:tcPr>
                </a:tc>
              </a:tr>
              <a:tr h="468050">
                <a:tc gridSpan="4">
                  <a:txBody>
                    <a:bodyPr/>
                    <a:lstStyle/>
                    <a:p>
                      <a:pPr indent="0" lvl="0" marL="0" marR="0" rtl="0" algn="ctr">
                        <a:spcBef>
                          <a:spcPts val="0"/>
                        </a:spcBef>
                        <a:spcAft>
                          <a:spcPts val="0"/>
                        </a:spcAft>
                        <a:buNone/>
                      </a:pPr>
                      <a:r>
                        <a:rPr b="1" lang="ja-JP" sz="1200" u="none" cap="none" strike="noStrike">
                          <a:latin typeface="Arial"/>
                          <a:ea typeface="Arial"/>
                          <a:cs typeface="Arial"/>
                          <a:sym typeface="Arial"/>
                        </a:rPr>
                        <a:t>合計</a:t>
                      </a:r>
                      <a:endParaRPr/>
                    </a:p>
                  </a:txBody>
                  <a:tcPr marT="45725" marB="45725" marR="91450" marL="91450" anchor="ctr">
                    <a:lnL cap="flat" cmpd="sng" w="12700">
                      <a:solidFill>
                        <a:srgbClr val="005BAD"/>
                      </a:solidFill>
                      <a:prstDash val="solid"/>
                      <a:round/>
                      <a:headEnd len="sm" w="sm" type="none"/>
                      <a:tailEnd len="sm" w="sm" type="none"/>
                    </a:lnL>
                    <a:lnR cap="flat" cmpd="sng" w="12700">
                      <a:solidFill>
                        <a:srgbClr val="005BAD"/>
                      </a:solidFill>
                      <a:prstDash val="solid"/>
                      <a:round/>
                      <a:headEnd len="sm" w="sm" type="none"/>
                      <a:tailEnd len="sm" w="sm" type="none"/>
                    </a:lnR>
                    <a:lnT cap="flat" cmpd="sng" w="12700">
                      <a:solidFill>
                        <a:srgbClr val="005BAD"/>
                      </a:solidFill>
                      <a:prstDash val="solid"/>
                      <a:round/>
                      <a:headEnd len="sm" w="sm" type="none"/>
                      <a:tailEnd len="sm" w="sm" type="none"/>
                    </a:lnT>
                    <a:lnB cap="flat" cmpd="sng" w="12700">
                      <a:solidFill>
                        <a:srgbClr val="005BAD"/>
                      </a:solidFill>
                      <a:prstDash val="solid"/>
                      <a:round/>
                      <a:headEnd len="sm" w="sm" type="none"/>
                      <a:tailEnd len="sm" w="sm" type="none"/>
                    </a:lnB>
                    <a:solidFill>
                      <a:srgbClr val="CEEEFE"/>
                    </a:solidFill>
                  </a:tcPr>
                </a:tc>
                <a:tc hMerge="1"/>
                <a:tc hMerge="1"/>
                <a:tc hMerge="1"/>
                <a:tc>
                  <a:txBody>
                    <a:bodyPr/>
                    <a:lstStyle/>
                    <a:p>
                      <a:pPr indent="0" lvl="0" marL="0" marR="0" rtl="0" algn="r">
                        <a:spcBef>
                          <a:spcPts val="0"/>
                        </a:spcBef>
                        <a:spcAft>
                          <a:spcPts val="0"/>
                        </a:spcAft>
                        <a:buNone/>
                      </a:pPr>
                      <a:r>
                        <a:rPr b="1" lang="ja-JP" sz="1200" u="none" cap="none" strike="noStrike">
                          <a:latin typeface="Arial"/>
                          <a:ea typeface="Arial"/>
                          <a:cs typeface="Arial"/>
                          <a:sym typeface="Arial"/>
                        </a:rPr>
                        <a:t>400万円</a:t>
                      </a:r>
                      <a:endParaRPr/>
                    </a:p>
                  </a:txBody>
                  <a:tcPr marT="45725" marB="45725" marR="91450" marL="91450" anchor="ctr">
                    <a:lnL cap="flat" cmpd="sng" w="12700">
                      <a:solidFill>
                        <a:srgbClr val="005BAD"/>
                      </a:solidFill>
                      <a:prstDash val="solid"/>
                      <a:round/>
                      <a:headEnd len="sm" w="sm" type="none"/>
                      <a:tailEnd len="sm" w="sm" type="none"/>
                    </a:lnL>
                    <a:lnR cap="flat" cmpd="sng" w="12700">
                      <a:solidFill>
                        <a:srgbClr val="005BAD"/>
                      </a:solidFill>
                      <a:prstDash val="solid"/>
                      <a:round/>
                      <a:headEnd len="sm" w="sm" type="none"/>
                      <a:tailEnd len="sm" w="sm" type="none"/>
                    </a:lnR>
                    <a:lnT cap="flat" cmpd="sng" w="12700">
                      <a:solidFill>
                        <a:srgbClr val="005BAD"/>
                      </a:solidFill>
                      <a:prstDash val="solid"/>
                      <a:round/>
                      <a:headEnd len="sm" w="sm" type="none"/>
                      <a:tailEnd len="sm" w="sm" type="none"/>
                    </a:lnT>
                    <a:lnB cap="flat" cmpd="sng" w="12700">
                      <a:solidFill>
                        <a:srgbClr val="005BAD"/>
                      </a:solidFill>
                      <a:prstDash val="solid"/>
                      <a:round/>
                      <a:headEnd len="sm" w="sm" type="none"/>
                      <a:tailEnd len="sm" w="sm" type="none"/>
                    </a:lnB>
                    <a:solidFill>
                      <a:srgbClr val="CEEEFE"/>
                    </a:solidFill>
                  </a:tcPr>
                </a:tc>
              </a:tr>
            </a:tbl>
          </a:graphicData>
        </a:graphic>
      </p:graphicFrame>
      <p:sp>
        <p:nvSpPr>
          <p:cNvPr id="668" name="Google Shape;668;p75"/>
          <p:cNvSpPr/>
          <p:nvPr/>
        </p:nvSpPr>
        <p:spPr>
          <a:xfrm>
            <a:off x="323642" y="4528158"/>
            <a:ext cx="3455400" cy="621000"/>
          </a:xfrm>
          <a:prstGeom prst="rect">
            <a:avLst/>
          </a:prstGeom>
          <a:noFill/>
          <a:ln>
            <a:noFill/>
          </a:ln>
        </p:spPr>
        <p:txBody>
          <a:bodyPr anchorCtr="0" anchor="ctr" bIns="45700" lIns="91425" spcFirstLastPara="1" rIns="91425" wrap="square" tIns="45700">
            <a:noAutofit/>
          </a:bodyPr>
          <a:lstStyle/>
          <a:p>
            <a:pPr indent="-171450" lvl="0" marL="171450" marR="0" rtl="0" algn="l">
              <a:lnSpc>
                <a:spcPct val="114000"/>
              </a:lnSpc>
              <a:spcBef>
                <a:spcPts val="0"/>
              </a:spcBef>
              <a:spcAft>
                <a:spcPts val="0"/>
              </a:spcAft>
              <a:buClr>
                <a:srgbClr val="005BAD"/>
              </a:buClr>
              <a:buSzPts val="1400"/>
              <a:buFont typeface="Noto Sans Symbols"/>
              <a:buChar char="●"/>
            </a:pPr>
            <a:r>
              <a:rPr lang="ja-JP" sz="1400">
                <a:solidFill>
                  <a:srgbClr val="005BAD"/>
                </a:solidFill>
                <a:latin typeface="Arial"/>
                <a:ea typeface="Arial"/>
                <a:cs typeface="Arial"/>
                <a:sym typeface="Arial"/>
              </a:rPr>
              <a:t>ヒント</a:t>
            </a:r>
            <a:endParaRPr/>
          </a:p>
          <a:p>
            <a:pPr indent="0" lvl="0" marL="0" marR="0" rtl="0" algn="l">
              <a:lnSpc>
                <a:spcPct val="114000"/>
              </a:lnSpc>
              <a:spcBef>
                <a:spcPts val="0"/>
              </a:spcBef>
              <a:spcAft>
                <a:spcPts val="0"/>
              </a:spcAft>
              <a:buClr>
                <a:schemeClr val="dk1"/>
              </a:buClr>
              <a:buSzPts val="1200"/>
              <a:buFont typeface="Noto Sans Symbols"/>
              <a:buNone/>
            </a:pPr>
            <a:r>
              <a:rPr lang="ja-JP" sz="1200">
                <a:solidFill>
                  <a:schemeClr val="dk1"/>
                </a:solidFill>
                <a:latin typeface="Arial"/>
                <a:ea typeface="Arial"/>
                <a:cs typeface="Arial"/>
                <a:sym typeface="Arial"/>
              </a:rPr>
              <a:t>   所得金額によって</a:t>
            </a:r>
            <a:endParaRPr sz="1200">
              <a:solidFill>
                <a:schemeClr val="dk1"/>
              </a:solidFill>
              <a:latin typeface="Arial"/>
              <a:ea typeface="Arial"/>
              <a:cs typeface="Arial"/>
              <a:sym typeface="Arial"/>
            </a:endParaRPr>
          </a:p>
          <a:p>
            <a:pPr indent="0" lvl="0" marL="0" marR="0" rtl="0" algn="l">
              <a:lnSpc>
                <a:spcPct val="114000"/>
              </a:lnSpc>
              <a:spcBef>
                <a:spcPts val="0"/>
              </a:spcBef>
              <a:spcAft>
                <a:spcPts val="0"/>
              </a:spcAft>
              <a:buClr>
                <a:schemeClr val="dk1"/>
              </a:buClr>
              <a:buSzPts val="1200"/>
              <a:buFont typeface="Noto Sans Symbols"/>
              <a:buNone/>
            </a:pPr>
            <a:r>
              <a:rPr lang="ja-JP" sz="1200">
                <a:solidFill>
                  <a:schemeClr val="dk1"/>
                </a:solidFill>
                <a:latin typeface="Arial"/>
                <a:ea typeface="Arial"/>
                <a:cs typeface="Arial"/>
                <a:sym typeface="Arial"/>
              </a:rPr>
              <a:t>   負担する金額を変えてみよう</a:t>
            </a:r>
            <a:endParaRPr/>
          </a:p>
        </p:txBody>
      </p:sp>
      <p:sp>
        <p:nvSpPr>
          <p:cNvPr id="669" name="Google Shape;669;p75"/>
          <p:cNvSpPr txBox="1"/>
          <p:nvPr>
            <p:ph idx="1" type="body"/>
          </p:nvPr>
        </p:nvSpPr>
        <p:spPr>
          <a:xfrm>
            <a:off x="7538605" y="4527951"/>
            <a:ext cx="866100" cy="184800"/>
          </a:xfrm>
          <a:prstGeom prst="rect">
            <a:avLst/>
          </a:prstGeom>
          <a:noFill/>
          <a:ln>
            <a:noFill/>
          </a:ln>
        </p:spPr>
        <p:txBody>
          <a:bodyPr anchorCtr="0" anchor="ctr" bIns="45700" lIns="36000" spcFirstLastPara="1" rIns="36000" wrap="square" tIns="45700">
            <a:noAutofit/>
          </a:bodyPr>
          <a:lstStyle>
            <a:lvl1pPr indent="-228600" lvl="0" marL="457200" marR="0" algn="r">
              <a:lnSpc>
                <a:spcPct val="90000"/>
              </a:lnSpc>
              <a:spcBef>
                <a:spcPts val="1000"/>
              </a:spcBef>
              <a:spcAft>
                <a:spcPts val="0"/>
              </a:spcAft>
              <a:buClr>
                <a:schemeClr val="dk1"/>
              </a:buClr>
              <a:buSzPts val="1200"/>
              <a:buFont typeface="Arial"/>
              <a:buNone/>
              <a:defRPr b="0" i="0" sz="1200" u="none" cap="none" strike="noStrike">
                <a:solidFill>
                  <a:schemeClr val="dk1"/>
                </a:solidFill>
                <a:latin typeface="Arial"/>
                <a:ea typeface="Arial"/>
                <a:cs typeface="Arial"/>
                <a:sym typeface="Arial"/>
              </a:defRPr>
            </a:lvl1pPr>
            <a:lvl2pPr indent="-292100" lvl="1" marL="914400" marR="0" algn="l">
              <a:lnSpc>
                <a:spcPct val="90000"/>
              </a:lnSpc>
              <a:spcBef>
                <a:spcPts val="500"/>
              </a:spcBef>
              <a:spcAft>
                <a:spcPts val="0"/>
              </a:spcAft>
              <a:buClr>
                <a:schemeClr val="dk1"/>
              </a:buClr>
              <a:buSzPts val="1000"/>
              <a:buFont typeface="Arial"/>
              <a:buChar char="•"/>
              <a:defRPr b="0" i="0" sz="1000" u="none" cap="none" strike="noStrike">
                <a:solidFill>
                  <a:schemeClr val="dk1"/>
                </a:solidFill>
                <a:latin typeface="Arial"/>
                <a:ea typeface="Arial"/>
                <a:cs typeface="Arial"/>
                <a:sym typeface="Arial"/>
              </a:defRPr>
            </a:lvl2pPr>
            <a:lvl3pPr indent="-292100" lvl="2" marL="1371600" marR="0" algn="l">
              <a:lnSpc>
                <a:spcPct val="90000"/>
              </a:lnSpc>
              <a:spcBef>
                <a:spcPts val="500"/>
              </a:spcBef>
              <a:spcAft>
                <a:spcPts val="0"/>
              </a:spcAft>
              <a:buClr>
                <a:schemeClr val="dk1"/>
              </a:buClr>
              <a:buSzPts val="1000"/>
              <a:buFont typeface="Arial"/>
              <a:buChar char="•"/>
              <a:defRPr b="0" i="0" sz="1000" u="none" cap="none" strike="noStrike">
                <a:solidFill>
                  <a:schemeClr val="dk1"/>
                </a:solidFill>
                <a:latin typeface="Arial"/>
                <a:ea typeface="Arial"/>
                <a:cs typeface="Arial"/>
                <a:sym typeface="Arial"/>
              </a:defRPr>
            </a:lvl3pPr>
            <a:lvl4pPr indent="-292100" lvl="3" marL="1828800" marR="0" algn="l">
              <a:lnSpc>
                <a:spcPct val="90000"/>
              </a:lnSpc>
              <a:spcBef>
                <a:spcPts val="500"/>
              </a:spcBef>
              <a:spcAft>
                <a:spcPts val="0"/>
              </a:spcAft>
              <a:buClr>
                <a:schemeClr val="dk1"/>
              </a:buClr>
              <a:buSzPts val="1000"/>
              <a:buFont typeface="Arial"/>
              <a:buChar char="•"/>
              <a:defRPr b="0" i="0" sz="1000" u="none" cap="none" strike="noStrike">
                <a:solidFill>
                  <a:schemeClr val="dk1"/>
                </a:solidFill>
                <a:latin typeface="Arial"/>
                <a:ea typeface="Arial"/>
                <a:cs typeface="Arial"/>
                <a:sym typeface="Arial"/>
              </a:defRPr>
            </a:lvl4pPr>
            <a:lvl5pPr indent="-292100" lvl="4" marL="2286000" marR="0" algn="l">
              <a:lnSpc>
                <a:spcPct val="90000"/>
              </a:lnSpc>
              <a:spcBef>
                <a:spcPts val="500"/>
              </a:spcBef>
              <a:spcAft>
                <a:spcPts val="0"/>
              </a:spcAft>
              <a:buClr>
                <a:schemeClr val="dk1"/>
              </a:buClr>
              <a:buSzPts val="1000"/>
              <a:buFont typeface="Arial"/>
              <a:buChar char="•"/>
              <a:defRPr b="0" i="0" sz="1000" u="none" cap="none" strike="noStrike">
                <a:solidFill>
                  <a:schemeClr val="dk1"/>
                </a:solidFill>
                <a:latin typeface="Arial"/>
                <a:ea typeface="Arial"/>
                <a:cs typeface="Arial"/>
                <a:sym typeface="Arial"/>
              </a:defRPr>
            </a:lvl5pPr>
            <a:lvl6pPr indent="-342900" lvl="5" marL="27432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6pPr>
            <a:lvl7pPr indent="-342900" lvl="6" marL="32004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7pPr>
            <a:lvl8pPr indent="-342900" lvl="7" marL="36576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8pPr>
            <a:lvl9pPr indent="-342900" lvl="8" marL="41148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9pPr>
          </a:lstStyle>
          <a:p/>
        </p:txBody>
      </p:sp>
      <p:sp>
        <p:nvSpPr>
          <p:cNvPr id="670" name="Google Shape;670;p75"/>
          <p:cNvSpPr txBox="1"/>
          <p:nvPr>
            <p:ph idx="2" type="body"/>
          </p:nvPr>
        </p:nvSpPr>
        <p:spPr>
          <a:xfrm>
            <a:off x="7538605" y="5008902"/>
            <a:ext cx="866100" cy="184800"/>
          </a:xfrm>
          <a:prstGeom prst="rect">
            <a:avLst/>
          </a:prstGeom>
          <a:noFill/>
          <a:ln>
            <a:noFill/>
          </a:ln>
        </p:spPr>
        <p:txBody>
          <a:bodyPr anchorCtr="0" anchor="ctr" bIns="45700" lIns="36000" spcFirstLastPara="1" rIns="36000" wrap="square" tIns="45700">
            <a:noAutofit/>
          </a:bodyPr>
          <a:lstStyle>
            <a:lvl1pPr indent="-228600" lvl="0" marL="457200" marR="0" algn="r">
              <a:lnSpc>
                <a:spcPct val="90000"/>
              </a:lnSpc>
              <a:spcBef>
                <a:spcPts val="1000"/>
              </a:spcBef>
              <a:spcAft>
                <a:spcPts val="0"/>
              </a:spcAft>
              <a:buClr>
                <a:schemeClr val="dk1"/>
              </a:buClr>
              <a:buSzPts val="1200"/>
              <a:buFont typeface="Arial"/>
              <a:buNone/>
              <a:defRPr b="0" i="0" sz="1200" u="none" cap="none" strike="noStrike">
                <a:solidFill>
                  <a:schemeClr val="dk1"/>
                </a:solidFill>
                <a:latin typeface="Arial"/>
                <a:ea typeface="Arial"/>
                <a:cs typeface="Arial"/>
                <a:sym typeface="Arial"/>
              </a:defRPr>
            </a:lvl1pPr>
            <a:lvl2pPr indent="-292100" lvl="1" marL="914400" marR="0" algn="l">
              <a:lnSpc>
                <a:spcPct val="90000"/>
              </a:lnSpc>
              <a:spcBef>
                <a:spcPts val="500"/>
              </a:spcBef>
              <a:spcAft>
                <a:spcPts val="0"/>
              </a:spcAft>
              <a:buClr>
                <a:schemeClr val="dk1"/>
              </a:buClr>
              <a:buSzPts val="1000"/>
              <a:buFont typeface="Arial"/>
              <a:buChar char="•"/>
              <a:defRPr b="0" i="0" sz="1000" u="none" cap="none" strike="noStrike">
                <a:solidFill>
                  <a:schemeClr val="dk1"/>
                </a:solidFill>
                <a:latin typeface="Arial"/>
                <a:ea typeface="Arial"/>
                <a:cs typeface="Arial"/>
                <a:sym typeface="Arial"/>
              </a:defRPr>
            </a:lvl2pPr>
            <a:lvl3pPr indent="-292100" lvl="2" marL="1371600" marR="0" algn="l">
              <a:lnSpc>
                <a:spcPct val="90000"/>
              </a:lnSpc>
              <a:spcBef>
                <a:spcPts val="500"/>
              </a:spcBef>
              <a:spcAft>
                <a:spcPts val="0"/>
              </a:spcAft>
              <a:buClr>
                <a:schemeClr val="dk1"/>
              </a:buClr>
              <a:buSzPts val="1000"/>
              <a:buFont typeface="Arial"/>
              <a:buChar char="•"/>
              <a:defRPr b="0" i="0" sz="1000" u="none" cap="none" strike="noStrike">
                <a:solidFill>
                  <a:schemeClr val="dk1"/>
                </a:solidFill>
                <a:latin typeface="Arial"/>
                <a:ea typeface="Arial"/>
                <a:cs typeface="Arial"/>
                <a:sym typeface="Arial"/>
              </a:defRPr>
            </a:lvl3pPr>
            <a:lvl4pPr indent="-292100" lvl="3" marL="1828800" marR="0" algn="l">
              <a:lnSpc>
                <a:spcPct val="90000"/>
              </a:lnSpc>
              <a:spcBef>
                <a:spcPts val="500"/>
              </a:spcBef>
              <a:spcAft>
                <a:spcPts val="0"/>
              </a:spcAft>
              <a:buClr>
                <a:schemeClr val="dk1"/>
              </a:buClr>
              <a:buSzPts val="1000"/>
              <a:buFont typeface="Arial"/>
              <a:buChar char="•"/>
              <a:defRPr b="0" i="0" sz="1000" u="none" cap="none" strike="noStrike">
                <a:solidFill>
                  <a:schemeClr val="dk1"/>
                </a:solidFill>
                <a:latin typeface="Arial"/>
                <a:ea typeface="Arial"/>
                <a:cs typeface="Arial"/>
                <a:sym typeface="Arial"/>
              </a:defRPr>
            </a:lvl4pPr>
            <a:lvl5pPr indent="-292100" lvl="4" marL="2286000" marR="0" algn="l">
              <a:lnSpc>
                <a:spcPct val="90000"/>
              </a:lnSpc>
              <a:spcBef>
                <a:spcPts val="500"/>
              </a:spcBef>
              <a:spcAft>
                <a:spcPts val="0"/>
              </a:spcAft>
              <a:buClr>
                <a:schemeClr val="dk1"/>
              </a:buClr>
              <a:buSzPts val="1000"/>
              <a:buFont typeface="Arial"/>
              <a:buChar char="•"/>
              <a:defRPr b="0" i="0" sz="1000" u="none" cap="none" strike="noStrike">
                <a:solidFill>
                  <a:schemeClr val="dk1"/>
                </a:solidFill>
                <a:latin typeface="Arial"/>
                <a:ea typeface="Arial"/>
                <a:cs typeface="Arial"/>
                <a:sym typeface="Arial"/>
              </a:defRPr>
            </a:lvl5pPr>
            <a:lvl6pPr indent="-342900" lvl="5" marL="27432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6pPr>
            <a:lvl7pPr indent="-342900" lvl="6" marL="32004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7pPr>
            <a:lvl8pPr indent="-342900" lvl="7" marL="36576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8pPr>
            <a:lvl9pPr indent="-342900" lvl="8" marL="41148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9pPr>
          </a:lstStyle>
          <a:p/>
        </p:txBody>
      </p:sp>
      <p:sp>
        <p:nvSpPr>
          <p:cNvPr id="671" name="Google Shape;671;p75"/>
          <p:cNvSpPr txBox="1"/>
          <p:nvPr>
            <p:ph idx="3" type="body"/>
          </p:nvPr>
        </p:nvSpPr>
        <p:spPr>
          <a:xfrm>
            <a:off x="7538605" y="5473678"/>
            <a:ext cx="866100" cy="184800"/>
          </a:xfrm>
          <a:prstGeom prst="rect">
            <a:avLst/>
          </a:prstGeom>
          <a:noFill/>
          <a:ln>
            <a:noFill/>
          </a:ln>
        </p:spPr>
        <p:txBody>
          <a:bodyPr anchorCtr="0" anchor="ctr" bIns="45700" lIns="36000" spcFirstLastPara="1" rIns="36000" wrap="square" tIns="45700">
            <a:noAutofit/>
          </a:bodyPr>
          <a:lstStyle>
            <a:lvl1pPr indent="-228600" lvl="0" marL="457200" marR="0" algn="r">
              <a:lnSpc>
                <a:spcPct val="90000"/>
              </a:lnSpc>
              <a:spcBef>
                <a:spcPts val="1000"/>
              </a:spcBef>
              <a:spcAft>
                <a:spcPts val="0"/>
              </a:spcAft>
              <a:buClr>
                <a:schemeClr val="dk1"/>
              </a:buClr>
              <a:buSzPts val="1200"/>
              <a:buFont typeface="Arial"/>
              <a:buNone/>
              <a:defRPr b="0" i="0" sz="1200" u="none" cap="none" strike="noStrike">
                <a:solidFill>
                  <a:schemeClr val="dk1"/>
                </a:solidFill>
                <a:latin typeface="Arial"/>
                <a:ea typeface="Arial"/>
                <a:cs typeface="Arial"/>
                <a:sym typeface="Arial"/>
              </a:defRPr>
            </a:lvl1pPr>
            <a:lvl2pPr indent="-292100" lvl="1" marL="914400" marR="0" algn="l">
              <a:lnSpc>
                <a:spcPct val="90000"/>
              </a:lnSpc>
              <a:spcBef>
                <a:spcPts val="500"/>
              </a:spcBef>
              <a:spcAft>
                <a:spcPts val="0"/>
              </a:spcAft>
              <a:buClr>
                <a:schemeClr val="dk1"/>
              </a:buClr>
              <a:buSzPts val="1000"/>
              <a:buFont typeface="Arial"/>
              <a:buChar char="•"/>
              <a:defRPr b="0" i="0" sz="1000" u="none" cap="none" strike="noStrike">
                <a:solidFill>
                  <a:schemeClr val="dk1"/>
                </a:solidFill>
                <a:latin typeface="Arial"/>
                <a:ea typeface="Arial"/>
                <a:cs typeface="Arial"/>
                <a:sym typeface="Arial"/>
              </a:defRPr>
            </a:lvl2pPr>
            <a:lvl3pPr indent="-292100" lvl="2" marL="1371600" marR="0" algn="l">
              <a:lnSpc>
                <a:spcPct val="90000"/>
              </a:lnSpc>
              <a:spcBef>
                <a:spcPts val="500"/>
              </a:spcBef>
              <a:spcAft>
                <a:spcPts val="0"/>
              </a:spcAft>
              <a:buClr>
                <a:schemeClr val="dk1"/>
              </a:buClr>
              <a:buSzPts val="1000"/>
              <a:buFont typeface="Arial"/>
              <a:buChar char="•"/>
              <a:defRPr b="0" i="0" sz="1000" u="none" cap="none" strike="noStrike">
                <a:solidFill>
                  <a:schemeClr val="dk1"/>
                </a:solidFill>
                <a:latin typeface="Arial"/>
                <a:ea typeface="Arial"/>
                <a:cs typeface="Arial"/>
                <a:sym typeface="Arial"/>
              </a:defRPr>
            </a:lvl3pPr>
            <a:lvl4pPr indent="-292100" lvl="3" marL="1828800" marR="0" algn="l">
              <a:lnSpc>
                <a:spcPct val="90000"/>
              </a:lnSpc>
              <a:spcBef>
                <a:spcPts val="500"/>
              </a:spcBef>
              <a:spcAft>
                <a:spcPts val="0"/>
              </a:spcAft>
              <a:buClr>
                <a:schemeClr val="dk1"/>
              </a:buClr>
              <a:buSzPts val="1000"/>
              <a:buFont typeface="Arial"/>
              <a:buChar char="•"/>
              <a:defRPr b="0" i="0" sz="1000" u="none" cap="none" strike="noStrike">
                <a:solidFill>
                  <a:schemeClr val="dk1"/>
                </a:solidFill>
                <a:latin typeface="Arial"/>
                <a:ea typeface="Arial"/>
                <a:cs typeface="Arial"/>
                <a:sym typeface="Arial"/>
              </a:defRPr>
            </a:lvl4pPr>
            <a:lvl5pPr indent="-292100" lvl="4" marL="2286000" marR="0" algn="l">
              <a:lnSpc>
                <a:spcPct val="90000"/>
              </a:lnSpc>
              <a:spcBef>
                <a:spcPts val="500"/>
              </a:spcBef>
              <a:spcAft>
                <a:spcPts val="0"/>
              </a:spcAft>
              <a:buClr>
                <a:schemeClr val="dk1"/>
              </a:buClr>
              <a:buSzPts val="1000"/>
              <a:buFont typeface="Arial"/>
              <a:buChar char="•"/>
              <a:defRPr b="0" i="0" sz="1000" u="none" cap="none" strike="noStrike">
                <a:solidFill>
                  <a:schemeClr val="dk1"/>
                </a:solidFill>
                <a:latin typeface="Arial"/>
                <a:ea typeface="Arial"/>
                <a:cs typeface="Arial"/>
                <a:sym typeface="Arial"/>
              </a:defRPr>
            </a:lvl5pPr>
            <a:lvl6pPr indent="-342900" lvl="5" marL="27432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6pPr>
            <a:lvl7pPr indent="-342900" lvl="6" marL="32004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7pPr>
            <a:lvl8pPr indent="-342900" lvl="7" marL="36576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8pPr>
            <a:lvl9pPr indent="-342900" lvl="8" marL="41148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9pPr>
          </a:lstStyle>
          <a:p/>
        </p:txBody>
      </p:sp>
      <p:sp>
        <p:nvSpPr>
          <p:cNvPr id="672" name="Google Shape;672;p75"/>
          <p:cNvSpPr txBox="1"/>
          <p:nvPr>
            <p:ph idx="4" type="body"/>
          </p:nvPr>
        </p:nvSpPr>
        <p:spPr>
          <a:xfrm>
            <a:off x="7538605" y="5943649"/>
            <a:ext cx="866100" cy="184800"/>
          </a:xfrm>
          <a:prstGeom prst="rect">
            <a:avLst/>
          </a:prstGeom>
          <a:noFill/>
          <a:ln>
            <a:noFill/>
          </a:ln>
        </p:spPr>
        <p:txBody>
          <a:bodyPr anchorCtr="0" anchor="ctr" bIns="45700" lIns="36000" spcFirstLastPara="1" rIns="36000" wrap="square" tIns="45700">
            <a:noAutofit/>
          </a:bodyPr>
          <a:lstStyle>
            <a:lvl1pPr indent="-228600" lvl="0" marL="457200" marR="0" algn="r">
              <a:lnSpc>
                <a:spcPct val="90000"/>
              </a:lnSpc>
              <a:spcBef>
                <a:spcPts val="1000"/>
              </a:spcBef>
              <a:spcAft>
                <a:spcPts val="0"/>
              </a:spcAft>
              <a:buClr>
                <a:schemeClr val="dk1"/>
              </a:buClr>
              <a:buSzPts val="1200"/>
              <a:buFont typeface="Arial"/>
              <a:buNone/>
              <a:defRPr b="0" i="0" sz="1200" u="none" cap="none" strike="noStrike">
                <a:solidFill>
                  <a:schemeClr val="dk1"/>
                </a:solidFill>
                <a:latin typeface="Arial"/>
                <a:ea typeface="Arial"/>
                <a:cs typeface="Arial"/>
                <a:sym typeface="Arial"/>
              </a:defRPr>
            </a:lvl1pPr>
            <a:lvl2pPr indent="-292100" lvl="1" marL="914400" marR="0" algn="l">
              <a:lnSpc>
                <a:spcPct val="90000"/>
              </a:lnSpc>
              <a:spcBef>
                <a:spcPts val="500"/>
              </a:spcBef>
              <a:spcAft>
                <a:spcPts val="0"/>
              </a:spcAft>
              <a:buClr>
                <a:schemeClr val="dk1"/>
              </a:buClr>
              <a:buSzPts val="1000"/>
              <a:buFont typeface="Arial"/>
              <a:buChar char="•"/>
              <a:defRPr b="0" i="0" sz="1000" u="none" cap="none" strike="noStrike">
                <a:solidFill>
                  <a:schemeClr val="dk1"/>
                </a:solidFill>
                <a:latin typeface="Arial"/>
                <a:ea typeface="Arial"/>
                <a:cs typeface="Arial"/>
                <a:sym typeface="Arial"/>
              </a:defRPr>
            </a:lvl2pPr>
            <a:lvl3pPr indent="-292100" lvl="2" marL="1371600" marR="0" algn="l">
              <a:lnSpc>
                <a:spcPct val="90000"/>
              </a:lnSpc>
              <a:spcBef>
                <a:spcPts val="500"/>
              </a:spcBef>
              <a:spcAft>
                <a:spcPts val="0"/>
              </a:spcAft>
              <a:buClr>
                <a:schemeClr val="dk1"/>
              </a:buClr>
              <a:buSzPts val="1000"/>
              <a:buFont typeface="Arial"/>
              <a:buChar char="•"/>
              <a:defRPr b="0" i="0" sz="1000" u="none" cap="none" strike="noStrike">
                <a:solidFill>
                  <a:schemeClr val="dk1"/>
                </a:solidFill>
                <a:latin typeface="Arial"/>
                <a:ea typeface="Arial"/>
                <a:cs typeface="Arial"/>
                <a:sym typeface="Arial"/>
              </a:defRPr>
            </a:lvl3pPr>
            <a:lvl4pPr indent="-292100" lvl="3" marL="1828800" marR="0" algn="l">
              <a:lnSpc>
                <a:spcPct val="90000"/>
              </a:lnSpc>
              <a:spcBef>
                <a:spcPts val="500"/>
              </a:spcBef>
              <a:spcAft>
                <a:spcPts val="0"/>
              </a:spcAft>
              <a:buClr>
                <a:schemeClr val="dk1"/>
              </a:buClr>
              <a:buSzPts val="1000"/>
              <a:buFont typeface="Arial"/>
              <a:buChar char="•"/>
              <a:defRPr b="0" i="0" sz="1000" u="none" cap="none" strike="noStrike">
                <a:solidFill>
                  <a:schemeClr val="dk1"/>
                </a:solidFill>
                <a:latin typeface="Arial"/>
                <a:ea typeface="Arial"/>
                <a:cs typeface="Arial"/>
                <a:sym typeface="Arial"/>
              </a:defRPr>
            </a:lvl4pPr>
            <a:lvl5pPr indent="-292100" lvl="4" marL="2286000" marR="0" algn="l">
              <a:lnSpc>
                <a:spcPct val="90000"/>
              </a:lnSpc>
              <a:spcBef>
                <a:spcPts val="500"/>
              </a:spcBef>
              <a:spcAft>
                <a:spcPts val="0"/>
              </a:spcAft>
              <a:buClr>
                <a:schemeClr val="dk1"/>
              </a:buClr>
              <a:buSzPts val="1000"/>
              <a:buFont typeface="Arial"/>
              <a:buChar char="•"/>
              <a:defRPr b="0" i="0" sz="1000" u="none" cap="none" strike="noStrike">
                <a:solidFill>
                  <a:schemeClr val="dk1"/>
                </a:solidFill>
                <a:latin typeface="Arial"/>
                <a:ea typeface="Arial"/>
                <a:cs typeface="Arial"/>
                <a:sym typeface="Arial"/>
              </a:defRPr>
            </a:lvl5pPr>
            <a:lvl6pPr indent="-342900" lvl="5" marL="27432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6pPr>
            <a:lvl7pPr indent="-342900" lvl="6" marL="32004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7pPr>
            <a:lvl8pPr indent="-342900" lvl="7" marL="36576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8pPr>
            <a:lvl9pPr indent="-342900" lvl="8" marL="41148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9pPr>
          </a:lstStyle>
          <a:p/>
        </p:txBody>
      </p:sp>
      <p:sp>
        <p:nvSpPr>
          <p:cNvPr id="673" name="Google Shape;673;p75"/>
          <p:cNvSpPr/>
          <p:nvPr/>
        </p:nvSpPr>
        <p:spPr>
          <a:xfrm>
            <a:off x="323650" y="4007150"/>
            <a:ext cx="3771900" cy="267900"/>
          </a:xfrm>
          <a:prstGeom prst="rect">
            <a:avLst/>
          </a:prstGeom>
          <a:noFill/>
          <a:ln>
            <a:noFill/>
          </a:ln>
        </p:spPr>
        <p:txBody>
          <a:bodyPr anchorCtr="0" anchor="ctr" bIns="45700" lIns="91425" spcFirstLastPara="1" rIns="91425" wrap="square" tIns="45700">
            <a:noAutofit/>
          </a:bodyPr>
          <a:lstStyle/>
          <a:p>
            <a:pPr indent="0" lvl="0" marL="0" marR="0" rtl="0" algn="l">
              <a:lnSpc>
                <a:spcPct val="114000"/>
              </a:lnSpc>
              <a:spcBef>
                <a:spcPts val="0"/>
              </a:spcBef>
              <a:spcAft>
                <a:spcPts val="0"/>
              </a:spcAft>
              <a:buClr>
                <a:srgbClr val="005BAD"/>
              </a:buClr>
              <a:buSzPts val="1600"/>
              <a:buFont typeface="Arial"/>
              <a:buNone/>
            </a:pPr>
            <a:r>
              <a:rPr lang="ja-JP" sz="1500">
                <a:solidFill>
                  <a:srgbClr val="005BAD"/>
                </a:solidFill>
                <a:latin typeface="Arial"/>
                <a:ea typeface="Arial"/>
                <a:cs typeface="Arial"/>
                <a:sym typeface="Arial"/>
              </a:rPr>
              <a:t>各家の所得金額</a:t>
            </a:r>
            <a:r>
              <a:rPr lang="ja-JP" sz="1300">
                <a:solidFill>
                  <a:srgbClr val="005BAD"/>
                </a:solidFill>
                <a:latin typeface="Arial"/>
                <a:ea typeface="Arial"/>
                <a:cs typeface="Arial"/>
                <a:sym typeface="Arial"/>
              </a:rPr>
              <a:t>（もうけ）</a:t>
            </a:r>
            <a:r>
              <a:rPr lang="ja-JP" sz="1500">
                <a:solidFill>
                  <a:srgbClr val="005BAD"/>
                </a:solidFill>
                <a:latin typeface="Arial"/>
                <a:ea typeface="Arial"/>
                <a:cs typeface="Arial"/>
                <a:sym typeface="Arial"/>
              </a:rPr>
              <a:t>が異なる場合</a:t>
            </a:r>
            <a:endParaRPr sz="1300"/>
          </a:p>
        </p:txBody>
      </p:sp>
      <p:grpSp>
        <p:nvGrpSpPr>
          <p:cNvPr id="674" name="Google Shape;674;p75"/>
          <p:cNvGrpSpPr/>
          <p:nvPr/>
        </p:nvGrpSpPr>
        <p:grpSpPr>
          <a:xfrm>
            <a:off x="727310" y="5444694"/>
            <a:ext cx="2220755" cy="1474781"/>
            <a:chOff x="608967" y="5456726"/>
            <a:chExt cx="2220755" cy="1474781"/>
          </a:xfrm>
        </p:grpSpPr>
        <p:pic>
          <p:nvPicPr>
            <p:cNvPr id="675" name="Google Shape;675;p75"/>
            <p:cNvPicPr preferRelativeResize="0"/>
            <p:nvPr/>
          </p:nvPicPr>
          <p:blipFill rotWithShape="1">
            <a:blip r:embed="rId2">
              <a:alphaModFix/>
            </a:blip>
            <a:srcRect b="0" l="0" r="0" t="-300"/>
            <a:stretch/>
          </p:blipFill>
          <p:spPr>
            <a:xfrm>
              <a:off x="608967" y="5456726"/>
              <a:ext cx="1797166" cy="1091837"/>
            </a:xfrm>
            <a:prstGeom prst="rect">
              <a:avLst/>
            </a:prstGeom>
            <a:noFill/>
            <a:ln cap="flat" cmpd="sng" w="15875">
              <a:solidFill>
                <a:srgbClr val="005BAD"/>
              </a:solidFill>
              <a:prstDash val="solid"/>
              <a:round/>
              <a:headEnd len="sm" w="sm" type="none"/>
              <a:tailEnd len="sm" w="sm" type="none"/>
            </a:ln>
          </p:spPr>
        </p:pic>
        <p:sp>
          <p:nvSpPr>
            <p:cNvPr id="676" name="Google Shape;676;p75"/>
            <p:cNvSpPr/>
            <p:nvPr/>
          </p:nvSpPr>
          <p:spPr>
            <a:xfrm>
              <a:off x="2111222" y="5879507"/>
              <a:ext cx="718500" cy="718500"/>
            </a:xfrm>
            <a:prstGeom prst="ellipse">
              <a:avLst/>
            </a:prstGeom>
            <a:solidFill>
              <a:srgbClr val="005BAD"/>
            </a:solidFill>
            <a:ln cap="flat" cmpd="sng" w="22225">
              <a:solidFill>
                <a:srgbClr val="EBFAFF"/>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2400"/>
                <a:buFont typeface="Arial"/>
                <a:buNone/>
              </a:pPr>
              <a:r>
                <a:t/>
              </a:r>
              <a:endParaRPr b="0" i="0" sz="2400" u="none" cap="none" strike="noStrike">
                <a:solidFill>
                  <a:schemeClr val="dk1"/>
                </a:solidFill>
                <a:latin typeface="Arial"/>
                <a:ea typeface="Arial"/>
                <a:cs typeface="Arial"/>
                <a:sym typeface="Arial"/>
              </a:endParaRPr>
            </a:p>
          </p:txBody>
        </p:sp>
        <p:sp>
          <p:nvSpPr>
            <p:cNvPr id="677" name="Google Shape;677;p75"/>
            <p:cNvSpPr txBox="1"/>
            <p:nvPr/>
          </p:nvSpPr>
          <p:spPr>
            <a:xfrm>
              <a:off x="2106457" y="5977207"/>
              <a:ext cx="718500" cy="9543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ja-JP" sz="1400">
                  <a:solidFill>
                    <a:srgbClr val="EBFFFC"/>
                  </a:solidFill>
                  <a:latin typeface="Arial"/>
                  <a:ea typeface="Arial"/>
                  <a:cs typeface="Arial"/>
                  <a:sym typeface="Arial"/>
                </a:rPr>
                <a:t>メタバ</a:t>
              </a:r>
              <a:endParaRPr sz="1400">
                <a:solidFill>
                  <a:srgbClr val="EBFFFC"/>
                </a:solidFill>
                <a:latin typeface="Arial"/>
                <a:ea typeface="Arial"/>
                <a:cs typeface="Arial"/>
                <a:sym typeface="Arial"/>
              </a:endParaRPr>
            </a:p>
            <a:p>
              <a:pPr indent="0" lvl="0" marL="0" marR="0" rtl="0" algn="l">
                <a:spcBef>
                  <a:spcPts val="0"/>
                </a:spcBef>
                <a:spcAft>
                  <a:spcPts val="0"/>
                </a:spcAft>
                <a:buNone/>
              </a:pPr>
              <a:r>
                <a:rPr lang="ja-JP" sz="1400">
                  <a:solidFill>
                    <a:srgbClr val="EBFFFC"/>
                  </a:solidFill>
                  <a:latin typeface="Arial"/>
                  <a:ea typeface="Arial"/>
                  <a:cs typeface="Arial"/>
                  <a:sym typeface="Arial"/>
                </a:rPr>
                <a:t>タウン</a:t>
              </a:r>
              <a:endParaRPr/>
            </a:p>
          </p:txBody>
        </p:sp>
      </p:grpSp>
      <p:sp>
        <p:nvSpPr>
          <p:cNvPr id="678" name="Google Shape;678;p75"/>
          <p:cNvSpPr/>
          <p:nvPr/>
        </p:nvSpPr>
        <p:spPr>
          <a:xfrm>
            <a:off x="3928375" y="1257125"/>
            <a:ext cx="1655100" cy="226800"/>
          </a:xfrm>
          <a:prstGeom prst="rect">
            <a:avLst/>
          </a:prstGeom>
          <a:noFill/>
          <a:ln cap="flat" cmpd="sng" w="19050">
            <a:solidFill>
              <a:srgbClr val="262626"/>
            </a:solidFill>
            <a:prstDash val="solid"/>
            <a:round/>
            <a:headEnd len="sm" w="sm" type="none"/>
            <a:tailEnd len="sm" w="sm" type="none"/>
          </a:ln>
        </p:spPr>
        <p:txBody>
          <a:bodyPr anchorCtr="0" anchor="ctr" bIns="36000" lIns="72000" spcFirstLastPara="1" rIns="72000" wrap="square" tIns="36000">
            <a:noAutofit/>
          </a:bodyPr>
          <a:lstStyle/>
          <a:p>
            <a:pPr indent="0" lvl="0" marL="0" marR="0" rtl="0" algn="ctr">
              <a:lnSpc>
                <a:spcPct val="100000"/>
              </a:lnSpc>
              <a:spcBef>
                <a:spcPts val="0"/>
              </a:spcBef>
              <a:spcAft>
                <a:spcPts val="0"/>
              </a:spcAft>
              <a:buClr>
                <a:schemeClr val="dk1"/>
              </a:buClr>
              <a:buSzPts val="1300"/>
              <a:buFont typeface="Arial"/>
              <a:buNone/>
            </a:pPr>
            <a:r>
              <a:rPr b="0" i="0" lang="ja-JP" sz="1300" u="none" cap="none" strike="noStrike">
                <a:solidFill>
                  <a:schemeClr val="dk1"/>
                </a:solidFill>
                <a:latin typeface="Arial"/>
                <a:ea typeface="Arial"/>
                <a:cs typeface="Arial"/>
                <a:sym typeface="Arial"/>
              </a:rPr>
              <a:t>パターン１</a:t>
            </a:r>
            <a:r>
              <a:rPr b="0" i="0" lang="ja-JP" sz="1200" u="none" cap="none" strike="noStrike">
                <a:solidFill>
                  <a:schemeClr val="dk1"/>
                </a:solidFill>
                <a:latin typeface="Arial"/>
                <a:ea typeface="Arial"/>
                <a:cs typeface="Arial"/>
                <a:sym typeface="Arial"/>
              </a:rPr>
              <a:t>（参考）</a:t>
            </a:r>
            <a:endParaRPr b="0" i="0" sz="1300" u="none" cap="none" strike="noStrike">
              <a:solidFill>
                <a:schemeClr val="dk1"/>
              </a:solidFill>
              <a:latin typeface="Arial"/>
              <a:ea typeface="Arial"/>
              <a:cs typeface="Arial"/>
              <a:sym typeface="Arial"/>
            </a:endParaRPr>
          </a:p>
        </p:txBody>
      </p:sp>
      <p:graphicFrame>
        <p:nvGraphicFramePr>
          <p:cNvPr id="679" name="Google Shape;679;p75"/>
          <p:cNvGraphicFramePr/>
          <p:nvPr/>
        </p:nvGraphicFramePr>
        <p:xfrm>
          <a:off x="5772274" y="1541747"/>
          <a:ext cx="3000000" cy="3000000"/>
        </p:xfrm>
        <a:graphic>
          <a:graphicData uri="http://schemas.openxmlformats.org/drawingml/2006/table">
            <a:tbl>
              <a:tblPr bandRow="1" firstRow="1">
                <a:noFill/>
                <a:tableStyleId>{EDD6E753-2930-40FE-A78C-5DBA94F34718}</a:tableStyleId>
              </a:tblPr>
              <a:tblGrid>
                <a:gridCol w="506775"/>
                <a:gridCol w="482700"/>
                <a:gridCol w="654250"/>
                <a:gridCol w="687375"/>
                <a:gridCol w="716975"/>
              </a:tblGrid>
              <a:tr h="361725">
                <a:tc>
                  <a:txBody>
                    <a:bodyPr/>
                    <a:lstStyle/>
                    <a:p>
                      <a:pPr indent="0" lvl="0" marL="0" marR="0" rtl="0" algn="ctr">
                        <a:spcBef>
                          <a:spcPts val="0"/>
                        </a:spcBef>
                        <a:spcAft>
                          <a:spcPts val="0"/>
                        </a:spcAft>
                        <a:buNone/>
                      </a:pPr>
                      <a:r>
                        <a:t/>
                      </a:r>
                      <a:endParaRPr b="0" sz="900" u="none" cap="none" strike="noStrike">
                        <a:solidFill>
                          <a:schemeClr val="lt1"/>
                        </a:solidFill>
                      </a:endParaRPr>
                    </a:p>
                  </a:txBody>
                  <a:tcPr marT="45725" marB="45725" marR="91450" marL="91450" anchor="ctr">
                    <a:lnL cap="flat" cmpd="sng" w="9525">
                      <a:solidFill>
                        <a:srgbClr val="000000">
                          <a:alpha val="0"/>
                        </a:srgbClr>
                      </a:solidFill>
                      <a:prstDash val="solid"/>
                      <a:round/>
                      <a:headEnd len="sm" w="sm" type="none"/>
                      <a:tailEnd len="sm" w="sm" type="none"/>
                    </a:lnL>
                    <a:lnR cap="flat" cmpd="sng" w="12700">
                      <a:solidFill>
                        <a:schemeClr val="dk1"/>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12700">
                      <a:solidFill>
                        <a:schemeClr val="dk1"/>
                      </a:solidFill>
                      <a:prstDash val="solid"/>
                      <a:round/>
                      <a:headEnd len="sm" w="sm" type="none"/>
                      <a:tailEnd len="sm" w="sm" type="none"/>
                    </a:lnB>
                    <a:solidFill>
                      <a:srgbClr val="F2F2F2"/>
                    </a:solidFill>
                  </a:tcPr>
                </a:tc>
                <a:tc>
                  <a:txBody>
                    <a:bodyPr/>
                    <a:lstStyle/>
                    <a:p>
                      <a:pPr indent="0" lvl="0" marL="0" marR="0" rtl="0" algn="ctr">
                        <a:spcBef>
                          <a:spcPts val="0"/>
                        </a:spcBef>
                        <a:spcAft>
                          <a:spcPts val="0"/>
                        </a:spcAft>
                        <a:buNone/>
                      </a:pPr>
                      <a:r>
                        <a:rPr b="1" lang="ja-JP" sz="900" u="none" cap="none" strike="noStrike">
                          <a:solidFill>
                            <a:schemeClr val="lt1"/>
                          </a:solidFill>
                        </a:rPr>
                        <a:t>家族</a:t>
                      </a:r>
                      <a:endParaRPr/>
                    </a:p>
                  </a:txBody>
                  <a:tcPr marT="45725" marB="45725" marR="91450" marL="91450" anchor="ctr">
                    <a:lnL cap="flat" cmpd="sng" w="12700">
                      <a:solidFill>
                        <a:schemeClr val="dk1"/>
                      </a:solidFill>
                      <a:prstDash val="solid"/>
                      <a:round/>
                      <a:headEnd len="sm" w="sm" type="none"/>
                      <a:tailEnd len="sm" w="sm" type="none"/>
                    </a:lnL>
                    <a:lnR cap="flat" cmpd="sng" w="12700">
                      <a:solidFill>
                        <a:schemeClr val="lt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7F7F7F"/>
                    </a:solidFill>
                  </a:tcPr>
                </a:tc>
                <a:tc>
                  <a:txBody>
                    <a:bodyPr/>
                    <a:lstStyle/>
                    <a:p>
                      <a:pPr indent="0" lvl="0" marL="0" marR="0" rtl="0" algn="ctr">
                        <a:spcBef>
                          <a:spcPts val="0"/>
                        </a:spcBef>
                        <a:spcAft>
                          <a:spcPts val="0"/>
                        </a:spcAft>
                        <a:buNone/>
                      </a:pPr>
                      <a:r>
                        <a:rPr lang="ja-JP" sz="900" u="none" cap="none" strike="noStrike">
                          <a:solidFill>
                            <a:schemeClr val="lt1"/>
                          </a:solidFill>
                        </a:rPr>
                        <a:t>所得金額</a:t>
                      </a:r>
                      <a:endParaRPr b="0" sz="700" u="none" cap="none" strike="noStrike">
                        <a:solidFill>
                          <a:schemeClr val="lt1"/>
                        </a:solidFill>
                        <a:latin typeface="Arial"/>
                        <a:ea typeface="Arial"/>
                        <a:cs typeface="Arial"/>
                        <a:sym typeface="Arial"/>
                      </a:endParaRPr>
                    </a:p>
                  </a:txBody>
                  <a:tcPr marT="45725" marB="45725" marR="91450" marL="91450" anchor="ctr">
                    <a:lnL cap="flat" cmpd="sng" w="12700">
                      <a:solidFill>
                        <a:schemeClr val="lt1"/>
                      </a:solidFill>
                      <a:prstDash val="solid"/>
                      <a:round/>
                      <a:headEnd len="sm" w="sm" type="none"/>
                      <a:tailEnd len="sm" w="sm" type="none"/>
                    </a:lnL>
                    <a:lnR cap="flat" cmpd="sng" w="12700">
                      <a:solidFill>
                        <a:schemeClr val="lt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7F7F7F"/>
                    </a:solidFill>
                  </a:tcPr>
                </a:tc>
                <a:tc>
                  <a:txBody>
                    <a:bodyPr/>
                    <a:lstStyle/>
                    <a:p>
                      <a:pPr indent="0" lvl="0" marL="0" marR="0" rtl="0" algn="ctr">
                        <a:spcBef>
                          <a:spcPts val="0"/>
                        </a:spcBef>
                        <a:spcAft>
                          <a:spcPts val="0"/>
                        </a:spcAft>
                        <a:buNone/>
                      </a:pPr>
                      <a:r>
                        <a:rPr lang="ja-JP" sz="900" u="none" cap="none" strike="noStrike">
                          <a:solidFill>
                            <a:schemeClr val="lt1"/>
                          </a:solidFill>
                        </a:rPr>
                        <a:t>使用回数</a:t>
                      </a:r>
                      <a:endParaRPr>
                        <a:solidFill>
                          <a:schemeClr val="lt1"/>
                        </a:solidFill>
                      </a:endParaRPr>
                    </a:p>
                  </a:txBody>
                  <a:tcPr marT="45725" marB="45725" marR="91450" marL="91450" anchor="ctr">
                    <a:lnL cap="flat" cmpd="sng" w="12700">
                      <a:solidFill>
                        <a:schemeClr val="lt1"/>
                      </a:solidFill>
                      <a:prstDash val="solid"/>
                      <a:round/>
                      <a:headEnd len="sm" w="sm" type="none"/>
                      <a:tailEnd len="sm" w="sm" type="none"/>
                    </a:lnL>
                    <a:lnR cap="flat" cmpd="sng" w="12700">
                      <a:solidFill>
                        <a:schemeClr val="lt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7F7F7F"/>
                    </a:solidFill>
                  </a:tcPr>
                </a:tc>
                <a:tc>
                  <a:txBody>
                    <a:bodyPr/>
                    <a:lstStyle/>
                    <a:p>
                      <a:pPr indent="0" lvl="0" marL="0" marR="0" rtl="0" algn="ctr">
                        <a:spcBef>
                          <a:spcPts val="0"/>
                        </a:spcBef>
                        <a:spcAft>
                          <a:spcPts val="0"/>
                        </a:spcAft>
                        <a:buNone/>
                      </a:pPr>
                      <a:r>
                        <a:rPr lang="ja-JP" sz="900" u="none" cap="none" strike="noStrike">
                          <a:solidFill>
                            <a:schemeClr val="lt1"/>
                          </a:solidFill>
                        </a:rPr>
                        <a:t>負担金額</a:t>
                      </a:r>
                      <a:endParaRPr>
                        <a:solidFill>
                          <a:schemeClr val="lt1"/>
                        </a:solidFill>
                      </a:endParaRPr>
                    </a:p>
                  </a:txBody>
                  <a:tcPr marT="45725" marB="45725" marR="91450" marL="91450" anchor="ctr">
                    <a:lnL cap="flat" cmpd="sng" w="12700">
                      <a:solidFill>
                        <a:schemeClr val="lt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7F7F7F"/>
                    </a:solidFill>
                  </a:tcPr>
                </a:tc>
              </a:tr>
              <a:tr h="288000">
                <a:tc>
                  <a:txBody>
                    <a:bodyPr/>
                    <a:lstStyle/>
                    <a:p>
                      <a:pPr indent="0" lvl="0" marL="0" marR="0" rtl="0" algn="ctr">
                        <a:spcBef>
                          <a:spcPts val="0"/>
                        </a:spcBef>
                        <a:spcAft>
                          <a:spcPts val="0"/>
                        </a:spcAft>
                        <a:buNone/>
                      </a:pPr>
                      <a:r>
                        <a:rPr b="1" lang="ja-JP" sz="900" u="none" cap="none" strike="noStrike">
                          <a:latin typeface="Arial"/>
                          <a:ea typeface="Arial"/>
                          <a:cs typeface="Arial"/>
                          <a:sym typeface="Arial"/>
                        </a:rPr>
                        <a:t>Ａ家</a:t>
                      </a:r>
                      <a:endParaRPr/>
                    </a:p>
                  </a:txBody>
                  <a:tcPr marT="45725" marB="45725" marR="91450" marL="91450" anchor="ctr">
                    <a:lnL cap="flat" cmpd="sng" w="12700">
                      <a:solidFill>
                        <a:schemeClr val="dk1"/>
                      </a:solidFill>
                      <a:prstDash val="solid"/>
                      <a:round/>
                      <a:headEnd len="sm" w="sm" type="none"/>
                      <a:tailEnd len="sm" w="sm" type="none"/>
                    </a:lnL>
                    <a:lnR cap="flat" cmpd="sng" w="9525">
                      <a:solidFill>
                        <a:schemeClr val="dk1"/>
                      </a:solidFill>
                      <a:prstDash val="dash"/>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ctr">
                        <a:spcBef>
                          <a:spcPts val="0"/>
                        </a:spcBef>
                        <a:spcAft>
                          <a:spcPts val="0"/>
                        </a:spcAft>
                        <a:buNone/>
                      </a:pPr>
                      <a:r>
                        <a:rPr b="1" lang="ja-JP" sz="900" u="none" cap="none" strike="noStrike">
                          <a:latin typeface="Arial"/>
                          <a:ea typeface="Arial"/>
                          <a:cs typeface="Arial"/>
                          <a:sym typeface="Arial"/>
                        </a:rPr>
                        <a:t>４人</a:t>
                      </a:r>
                      <a:endParaRPr/>
                    </a:p>
                  </a:txBody>
                  <a:tcPr marT="45725" marB="45725" marR="91450" marL="91450" anchor="ctr">
                    <a:lnL cap="flat" cmpd="sng" w="9525">
                      <a:solidFill>
                        <a:schemeClr val="dk1"/>
                      </a:solidFill>
                      <a:prstDash val="dash"/>
                      <a:round/>
                      <a:headEnd len="sm" w="sm" type="none"/>
                      <a:tailEnd len="sm" w="sm" type="none"/>
                    </a:lnL>
                    <a:lnR cap="flat" cmpd="sng" w="9525">
                      <a:solidFill>
                        <a:schemeClr val="dk1"/>
                      </a:solidFill>
                      <a:prstDash val="dash"/>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ctr">
                        <a:spcBef>
                          <a:spcPts val="0"/>
                        </a:spcBef>
                        <a:spcAft>
                          <a:spcPts val="0"/>
                        </a:spcAft>
                        <a:buNone/>
                      </a:pPr>
                      <a:r>
                        <a:rPr b="1" lang="ja-JP" sz="900" u="none" cap="none" strike="noStrike">
                          <a:latin typeface="Arial"/>
                          <a:ea typeface="Arial"/>
                          <a:cs typeface="Arial"/>
                          <a:sym typeface="Arial"/>
                        </a:rPr>
                        <a:t>500万円</a:t>
                      </a:r>
                      <a:endParaRPr/>
                    </a:p>
                  </a:txBody>
                  <a:tcPr marT="45725" marB="45725" marR="91450" marL="91450" anchor="ctr">
                    <a:lnL cap="flat" cmpd="sng" w="9525">
                      <a:solidFill>
                        <a:schemeClr val="dk1"/>
                      </a:solidFill>
                      <a:prstDash val="dash"/>
                      <a:round/>
                      <a:headEnd len="sm" w="sm" type="none"/>
                      <a:tailEnd len="sm" w="sm" type="none"/>
                    </a:lnL>
                    <a:lnR cap="flat" cmpd="sng" w="9525">
                      <a:solidFill>
                        <a:schemeClr val="dk1"/>
                      </a:solidFill>
                      <a:prstDash val="dash"/>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ctr">
                        <a:spcBef>
                          <a:spcPts val="0"/>
                        </a:spcBef>
                        <a:spcAft>
                          <a:spcPts val="0"/>
                        </a:spcAft>
                        <a:buNone/>
                      </a:pPr>
                      <a:r>
                        <a:rPr b="1" lang="ja-JP" sz="900" u="none" cap="none" strike="noStrike">
                          <a:latin typeface="Arial"/>
                          <a:ea typeface="Arial"/>
                          <a:cs typeface="Arial"/>
                          <a:sym typeface="Arial"/>
                        </a:rPr>
                        <a:t>月10回</a:t>
                      </a:r>
                      <a:endParaRPr/>
                    </a:p>
                  </a:txBody>
                  <a:tcPr marT="45725" marB="45725" marR="91450" marL="91450" anchor="ctr">
                    <a:lnL cap="flat" cmpd="sng" w="9525">
                      <a:solidFill>
                        <a:schemeClr val="dk1"/>
                      </a:solidFill>
                      <a:prstDash val="dash"/>
                      <a:round/>
                      <a:headEnd len="sm" w="sm" type="none"/>
                      <a:tailEnd len="sm" w="sm" type="none"/>
                    </a:lnL>
                    <a:lnR cap="flat" cmpd="sng" w="9525">
                      <a:solidFill>
                        <a:schemeClr val="dk1"/>
                      </a:solidFill>
                      <a:prstDash val="dash"/>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ctr">
                        <a:spcBef>
                          <a:spcPts val="0"/>
                        </a:spcBef>
                        <a:spcAft>
                          <a:spcPts val="0"/>
                        </a:spcAft>
                        <a:buNone/>
                      </a:pPr>
                      <a:r>
                        <a:rPr b="1" lang="ja-JP" sz="900" u="none" cap="none" strike="noStrike">
                          <a:latin typeface="Arial"/>
                          <a:ea typeface="Arial"/>
                          <a:cs typeface="Arial"/>
                          <a:sym typeface="Arial"/>
                        </a:rPr>
                        <a:t>100万円</a:t>
                      </a:r>
                      <a:endParaRPr/>
                    </a:p>
                  </a:txBody>
                  <a:tcPr marT="45725" marB="45725" marR="91450" marL="91450" anchor="ctr">
                    <a:lnL cap="flat" cmpd="sng" w="9525">
                      <a:solidFill>
                        <a:schemeClr val="dk1"/>
                      </a:solidFill>
                      <a:prstDash val="dash"/>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r>
              <a:tr h="288000">
                <a:tc>
                  <a:txBody>
                    <a:bodyPr/>
                    <a:lstStyle/>
                    <a:p>
                      <a:pPr indent="0" lvl="0" marL="0" marR="0" rtl="0" algn="ctr">
                        <a:spcBef>
                          <a:spcPts val="0"/>
                        </a:spcBef>
                        <a:spcAft>
                          <a:spcPts val="0"/>
                        </a:spcAft>
                        <a:buNone/>
                      </a:pPr>
                      <a:r>
                        <a:rPr b="1" lang="ja-JP" sz="900" u="none" cap="none" strike="noStrike">
                          <a:latin typeface="Arial"/>
                          <a:ea typeface="Arial"/>
                          <a:cs typeface="Arial"/>
                          <a:sym typeface="Arial"/>
                        </a:rPr>
                        <a:t>Ｂ家</a:t>
                      </a:r>
                      <a:endParaRPr/>
                    </a:p>
                  </a:txBody>
                  <a:tcPr marT="45725" marB="45725" marR="91450" marL="91450" anchor="ctr">
                    <a:lnL cap="flat" cmpd="sng" w="12700">
                      <a:solidFill>
                        <a:schemeClr val="dk1"/>
                      </a:solidFill>
                      <a:prstDash val="solid"/>
                      <a:round/>
                      <a:headEnd len="sm" w="sm" type="none"/>
                      <a:tailEnd len="sm" w="sm" type="none"/>
                    </a:lnL>
                    <a:lnR cap="flat" cmpd="sng" w="9525">
                      <a:solidFill>
                        <a:schemeClr val="dk1"/>
                      </a:solidFill>
                      <a:prstDash val="dash"/>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ctr">
                        <a:spcBef>
                          <a:spcPts val="0"/>
                        </a:spcBef>
                        <a:spcAft>
                          <a:spcPts val="0"/>
                        </a:spcAft>
                        <a:buNone/>
                      </a:pPr>
                      <a:r>
                        <a:rPr b="1" lang="ja-JP" sz="900" u="none" cap="none" strike="noStrike">
                          <a:latin typeface="Arial"/>
                          <a:ea typeface="Arial"/>
                          <a:cs typeface="Arial"/>
                          <a:sym typeface="Arial"/>
                        </a:rPr>
                        <a:t>４人</a:t>
                      </a:r>
                      <a:endParaRPr/>
                    </a:p>
                  </a:txBody>
                  <a:tcPr marT="45725" marB="45725" marR="91450" marL="91450" anchor="ctr">
                    <a:lnL cap="flat" cmpd="sng" w="9525">
                      <a:solidFill>
                        <a:schemeClr val="dk1"/>
                      </a:solidFill>
                      <a:prstDash val="dash"/>
                      <a:round/>
                      <a:headEnd len="sm" w="sm" type="none"/>
                      <a:tailEnd len="sm" w="sm" type="none"/>
                    </a:lnL>
                    <a:lnR cap="flat" cmpd="sng" w="9525">
                      <a:solidFill>
                        <a:schemeClr val="dk1"/>
                      </a:solidFill>
                      <a:prstDash val="dash"/>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ctr">
                        <a:spcBef>
                          <a:spcPts val="0"/>
                        </a:spcBef>
                        <a:spcAft>
                          <a:spcPts val="0"/>
                        </a:spcAft>
                        <a:buNone/>
                      </a:pPr>
                      <a:r>
                        <a:rPr b="1" lang="ja-JP" sz="900" u="none" cap="none" strike="noStrike">
                          <a:latin typeface="Arial"/>
                          <a:ea typeface="Arial"/>
                          <a:cs typeface="Arial"/>
                          <a:sym typeface="Arial"/>
                        </a:rPr>
                        <a:t>500万円</a:t>
                      </a:r>
                      <a:endParaRPr/>
                    </a:p>
                  </a:txBody>
                  <a:tcPr marT="45725" marB="45725" marR="91450" marL="91450" anchor="ctr">
                    <a:lnL cap="flat" cmpd="sng" w="9525">
                      <a:solidFill>
                        <a:schemeClr val="dk1"/>
                      </a:solidFill>
                      <a:prstDash val="dash"/>
                      <a:round/>
                      <a:headEnd len="sm" w="sm" type="none"/>
                      <a:tailEnd len="sm" w="sm" type="none"/>
                    </a:lnL>
                    <a:lnR cap="flat" cmpd="sng" w="9525">
                      <a:solidFill>
                        <a:schemeClr val="dk1"/>
                      </a:solidFill>
                      <a:prstDash val="dash"/>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ctr">
                        <a:spcBef>
                          <a:spcPts val="0"/>
                        </a:spcBef>
                        <a:spcAft>
                          <a:spcPts val="0"/>
                        </a:spcAft>
                        <a:buNone/>
                      </a:pPr>
                      <a:r>
                        <a:rPr b="1" lang="ja-JP" sz="900" u="none" cap="none" strike="noStrike">
                          <a:latin typeface="Arial"/>
                          <a:ea typeface="Arial"/>
                          <a:cs typeface="Arial"/>
                          <a:sym typeface="Arial"/>
                        </a:rPr>
                        <a:t>月10回</a:t>
                      </a:r>
                      <a:endParaRPr/>
                    </a:p>
                  </a:txBody>
                  <a:tcPr marT="45725" marB="45725" marR="91450" marL="91450" anchor="ctr">
                    <a:lnL cap="flat" cmpd="sng" w="9525">
                      <a:solidFill>
                        <a:schemeClr val="dk1"/>
                      </a:solidFill>
                      <a:prstDash val="dash"/>
                      <a:round/>
                      <a:headEnd len="sm" w="sm" type="none"/>
                      <a:tailEnd len="sm" w="sm" type="none"/>
                    </a:lnL>
                    <a:lnR cap="flat" cmpd="sng" w="9525">
                      <a:solidFill>
                        <a:schemeClr val="dk1"/>
                      </a:solidFill>
                      <a:prstDash val="dash"/>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ctr">
                        <a:spcBef>
                          <a:spcPts val="0"/>
                        </a:spcBef>
                        <a:spcAft>
                          <a:spcPts val="0"/>
                        </a:spcAft>
                        <a:buNone/>
                      </a:pPr>
                      <a:r>
                        <a:rPr b="1" lang="ja-JP" sz="900" u="none" cap="none" strike="noStrike">
                          <a:latin typeface="Arial"/>
                          <a:ea typeface="Arial"/>
                          <a:cs typeface="Arial"/>
                          <a:sym typeface="Arial"/>
                        </a:rPr>
                        <a:t>100万円</a:t>
                      </a:r>
                      <a:endParaRPr/>
                    </a:p>
                  </a:txBody>
                  <a:tcPr marT="45725" marB="45725" marR="91450" marL="91450" anchor="ctr">
                    <a:lnL cap="flat" cmpd="sng" w="9525">
                      <a:solidFill>
                        <a:schemeClr val="dk1"/>
                      </a:solidFill>
                      <a:prstDash val="dash"/>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r>
              <a:tr h="288000">
                <a:tc>
                  <a:txBody>
                    <a:bodyPr/>
                    <a:lstStyle/>
                    <a:p>
                      <a:pPr indent="0" lvl="0" marL="0" marR="0" rtl="0" algn="ctr">
                        <a:spcBef>
                          <a:spcPts val="0"/>
                        </a:spcBef>
                        <a:spcAft>
                          <a:spcPts val="0"/>
                        </a:spcAft>
                        <a:buNone/>
                      </a:pPr>
                      <a:r>
                        <a:rPr b="1" lang="ja-JP" sz="900" u="none" cap="none" strike="noStrike">
                          <a:latin typeface="Arial"/>
                          <a:ea typeface="Arial"/>
                          <a:cs typeface="Arial"/>
                          <a:sym typeface="Arial"/>
                        </a:rPr>
                        <a:t>Ｃ家</a:t>
                      </a:r>
                      <a:endParaRPr/>
                    </a:p>
                  </a:txBody>
                  <a:tcPr marT="45725" marB="45725" marR="91450" marL="91450" anchor="ctr">
                    <a:lnL cap="flat" cmpd="sng" w="12700">
                      <a:solidFill>
                        <a:schemeClr val="dk1"/>
                      </a:solidFill>
                      <a:prstDash val="solid"/>
                      <a:round/>
                      <a:headEnd len="sm" w="sm" type="none"/>
                      <a:tailEnd len="sm" w="sm" type="none"/>
                    </a:lnL>
                    <a:lnR cap="flat" cmpd="sng" w="9525">
                      <a:solidFill>
                        <a:schemeClr val="dk1"/>
                      </a:solidFill>
                      <a:prstDash val="dash"/>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ctr">
                        <a:spcBef>
                          <a:spcPts val="0"/>
                        </a:spcBef>
                        <a:spcAft>
                          <a:spcPts val="0"/>
                        </a:spcAft>
                        <a:buNone/>
                      </a:pPr>
                      <a:r>
                        <a:rPr b="1" lang="ja-JP" sz="900" u="none" cap="none" strike="noStrike">
                          <a:latin typeface="Arial"/>
                          <a:ea typeface="Arial"/>
                          <a:cs typeface="Arial"/>
                          <a:sym typeface="Arial"/>
                        </a:rPr>
                        <a:t>４人</a:t>
                      </a:r>
                      <a:endParaRPr/>
                    </a:p>
                  </a:txBody>
                  <a:tcPr marT="45725" marB="45725" marR="91450" marL="91450" anchor="ctr">
                    <a:lnL cap="flat" cmpd="sng" w="9525">
                      <a:solidFill>
                        <a:schemeClr val="dk1"/>
                      </a:solidFill>
                      <a:prstDash val="dash"/>
                      <a:round/>
                      <a:headEnd len="sm" w="sm" type="none"/>
                      <a:tailEnd len="sm" w="sm" type="none"/>
                    </a:lnL>
                    <a:lnR cap="flat" cmpd="sng" w="9525">
                      <a:solidFill>
                        <a:schemeClr val="dk1"/>
                      </a:solidFill>
                      <a:prstDash val="dash"/>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ctr">
                        <a:spcBef>
                          <a:spcPts val="0"/>
                        </a:spcBef>
                        <a:spcAft>
                          <a:spcPts val="0"/>
                        </a:spcAft>
                        <a:buNone/>
                      </a:pPr>
                      <a:r>
                        <a:rPr b="1" lang="ja-JP" sz="900" u="none" cap="none" strike="noStrike">
                          <a:latin typeface="Arial"/>
                          <a:ea typeface="Arial"/>
                          <a:cs typeface="Arial"/>
                          <a:sym typeface="Arial"/>
                        </a:rPr>
                        <a:t>500万円</a:t>
                      </a:r>
                      <a:endParaRPr/>
                    </a:p>
                  </a:txBody>
                  <a:tcPr marT="45725" marB="45725" marR="91450" marL="91450" anchor="ctr">
                    <a:lnL cap="flat" cmpd="sng" w="9525">
                      <a:solidFill>
                        <a:schemeClr val="dk1"/>
                      </a:solidFill>
                      <a:prstDash val="dash"/>
                      <a:round/>
                      <a:headEnd len="sm" w="sm" type="none"/>
                      <a:tailEnd len="sm" w="sm" type="none"/>
                    </a:lnL>
                    <a:lnR cap="flat" cmpd="sng" w="9525">
                      <a:solidFill>
                        <a:schemeClr val="dk1"/>
                      </a:solidFill>
                      <a:prstDash val="dash"/>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ctr">
                        <a:spcBef>
                          <a:spcPts val="0"/>
                        </a:spcBef>
                        <a:spcAft>
                          <a:spcPts val="0"/>
                        </a:spcAft>
                        <a:buNone/>
                      </a:pPr>
                      <a:r>
                        <a:rPr b="1" lang="ja-JP" sz="900" u="none" cap="none" strike="noStrike">
                          <a:latin typeface="Arial"/>
                          <a:ea typeface="Arial"/>
                          <a:cs typeface="Arial"/>
                          <a:sym typeface="Arial"/>
                        </a:rPr>
                        <a:t>月10回</a:t>
                      </a:r>
                      <a:endParaRPr/>
                    </a:p>
                  </a:txBody>
                  <a:tcPr marT="45725" marB="45725" marR="91450" marL="91450" anchor="ctr">
                    <a:lnL cap="flat" cmpd="sng" w="9525">
                      <a:solidFill>
                        <a:schemeClr val="dk1"/>
                      </a:solidFill>
                      <a:prstDash val="dash"/>
                      <a:round/>
                      <a:headEnd len="sm" w="sm" type="none"/>
                      <a:tailEnd len="sm" w="sm" type="none"/>
                    </a:lnL>
                    <a:lnR cap="flat" cmpd="sng" w="9525">
                      <a:solidFill>
                        <a:schemeClr val="dk1"/>
                      </a:solidFill>
                      <a:prstDash val="dash"/>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ctr">
                        <a:spcBef>
                          <a:spcPts val="0"/>
                        </a:spcBef>
                        <a:spcAft>
                          <a:spcPts val="0"/>
                        </a:spcAft>
                        <a:buNone/>
                      </a:pPr>
                      <a:r>
                        <a:rPr b="1" lang="ja-JP" sz="900" u="none" cap="none" strike="noStrike">
                          <a:latin typeface="Arial"/>
                          <a:ea typeface="Arial"/>
                          <a:cs typeface="Arial"/>
                          <a:sym typeface="Arial"/>
                        </a:rPr>
                        <a:t>100万円</a:t>
                      </a:r>
                      <a:endParaRPr/>
                    </a:p>
                  </a:txBody>
                  <a:tcPr marT="45725" marB="45725" marR="91450" marL="91450" anchor="ctr">
                    <a:lnL cap="flat" cmpd="sng" w="9525">
                      <a:solidFill>
                        <a:schemeClr val="dk1"/>
                      </a:solidFill>
                      <a:prstDash val="dash"/>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r>
              <a:tr h="288000">
                <a:tc>
                  <a:txBody>
                    <a:bodyPr/>
                    <a:lstStyle/>
                    <a:p>
                      <a:pPr indent="0" lvl="0" marL="0" marR="0" rtl="0" algn="ctr">
                        <a:spcBef>
                          <a:spcPts val="0"/>
                        </a:spcBef>
                        <a:spcAft>
                          <a:spcPts val="0"/>
                        </a:spcAft>
                        <a:buNone/>
                      </a:pPr>
                      <a:r>
                        <a:rPr b="1" lang="ja-JP" sz="900" u="none" cap="none" strike="noStrike">
                          <a:latin typeface="Arial"/>
                          <a:ea typeface="Arial"/>
                          <a:cs typeface="Arial"/>
                          <a:sym typeface="Arial"/>
                        </a:rPr>
                        <a:t>Ｄ家</a:t>
                      </a:r>
                      <a:endParaRPr/>
                    </a:p>
                  </a:txBody>
                  <a:tcPr marT="45725" marB="45725" marR="91450" marL="91450" anchor="ctr">
                    <a:lnL cap="flat" cmpd="sng" w="12700">
                      <a:solidFill>
                        <a:schemeClr val="dk1"/>
                      </a:solidFill>
                      <a:prstDash val="solid"/>
                      <a:round/>
                      <a:headEnd len="sm" w="sm" type="none"/>
                      <a:tailEnd len="sm" w="sm" type="none"/>
                    </a:lnL>
                    <a:lnR cap="flat" cmpd="sng" w="9525">
                      <a:solidFill>
                        <a:schemeClr val="dk1"/>
                      </a:solidFill>
                      <a:prstDash val="dash"/>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ctr">
                        <a:spcBef>
                          <a:spcPts val="0"/>
                        </a:spcBef>
                        <a:spcAft>
                          <a:spcPts val="0"/>
                        </a:spcAft>
                        <a:buNone/>
                      </a:pPr>
                      <a:r>
                        <a:rPr b="1" lang="ja-JP" sz="900" u="none" cap="none" strike="noStrike">
                          <a:latin typeface="Arial"/>
                          <a:ea typeface="Arial"/>
                          <a:cs typeface="Arial"/>
                          <a:sym typeface="Arial"/>
                        </a:rPr>
                        <a:t>４人</a:t>
                      </a:r>
                      <a:endParaRPr/>
                    </a:p>
                  </a:txBody>
                  <a:tcPr marT="45725" marB="45725" marR="91450" marL="91450" anchor="ctr">
                    <a:lnL cap="flat" cmpd="sng" w="9525">
                      <a:solidFill>
                        <a:schemeClr val="dk1"/>
                      </a:solidFill>
                      <a:prstDash val="dash"/>
                      <a:round/>
                      <a:headEnd len="sm" w="sm" type="none"/>
                      <a:tailEnd len="sm" w="sm" type="none"/>
                    </a:lnL>
                    <a:lnR cap="flat" cmpd="sng" w="9525">
                      <a:solidFill>
                        <a:schemeClr val="dk1"/>
                      </a:solidFill>
                      <a:prstDash val="dash"/>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ctr">
                        <a:spcBef>
                          <a:spcPts val="0"/>
                        </a:spcBef>
                        <a:spcAft>
                          <a:spcPts val="0"/>
                        </a:spcAft>
                        <a:buNone/>
                      </a:pPr>
                      <a:r>
                        <a:rPr b="1" lang="ja-JP" sz="900" u="none" cap="none" strike="noStrike">
                          <a:latin typeface="Arial"/>
                          <a:ea typeface="Arial"/>
                          <a:cs typeface="Arial"/>
                          <a:sym typeface="Arial"/>
                        </a:rPr>
                        <a:t>500万円</a:t>
                      </a:r>
                      <a:endParaRPr/>
                    </a:p>
                  </a:txBody>
                  <a:tcPr marT="45725" marB="45725" marR="91450" marL="91450" anchor="ctr">
                    <a:lnL cap="flat" cmpd="sng" w="9525">
                      <a:solidFill>
                        <a:schemeClr val="dk1"/>
                      </a:solidFill>
                      <a:prstDash val="dash"/>
                      <a:round/>
                      <a:headEnd len="sm" w="sm" type="none"/>
                      <a:tailEnd len="sm" w="sm" type="none"/>
                    </a:lnL>
                    <a:lnR cap="flat" cmpd="sng" w="9525">
                      <a:solidFill>
                        <a:schemeClr val="dk1"/>
                      </a:solidFill>
                      <a:prstDash val="dash"/>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ctr">
                        <a:spcBef>
                          <a:spcPts val="0"/>
                        </a:spcBef>
                        <a:spcAft>
                          <a:spcPts val="0"/>
                        </a:spcAft>
                        <a:buNone/>
                      </a:pPr>
                      <a:r>
                        <a:rPr b="1" lang="ja-JP" sz="900" u="none" cap="none" strike="noStrike">
                          <a:latin typeface="Arial"/>
                          <a:ea typeface="Arial"/>
                          <a:cs typeface="Arial"/>
                          <a:sym typeface="Arial"/>
                        </a:rPr>
                        <a:t>月10回</a:t>
                      </a:r>
                      <a:endParaRPr/>
                    </a:p>
                  </a:txBody>
                  <a:tcPr marT="45725" marB="45725" marR="91450" marL="91450" anchor="ctr">
                    <a:lnL cap="flat" cmpd="sng" w="9525">
                      <a:solidFill>
                        <a:schemeClr val="dk1"/>
                      </a:solidFill>
                      <a:prstDash val="dash"/>
                      <a:round/>
                      <a:headEnd len="sm" w="sm" type="none"/>
                      <a:tailEnd len="sm" w="sm" type="none"/>
                    </a:lnL>
                    <a:lnR cap="flat" cmpd="sng" w="9525">
                      <a:solidFill>
                        <a:schemeClr val="dk1"/>
                      </a:solidFill>
                      <a:prstDash val="dash"/>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ctr">
                        <a:spcBef>
                          <a:spcPts val="0"/>
                        </a:spcBef>
                        <a:spcAft>
                          <a:spcPts val="0"/>
                        </a:spcAft>
                        <a:buNone/>
                      </a:pPr>
                      <a:r>
                        <a:rPr b="1" lang="ja-JP" sz="900" u="none" cap="none" strike="noStrike">
                          <a:latin typeface="Arial"/>
                          <a:ea typeface="Arial"/>
                          <a:cs typeface="Arial"/>
                          <a:sym typeface="Arial"/>
                        </a:rPr>
                        <a:t>100万円</a:t>
                      </a:r>
                      <a:endParaRPr/>
                    </a:p>
                  </a:txBody>
                  <a:tcPr marT="45725" marB="45725" marR="91450" marL="91450" anchor="ctr">
                    <a:lnL cap="flat" cmpd="sng" w="9525">
                      <a:solidFill>
                        <a:schemeClr val="dk1"/>
                      </a:solidFill>
                      <a:prstDash val="dash"/>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r>
              <a:tr h="114300">
                <a:tc gridSpan="4">
                  <a:txBody>
                    <a:bodyPr/>
                    <a:lstStyle/>
                    <a:p>
                      <a:pPr indent="0" lvl="0" marL="0" marR="0" rtl="0" algn="ctr">
                        <a:spcBef>
                          <a:spcPts val="0"/>
                        </a:spcBef>
                        <a:spcAft>
                          <a:spcPts val="0"/>
                        </a:spcAft>
                        <a:buNone/>
                      </a:pPr>
                      <a:r>
                        <a:rPr b="1" lang="ja-JP" sz="900" u="none" cap="none" strike="noStrike">
                          <a:latin typeface="Arial"/>
                          <a:ea typeface="Arial"/>
                          <a:cs typeface="Arial"/>
                          <a:sym typeface="Arial"/>
                        </a:rPr>
                        <a:t>合計</a:t>
                      </a:r>
                      <a:endParaRPr/>
                    </a:p>
                  </a:txBody>
                  <a:tcPr marT="45725" marB="45725" marR="91450" marL="91450" anchor="ctr">
                    <a:lnL cap="flat" cmpd="sng" w="12700">
                      <a:solidFill>
                        <a:schemeClr val="dk1"/>
                      </a:solidFill>
                      <a:prstDash val="solid"/>
                      <a:round/>
                      <a:headEnd len="sm" w="sm" type="none"/>
                      <a:tailEnd len="sm" w="sm" type="none"/>
                    </a:lnL>
                    <a:lnR cap="flat" cmpd="sng" w="9525">
                      <a:solidFill>
                        <a:schemeClr val="dk1"/>
                      </a:solidFill>
                      <a:prstDash val="dash"/>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hMerge="1"/>
                <a:tc hMerge="1"/>
                <a:tc hMerge="1"/>
                <a:tc>
                  <a:txBody>
                    <a:bodyPr/>
                    <a:lstStyle/>
                    <a:p>
                      <a:pPr indent="0" lvl="0" marL="0" marR="0" rtl="0" algn="ctr">
                        <a:spcBef>
                          <a:spcPts val="0"/>
                        </a:spcBef>
                        <a:spcAft>
                          <a:spcPts val="0"/>
                        </a:spcAft>
                        <a:buNone/>
                      </a:pPr>
                      <a:r>
                        <a:rPr b="1" lang="ja-JP" sz="900" u="none" cap="none" strike="noStrike">
                          <a:latin typeface="Arial"/>
                          <a:ea typeface="Arial"/>
                          <a:cs typeface="Arial"/>
                          <a:sym typeface="Arial"/>
                        </a:rPr>
                        <a:t>400万円</a:t>
                      </a:r>
                      <a:endParaRPr/>
                    </a:p>
                  </a:txBody>
                  <a:tcPr marT="45725" marB="45725" marR="91450" marL="91450" anchor="ctr">
                    <a:lnL cap="flat" cmpd="sng" w="9525">
                      <a:solidFill>
                        <a:schemeClr val="dk1"/>
                      </a:solidFill>
                      <a:prstDash val="dash"/>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r>
            </a:tbl>
          </a:graphicData>
        </a:graphic>
      </p:graphicFrame>
    </p:spTree>
  </p:cSld>
  <p:clrMapOvr>
    <a:masterClrMapping/>
  </p:clrMapOvr>
  <p:extLst>
    <p:ext uri="{DCECCB84-F9BA-43D5-87BE-67443E8EF086}">
      <p15:sldGuideLst>
        <p15:guide id="1" orient="horz" pos="4224">
          <p15:clr>
            <a:srgbClr val="FBAE40"/>
          </p15:clr>
        </p15:guide>
        <p15:guide id="2" pos="5760">
          <p15:clr>
            <a:srgbClr val="FBAE40"/>
          </p15:clr>
        </p15:guide>
        <p15:guide id="3" orient="horz">
          <p15:clr>
            <a:srgbClr val="FBAE40"/>
          </p15:clr>
        </p15:guide>
      </p15:sldGuideLst>
    </p:ext>
  </p:extLst>
</p:sldLayout>
</file>

<file path=ppt/slideLayouts/slideLayout6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5_白紙">
  <p:cSld name="5_白紙">
    <p:spTree>
      <p:nvGrpSpPr>
        <p:cNvPr id="680" name="Shape 680"/>
        <p:cNvGrpSpPr/>
        <p:nvPr/>
      </p:nvGrpSpPr>
      <p:grpSpPr>
        <a:xfrm>
          <a:off x="0" y="0"/>
          <a:ext cx="0" cy="0"/>
          <a:chOff x="0" y="0"/>
          <a:chExt cx="0" cy="0"/>
        </a:xfrm>
      </p:grpSpPr>
      <p:sp>
        <p:nvSpPr>
          <p:cNvPr id="681" name="Google Shape;681;p76"/>
          <p:cNvSpPr/>
          <p:nvPr/>
        </p:nvSpPr>
        <p:spPr>
          <a:xfrm>
            <a:off x="5772274" y="1541748"/>
            <a:ext cx="3048000" cy="1877700"/>
          </a:xfrm>
          <a:prstGeom prst="rect">
            <a:avLst/>
          </a:prstGeom>
          <a:solidFill>
            <a:srgbClr val="F2F2F2"/>
          </a:solidFill>
          <a:ln>
            <a:noFill/>
          </a:ln>
        </p:spPr>
        <p:txBody>
          <a:bodyPr anchorCtr="0" anchor="t" bIns="45700" lIns="91425" spcFirstLastPara="1" rIns="91425" wrap="square" tIns="90000">
            <a:noAutofit/>
          </a:bodyPr>
          <a:lstStyle/>
          <a:p>
            <a:pPr indent="0" lvl="0" marL="0" marR="0" rtl="0" algn="l">
              <a:lnSpc>
                <a:spcPct val="114000"/>
              </a:lnSpc>
              <a:spcBef>
                <a:spcPts val="0"/>
              </a:spcBef>
              <a:spcAft>
                <a:spcPts val="0"/>
              </a:spcAft>
              <a:buClr>
                <a:schemeClr val="dk1"/>
              </a:buClr>
              <a:buSzPts val="1100"/>
              <a:buFont typeface="Arial"/>
              <a:buNone/>
            </a:pPr>
            <a:r>
              <a:t/>
            </a:r>
            <a:endParaRPr sz="1100">
              <a:solidFill>
                <a:schemeClr val="dk1"/>
              </a:solidFill>
              <a:latin typeface="Arial"/>
              <a:ea typeface="Arial"/>
              <a:cs typeface="Arial"/>
              <a:sym typeface="Arial"/>
            </a:endParaRPr>
          </a:p>
        </p:txBody>
      </p:sp>
      <p:sp>
        <p:nvSpPr>
          <p:cNvPr id="682" name="Google Shape;682;p76"/>
          <p:cNvSpPr/>
          <p:nvPr/>
        </p:nvSpPr>
        <p:spPr>
          <a:xfrm>
            <a:off x="-1" y="705417"/>
            <a:ext cx="9144000" cy="58800"/>
          </a:xfrm>
          <a:prstGeom prst="rect">
            <a:avLst/>
          </a:prstGeom>
          <a:solidFill>
            <a:srgbClr val="005BAD"/>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2400"/>
              <a:buFont typeface="Arial"/>
              <a:buNone/>
            </a:pPr>
            <a:r>
              <a:t/>
            </a:r>
            <a:endParaRPr b="0" i="0" sz="2400" u="none" cap="none" strike="noStrike">
              <a:solidFill>
                <a:srgbClr val="000000"/>
              </a:solidFill>
              <a:latin typeface="Arial"/>
              <a:ea typeface="Arial"/>
              <a:cs typeface="Arial"/>
              <a:sym typeface="Arial"/>
            </a:endParaRPr>
          </a:p>
        </p:txBody>
      </p:sp>
      <p:sp>
        <p:nvSpPr>
          <p:cNvPr id="683" name="Google Shape;683;p76"/>
          <p:cNvSpPr txBox="1"/>
          <p:nvPr>
            <p:ph idx="12" type="sldNum"/>
          </p:nvPr>
        </p:nvSpPr>
        <p:spPr>
          <a:xfrm>
            <a:off x="8769893" y="6443281"/>
            <a:ext cx="374100" cy="298500"/>
          </a:xfrm>
          <a:prstGeom prst="rect">
            <a:avLst/>
          </a:prstGeom>
          <a:noFill/>
          <a:ln>
            <a:noFill/>
          </a:ln>
        </p:spPr>
        <p:txBody>
          <a:bodyPr anchorCtr="0" anchor="ctr" bIns="45700" lIns="91425" spcFirstLastPara="1" rIns="91425" wrap="square" tIns="45700">
            <a:noAutofit/>
          </a:bodyPr>
          <a:lstStyle>
            <a:lvl1pPr indent="0" lvl="0" marL="0" marR="0" algn="ctr">
              <a:spcBef>
                <a:spcPts val="0"/>
              </a:spcBef>
              <a:buNone/>
              <a:defRPr b="1" sz="1200">
                <a:solidFill>
                  <a:schemeClr val="dk1"/>
                </a:solidFill>
                <a:latin typeface="Arial"/>
                <a:ea typeface="Arial"/>
                <a:cs typeface="Arial"/>
                <a:sym typeface="Arial"/>
              </a:defRPr>
            </a:lvl1pPr>
            <a:lvl2pPr indent="0" lvl="1" marL="0" marR="0" algn="ctr">
              <a:spcBef>
                <a:spcPts val="0"/>
              </a:spcBef>
              <a:buNone/>
              <a:defRPr b="1" sz="1200">
                <a:solidFill>
                  <a:schemeClr val="dk1"/>
                </a:solidFill>
                <a:latin typeface="Arial"/>
                <a:ea typeface="Arial"/>
                <a:cs typeface="Arial"/>
                <a:sym typeface="Arial"/>
              </a:defRPr>
            </a:lvl2pPr>
            <a:lvl3pPr indent="0" lvl="2" marL="0" marR="0" algn="ctr">
              <a:spcBef>
                <a:spcPts val="0"/>
              </a:spcBef>
              <a:buNone/>
              <a:defRPr b="1" sz="1200">
                <a:solidFill>
                  <a:schemeClr val="dk1"/>
                </a:solidFill>
                <a:latin typeface="Arial"/>
                <a:ea typeface="Arial"/>
                <a:cs typeface="Arial"/>
                <a:sym typeface="Arial"/>
              </a:defRPr>
            </a:lvl3pPr>
            <a:lvl4pPr indent="0" lvl="3" marL="0" marR="0" algn="ctr">
              <a:spcBef>
                <a:spcPts val="0"/>
              </a:spcBef>
              <a:buNone/>
              <a:defRPr b="1" sz="1200">
                <a:solidFill>
                  <a:schemeClr val="dk1"/>
                </a:solidFill>
                <a:latin typeface="Arial"/>
                <a:ea typeface="Arial"/>
                <a:cs typeface="Arial"/>
                <a:sym typeface="Arial"/>
              </a:defRPr>
            </a:lvl4pPr>
            <a:lvl5pPr indent="0" lvl="4" marL="0" marR="0" algn="ctr">
              <a:spcBef>
                <a:spcPts val="0"/>
              </a:spcBef>
              <a:buNone/>
              <a:defRPr b="1" sz="1200">
                <a:solidFill>
                  <a:schemeClr val="dk1"/>
                </a:solidFill>
                <a:latin typeface="Arial"/>
                <a:ea typeface="Arial"/>
                <a:cs typeface="Arial"/>
                <a:sym typeface="Arial"/>
              </a:defRPr>
            </a:lvl5pPr>
            <a:lvl6pPr indent="0" lvl="5" marL="0" marR="0" algn="ctr">
              <a:spcBef>
                <a:spcPts val="0"/>
              </a:spcBef>
              <a:buNone/>
              <a:defRPr b="1" sz="1200">
                <a:solidFill>
                  <a:schemeClr val="dk1"/>
                </a:solidFill>
                <a:latin typeface="Arial"/>
                <a:ea typeface="Arial"/>
                <a:cs typeface="Arial"/>
                <a:sym typeface="Arial"/>
              </a:defRPr>
            </a:lvl6pPr>
            <a:lvl7pPr indent="0" lvl="6" marL="0" marR="0" algn="ctr">
              <a:spcBef>
                <a:spcPts val="0"/>
              </a:spcBef>
              <a:buNone/>
              <a:defRPr b="1" sz="1200">
                <a:solidFill>
                  <a:schemeClr val="dk1"/>
                </a:solidFill>
                <a:latin typeface="Arial"/>
                <a:ea typeface="Arial"/>
                <a:cs typeface="Arial"/>
                <a:sym typeface="Arial"/>
              </a:defRPr>
            </a:lvl7pPr>
            <a:lvl8pPr indent="0" lvl="7" marL="0" marR="0" algn="ctr">
              <a:spcBef>
                <a:spcPts val="0"/>
              </a:spcBef>
              <a:buNone/>
              <a:defRPr b="1" sz="1200">
                <a:solidFill>
                  <a:schemeClr val="dk1"/>
                </a:solidFill>
                <a:latin typeface="Arial"/>
                <a:ea typeface="Arial"/>
                <a:cs typeface="Arial"/>
                <a:sym typeface="Arial"/>
              </a:defRPr>
            </a:lvl8pPr>
            <a:lvl9pPr indent="0" lvl="8" marL="0" marR="0" algn="ctr">
              <a:spcBef>
                <a:spcPts val="0"/>
              </a:spcBef>
              <a:buNone/>
              <a:defRPr b="1" sz="1200">
                <a:solidFill>
                  <a:schemeClr val="dk1"/>
                </a:solidFill>
                <a:latin typeface="Arial"/>
                <a:ea typeface="Arial"/>
                <a:cs typeface="Arial"/>
                <a:sym typeface="Arial"/>
              </a:defRPr>
            </a:lvl9pPr>
          </a:lstStyle>
          <a:p>
            <a:pPr indent="0" lvl="0" marL="0" rtl="0" algn="ctr">
              <a:spcBef>
                <a:spcPts val="0"/>
              </a:spcBef>
              <a:spcAft>
                <a:spcPts val="0"/>
              </a:spcAft>
              <a:buNone/>
            </a:pPr>
            <a:fld id="{00000000-1234-1234-1234-123412341234}" type="slidenum">
              <a:rPr lang="ja-JP"/>
              <a:t>‹#›</a:t>
            </a:fld>
            <a:endParaRPr/>
          </a:p>
        </p:txBody>
      </p:sp>
      <p:sp>
        <p:nvSpPr>
          <p:cNvPr id="684" name="Google Shape;684;p76"/>
          <p:cNvSpPr/>
          <p:nvPr/>
        </p:nvSpPr>
        <p:spPr>
          <a:xfrm>
            <a:off x="323851" y="1257115"/>
            <a:ext cx="831300" cy="226800"/>
          </a:xfrm>
          <a:prstGeom prst="rect">
            <a:avLst/>
          </a:prstGeom>
          <a:noFill/>
          <a:ln cap="flat" cmpd="sng" w="19050">
            <a:solidFill>
              <a:srgbClr val="262626"/>
            </a:solidFill>
            <a:prstDash val="solid"/>
            <a:round/>
            <a:headEnd len="sm" w="sm" type="none"/>
            <a:tailEnd len="sm" w="sm" type="none"/>
          </a:ln>
        </p:spPr>
        <p:txBody>
          <a:bodyPr anchorCtr="0" anchor="ctr" bIns="36000" lIns="72000" spcFirstLastPara="1" rIns="72000" wrap="square" tIns="36000">
            <a:noAutofit/>
          </a:bodyPr>
          <a:lstStyle/>
          <a:p>
            <a:pPr indent="0" lvl="0" marL="0" marR="0" rtl="0" algn="ctr">
              <a:lnSpc>
                <a:spcPct val="100000"/>
              </a:lnSpc>
              <a:spcBef>
                <a:spcPts val="0"/>
              </a:spcBef>
              <a:spcAft>
                <a:spcPts val="0"/>
              </a:spcAft>
              <a:buClr>
                <a:schemeClr val="dk1"/>
              </a:buClr>
              <a:buSzPts val="1300"/>
              <a:buFont typeface="Arial"/>
              <a:buNone/>
            </a:pPr>
            <a:r>
              <a:rPr b="0" i="0" lang="ja-JP" sz="1300" u="none" cap="none" strike="noStrike">
                <a:solidFill>
                  <a:schemeClr val="dk1"/>
                </a:solidFill>
                <a:latin typeface="Arial"/>
                <a:ea typeface="Arial"/>
                <a:cs typeface="Arial"/>
                <a:sym typeface="Arial"/>
              </a:rPr>
              <a:t>前提条件</a:t>
            </a:r>
            <a:endParaRPr/>
          </a:p>
        </p:txBody>
      </p:sp>
      <p:sp>
        <p:nvSpPr>
          <p:cNvPr id="685" name="Google Shape;685;p76"/>
          <p:cNvSpPr/>
          <p:nvPr/>
        </p:nvSpPr>
        <p:spPr>
          <a:xfrm>
            <a:off x="323850" y="3614850"/>
            <a:ext cx="3228600" cy="226800"/>
          </a:xfrm>
          <a:prstGeom prst="rect">
            <a:avLst/>
          </a:prstGeom>
          <a:noFill/>
          <a:ln cap="flat" cmpd="sng" w="19050">
            <a:solidFill>
              <a:srgbClr val="005BAD"/>
            </a:solidFill>
            <a:prstDash val="solid"/>
            <a:round/>
            <a:headEnd len="sm" w="sm" type="none"/>
            <a:tailEnd len="sm" w="sm" type="none"/>
          </a:ln>
        </p:spPr>
        <p:txBody>
          <a:bodyPr anchorCtr="0" anchor="ctr" bIns="36000" lIns="72000" spcFirstLastPara="1" rIns="72000" wrap="square" tIns="36000">
            <a:noAutofit/>
          </a:bodyPr>
          <a:lstStyle/>
          <a:p>
            <a:pPr indent="0" lvl="0" marL="0" marR="0" rtl="0" algn="ctr">
              <a:lnSpc>
                <a:spcPct val="100000"/>
              </a:lnSpc>
              <a:spcBef>
                <a:spcPts val="0"/>
              </a:spcBef>
              <a:spcAft>
                <a:spcPts val="0"/>
              </a:spcAft>
              <a:buClr>
                <a:srgbClr val="005BAD"/>
              </a:buClr>
              <a:buSzPts val="1300"/>
              <a:buFont typeface="Arial"/>
              <a:buNone/>
            </a:pPr>
            <a:r>
              <a:rPr b="0" i="0" lang="ja-JP" sz="1300" u="none" cap="none" strike="noStrike">
                <a:solidFill>
                  <a:srgbClr val="005BAD"/>
                </a:solidFill>
                <a:latin typeface="Arial"/>
                <a:ea typeface="Arial"/>
                <a:cs typeface="Arial"/>
                <a:sym typeface="Arial"/>
              </a:rPr>
              <a:t>討議</a:t>
            </a:r>
            <a:r>
              <a:rPr b="0" i="0" lang="ja-JP" sz="1300" u="none" cap="none" strike="noStrike">
                <a:solidFill>
                  <a:schemeClr val="dk1"/>
                </a:solidFill>
                <a:latin typeface="Arial"/>
                <a:ea typeface="Arial"/>
                <a:cs typeface="Arial"/>
                <a:sym typeface="Arial"/>
              </a:rPr>
              <a:t>　パターン３　※グループ発表あり</a:t>
            </a:r>
            <a:endParaRPr/>
          </a:p>
        </p:txBody>
      </p:sp>
      <p:sp>
        <p:nvSpPr>
          <p:cNvPr id="686" name="Google Shape;686;p76"/>
          <p:cNvSpPr/>
          <p:nvPr/>
        </p:nvSpPr>
        <p:spPr>
          <a:xfrm>
            <a:off x="324417" y="1541748"/>
            <a:ext cx="3455400" cy="1877700"/>
          </a:xfrm>
          <a:prstGeom prst="rect">
            <a:avLst/>
          </a:prstGeom>
          <a:solidFill>
            <a:srgbClr val="F2F2F2"/>
          </a:solidFill>
          <a:ln>
            <a:noFill/>
          </a:ln>
        </p:spPr>
        <p:txBody>
          <a:bodyPr anchorCtr="0" anchor="ctr" bIns="45700" lIns="91425" spcFirstLastPara="1" rIns="91425" wrap="square" tIns="45700">
            <a:noAutofit/>
          </a:bodyPr>
          <a:lstStyle/>
          <a:p>
            <a:pPr indent="0" lvl="0" marL="0" marR="0" rtl="0" algn="l">
              <a:lnSpc>
                <a:spcPct val="114000"/>
              </a:lnSpc>
              <a:spcBef>
                <a:spcPts val="0"/>
              </a:spcBef>
              <a:spcAft>
                <a:spcPts val="0"/>
              </a:spcAft>
              <a:buClr>
                <a:schemeClr val="dk1"/>
              </a:buClr>
              <a:buSzPts val="1100"/>
              <a:buFont typeface="Arial"/>
              <a:buNone/>
            </a:pPr>
            <a:r>
              <a:rPr lang="ja-JP" sz="1100">
                <a:solidFill>
                  <a:schemeClr val="dk1"/>
                </a:solidFill>
                <a:latin typeface="Arial"/>
                <a:ea typeface="Arial"/>
                <a:cs typeface="Arial"/>
                <a:sym typeface="Arial"/>
              </a:rPr>
              <a:t>みなさんはメタバタウンの住人です。</a:t>
            </a:r>
            <a:endParaRPr sz="1100">
              <a:solidFill>
                <a:schemeClr val="dk1"/>
              </a:solidFill>
              <a:latin typeface="Arial"/>
              <a:ea typeface="Arial"/>
              <a:cs typeface="Arial"/>
              <a:sym typeface="Arial"/>
            </a:endParaRPr>
          </a:p>
          <a:p>
            <a:pPr indent="0" lvl="0" marL="0" marR="0" rtl="0" algn="l">
              <a:lnSpc>
                <a:spcPct val="114000"/>
              </a:lnSpc>
              <a:spcBef>
                <a:spcPts val="0"/>
              </a:spcBef>
              <a:spcAft>
                <a:spcPts val="0"/>
              </a:spcAft>
              <a:buClr>
                <a:schemeClr val="dk1"/>
              </a:buClr>
              <a:buSzPts val="1100"/>
              <a:buFont typeface="Arial"/>
              <a:buNone/>
            </a:pPr>
            <a:r>
              <a:rPr lang="ja-JP" sz="1100">
                <a:solidFill>
                  <a:schemeClr val="dk1"/>
                </a:solidFill>
                <a:latin typeface="Arial"/>
                <a:ea typeface="Arial"/>
                <a:cs typeface="Arial"/>
                <a:sym typeface="Arial"/>
              </a:rPr>
              <a:t>メタバタウンには家が４軒あり、町の真ん中を町が管理する川が流れています。</a:t>
            </a:r>
            <a:endParaRPr/>
          </a:p>
          <a:p>
            <a:pPr indent="0" lvl="0" marL="0" marR="0" rtl="0" algn="l">
              <a:lnSpc>
                <a:spcPct val="114000"/>
              </a:lnSpc>
              <a:spcBef>
                <a:spcPts val="0"/>
              </a:spcBef>
              <a:spcAft>
                <a:spcPts val="0"/>
              </a:spcAft>
              <a:buClr>
                <a:schemeClr val="dk1"/>
              </a:buClr>
              <a:buSzPts val="1100"/>
              <a:buFont typeface="Arial"/>
              <a:buNone/>
            </a:pPr>
            <a:r>
              <a:rPr lang="ja-JP" sz="1100">
                <a:solidFill>
                  <a:schemeClr val="dk1"/>
                </a:solidFill>
                <a:latin typeface="Arial"/>
                <a:ea typeface="Arial"/>
                <a:cs typeface="Arial"/>
                <a:sym typeface="Arial"/>
              </a:rPr>
              <a:t>行き来には渡し船を使っていますが、</a:t>
            </a:r>
            <a:endParaRPr sz="1100">
              <a:solidFill>
                <a:schemeClr val="dk1"/>
              </a:solidFill>
              <a:latin typeface="Arial"/>
              <a:ea typeface="Arial"/>
              <a:cs typeface="Arial"/>
              <a:sym typeface="Arial"/>
            </a:endParaRPr>
          </a:p>
          <a:p>
            <a:pPr indent="0" lvl="0" marL="0" marR="0" rtl="0" algn="l">
              <a:lnSpc>
                <a:spcPct val="114000"/>
              </a:lnSpc>
              <a:spcBef>
                <a:spcPts val="0"/>
              </a:spcBef>
              <a:spcAft>
                <a:spcPts val="0"/>
              </a:spcAft>
              <a:buClr>
                <a:schemeClr val="dk1"/>
              </a:buClr>
              <a:buSzPts val="1100"/>
              <a:buFont typeface="Arial"/>
              <a:buNone/>
            </a:pPr>
            <a:r>
              <a:rPr lang="ja-JP" sz="1100">
                <a:solidFill>
                  <a:schemeClr val="dk1"/>
                </a:solidFill>
                <a:latin typeface="Arial"/>
                <a:ea typeface="Arial"/>
                <a:cs typeface="Arial"/>
                <a:sym typeface="Arial"/>
              </a:rPr>
              <a:t>雨で増水すると運航できず不便でした。</a:t>
            </a:r>
            <a:endParaRPr/>
          </a:p>
          <a:p>
            <a:pPr indent="0" lvl="0" marL="0" marR="0" rtl="0" algn="l">
              <a:lnSpc>
                <a:spcPct val="114000"/>
              </a:lnSpc>
              <a:spcBef>
                <a:spcPts val="0"/>
              </a:spcBef>
              <a:spcAft>
                <a:spcPts val="0"/>
              </a:spcAft>
              <a:buClr>
                <a:schemeClr val="dk1"/>
              </a:buClr>
              <a:buSzPts val="1100"/>
              <a:buFont typeface="Arial"/>
              <a:buNone/>
            </a:pPr>
            <a:r>
              <a:rPr lang="ja-JP" sz="1100">
                <a:solidFill>
                  <a:schemeClr val="dk1"/>
                </a:solidFill>
                <a:latin typeface="Arial"/>
                <a:ea typeface="Arial"/>
                <a:cs typeface="Arial"/>
                <a:sym typeface="Arial"/>
              </a:rPr>
              <a:t>今回、</a:t>
            </a:r>
            <a:r>
              <a:rPr lang="ja-JP" sz="1100">
                <a:solidFill>
                  <a:srgbClr val="C00000"/>
                </a:solidFill>
                <a:latin typeface="Arial"/>
                <a:ea typeface="Arial"/>
                <a:cs typeface="Arial"/>
                <a:sym typeface="Arial"/>
              </a:rPr>
              <a:t> メタバタウンの全ての住人の希望 </a:t>
            </a:r>
            <a:r>
              <a:rPr lang="ja-JP" sz="1100">
                <a:solidFill>
                  <a:schemeClr val="dk1"/>
                </a:solidFill>
                <a:latin typeface="Arial"/>
                <a:ea typeface="Arial"/>
                <a:cs typeface="Arial"/>
                <a:sym typeface="Arial"/>
              </a:rPr>
              <a:t>により</a:t>
            </a:r>
            <a:endParaRPr sz="1100">
              <a:solidFill>
                <a:schemeClr val="dk1"/>
              </a:solidFill>
              <a:latin typeface="Arial"/>
              <a:ea typeface="Arial"/>
              <a:cs typeface="Arial"/>
              <a:sym typeface="Arial"/>
            </a:endParaRPr>
          </a:p>
          <a:p>
            <a:pPr indent="0" lvl="0" marL="0" marR="0" rtl="0" algn="l">
              <a:lnSpc>
                <a:spcPct val="114000"/>
              </a:lnSpc>
              <a:spcBef>
                <a:spcPts val="0"/>
              </a:spcBef>
              <a:spcAft>
                <a:spcPts val="0"/>
              </a:spcAft>
              <a:buClr>
                <a:schemeClr val="dk1"/>
              </a:buClr>
              <a:buSzPts val="1100"/>
              <a:buFont typeface="Arial"/>
              <a:buNone/>
            </a:pPr>
            <a:r>
              <a:rPr lang="ja-JP" sz="1100">
                <a:solidFill>
                  <a:schemeClr val="dk1"/>
                </a:solidFill>
                <a:latin typeface="Arial"/>
                <a:ea typeface="Arial"/>
                <a:cs typeface="Arial"/>
                <a:sym typeface="Arial"/>
              </a:rPr>
              <a:t>橋を建設することになりました。</a:t>
            </a:r>
            <a:endParaRPr/>
          </a:p>
          <a:p>
            <a:pPr indent="0" lvl="0" marL="0" marR="0" rtl="0" algn="l">
              <a:lnSpc>
                <a:spcPct val="114000"/>
              </a:lnSpc>
              <a:spcBef>
                <a:spcPts val="0"/>
              </a:spcBef>
              <a:spcAft>
                <a:spcPts val="0"/>
              </a:spcAft>
              <a:buClr>
                <a:schemeClr val="dk1"/>
              </a:buClr>
              <a:buSzPts val="1100"/>
              <a:buFont typeface="Arial"/>
              <a:buNone/>
            </a:pPr>
            <a:r>
              <a:rPr lang="ja-JP" sz="1100">
                <a:solidFill>
                  <a:schemeClr val="dk1"/>
                </a:solidFill>
                <a:latin typeface="Arial"/>
                <a:ea typeface="Arial"/>
                <a:cs typeface="Arial"/>
                <a:sym typeface="Arial"/>
              </a:rPr>
              <a:t>橋の建設費用は400万円です。</a:t>
            </a:r>
            <a:endParaRPr sz="1100">
              <a:solidFill>
                <a:schemeClr val="dk1"/>
              </a:solidFill>
              <a:latin typeface="Arial"/>
              <a:ea typeface="Arial"/>
              <a:cs typeface="Arial"/>
              <a:sym typeface="Arial"/>
            </a:endParaRPr>
          </a:p>
          <a:p>
            <a:pPr indent="0" lvl="0" marL="0" marR="0" rtl="0" algn="l">
              <a:lnSpc>
                <a:spcPct val="114000"/>
              </a:lnSpc>
              <a:spcBef>
                <a:spcPts val="0"/>
              </a:spcBef>
              <a:spcAft>
                <a:spcPts val="0"/>
              </a:spcAft>
              <a:buClr>
                <a:schemeClr val="dk1"/>
              </a:buClr>
              <a:buSzPts val="1100"/>
              <a:buFont typeface="Arial"/>
              <a:buNone/>
            </a:pPr>
            <a:r>
              <a:rPr lang="ja-JP" sz="1100">
                <a:solidFill>
                  <a:schemeClr val="dk1"/>
                </a:solidFill>
                <a:latin typeface="Arial"/>
                <a:ea typeface="Arial"/>
                <a:cs typeface="Arial"/>
                <a:sym typeface="Arial"/>
              </a:rPr>
              <a:t>どのように負担すればいいと思いますか。</a:t>
            </a:r>
            <a:endParaRPr/>
          </a:p>
        </p:txBody>
      </p:sp>
      <p:sp>
        <p:nvSpPr>
          <p:cNvPr id="687" name="Google Shape;687;p76"/>
          <p:cNvSpPr/>
          <p:nvPr/>
        </p:nvSpPr>
        <p:spPr>
          <a:xfrm>
            <a:off x="811530" y="2583495"/>
            <a:ext cx="2000100" cy="177900"/>
          </a:xfrm>
          <a:prstGeom prst="rect">
            <a:avLst/>
          </a:prstGeom>
          <a:noFill/>
          <a:ln cap="flat" cmpd="sng" w="12700">
            <a:solidFill>
              <a:srgbClr val="C00000"/>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2400"/>
              <a:buFont typeface="Arial"/>
              <a:buNone/>
            </a:pPr>
            <a:r>
              <a:t/>
            </a:r>
            <a:endParaRPr b="0" i="0" sz="2400" u="none" cap="none" strike="noStrike">
              <a:solidFill>
                <a:schemeClr val="dk1"/>
              </a:solidFill>
              <a:latin typeface="Arial"/>
              <a:ea typeface="Arial"/>
              <a:cs typeface="Arial"/>
              <a:sym typeface="Arial"/>
            </a:endParaRPr>
          </a:p>
        </p:txBody>
      </p:sp>
      <p:sp>
        <p:nvSpPr>
          <p:cNvPr id="688" name="Google Shape;688;p76"/>
          <p:cNvSpPr/>
          <p:nvPr/>
        </p:nvSpPr>
        <p:spPr>
          <a:xfrm>
            <a:off x="324417" y="3888724"/>
            <a:ext cx="8495700" cy="2831400"/>
          </a:xfrm>
          <a:prstGeom prst="rect">
            <a:avLst/>
          </a:prstGeom>
          <a:solidFill>
            <a:srgbClr val="EBFAFF"/>
          </a:solidFill>
          <a:ln>
            <a:noFill/>
          </a:ln>
        </p:spPr>
        <p:txBody>
          <a:bodyPr anchorCtr="0" anchor="ctr" bIns="45700" lIns="91425" spcFirstLastPara="1" rIns="91425" wrap="square" tIns="45700">
            <a:noAutofit/>
          </a:bodyPr>
          <a:lstStyle/>
          <a:p>
            <a:pPr indent="0" lvl="0" marL="0" marR="0" rtl="0" algn="l">
              <a:lnSpc>
                <a:spcPct val="114000"/>
              </a:lnSpc>
              <a:spcBef>
                <a:spcPts val="0"/>
              </a:spcBef>
              <a:spcAft>
                <a:spcPts val="0"/>
              </a:spcAft>
              <a:buClr>
                <a:schemeClr val="dk1"/>
              </a:buClr>
              <a:buSzPts val="1100"/>
              <a:buFont typeface="Arial"/>
              <a:buNone/>
            </a:pPr>
            <a:r>
              <a:t/>
            </a:r>
            <a:endParaRPr sz="1100">
              <a:solidFill>
                <a:schemeClr val="dk1"/>
              </a:solidFill>
              <a:latin typeface="Arial"/>
              <a:ea typeface="Arial"/>
              <a:cs typeface="Arial"/>
              <a:sym typeface="Arial"/>
            </a:endParaRPr>
          </a:p>
        </p:txBody>
      </p:sp>
      <p:sp>
        <p:nvSpPr>
          <p:cNvPr id="689" name="Google Shape;689;p76"/>
          <p:cNvSpPr/>
          <p:nvPr/>
        </p:nvSpPr>
        <p:spPr>
          <a:xfrm>
            <a:off x="3928375" y="1541750"/>
            <a:ext cx="2082600" cy="1877700"/>
          </a:xfrm>
          <a:prstGeom prst="rect">
            <a:avLst/>
          </a:prstGeom>
          <a:solidFill>
            <a:srgbClr val="F2F2F2"/>
          </a:solidFill>
          <a:ln>
            <a:noFill/>
          </a:ln>
        </p:spPr>
        <p:txBody>
          <a:bodyPr anchorCtr="0" anchor="t" bIns="45700" lIns="91425" spcFirstLastPara="1" rIns="91425" wrap="square" tIns="90000">
            <a:noAutofit/>
          </a:bodyPr>
          <a:lstStyle/>
          <a:p>
            <a:pPr indent="0" lvl="0" marL="0" marR="0" rtl="0" algn="l">
              <a:lnSpc>
                <a:spcPct val="114000"/>
              </a:lnSpc>
              <a:spcBef>
                <a:spcPts val="0"/>
              </a:spcBef>
              <a:spcAft>
                <a:spcPts val="0"/>
              </a:spcAft>
              <a:buClr>
                <a:schemeClr val="dk1"/>
              </a:buClr>
              <a:buSzPts val="1100"/>
              <a:buFont typeface="Arial"/>
              <a:buNone/>
            </a:pPr>
            <a:r>
              <a:rPr lang="ja-JP" sz="1050">
                <a:solidFill>
                  <a:schemeClr val="dk1"/>
                </a:solidFill>
                <a:latin typeface="Arial"/>
                <a:ea typeface="Arial"/>
                <a:cs typeface="Arial"/>
                <a:sym typeface="Arial"/>
              </a:rPr>
              <a:t>各家の家族構成・所得金額・使用回数が同じ場合</a:t>
            </a:r>
            <a:endParaRPr sz="1050">
              <a:solidFill>
                <a:schemeClr val="dk1"/>
              </a:solidFill>
              <a:latin typeface="Arial"/>
              <a:ea typeface="Arial"/>
              <a:cs typeface="Arial"/>
              <a:sym typeface="Arial"/>
            </a:endParaRPr>
          </a:p>
          <a:p>
            <a:pPr indent="0" lvl="0" marL="0" marR="0" rtl="0" algn="l">
              <a:lnSpc>
                <a:spcPct val="114000"/>
              </a:lnSpc>
              <a:spcBef>
                <a:spcPts val="0"/>
              </a:spcBef>
              <a:spcAft>
                <a:spcPts val="0"/>
              </a:spcAft>
              <a:buClr>
                <a:schemeClr val="dk1"/>
              </a:buClr>
              <a:buSzPts val="1100"/>
              <a:buFont typeface="Arial"/>
              <a:buNone/>
            </a:pPr>
            <a:r>
              <a:t/>
            </a:r>
            <a:endParaRPr sz="1050">
              <a:solidFill>
                <a:schemeClr val="dk1"/>
              </a:solidFill>
              <a:latin typeface="Arial"/>
              <a:ea typeface="Arial"/>
              <a:cs typeface="Arial"/>
              <a:sym typeface="Arial"/>
            </a:endParaRPr>
          </a:p>
          <a:p>
            <a:pPr indent="-168275" lvl="0" marL="171450" marR="0" rtl="0" algn="l">
              <a:lnSpc>
                <a:spcPct val="114000"/>
              </a:lnSpc>
              <a:spcBef>
                <a:spcPts val="0"/>
              </a:spcBef>
              <a:spcAft>
                <a:spcPts val="0"/>
              </a:spcAft>
              <a:buClr>
                <a:schemeClr val="dk1"/>
              </a:buClr>
              <a:buSzPts val="1050"/>
              <a:buFont typeface="Noto Sans Symbols"/>
              <a:buChar char="●"/>
            </a:pPr>
            <a:r>
              <a:rPr b="1" lang="ja-JP" sz="1050">
                <a:solidFill>
                  <a:schemeClr val="dk1"/>
                </a:solidFill>
                <a:latin typeface="Arial"/>
                <a:ea typeface="Arial"/>
                <a:cs typeface="Arial"/>
                <a:sym typeface="Arial"/>
              </a:rPr>
              <a:t>ヒント</a:t>
            </a:r>
            <a:endParaRPr b="1" sz="1050">
              <a:solidFill>
                <a:schemeClr val="dk1"/>
              </a:solidFill>
              <a:latin typeface="Arial"/>
              <a:ea typeface="Arial"/>
              <a:cs typeface="Arial"/>
              <a:sym typeface="Arial"/>
            </a:endParaRPr>
          </a:p>
          <a:p>
            <a:pPr indent="0" lvl="0" marL="0" marR="0" rtl="0" algn="l">
              <a:lnSpc>
                <a:spcPct val="114000"/>
              </a:lnSpc>
              <a:spcBef>
                <a:spcPts val="0"/>
              </a:spcBef>
              <a:spcAft>
                <a:spcPts val="0"/>
              </a:spcAft>
              <a:buClr>
                <a:schemeClr val="dk1"/>
              </a:buClr>
              <a:buSzPts val="1100"/>
              <a:buFont typeface="Noto Sans Symbols"/>
              <a:buNone/>
            </a:pPr>
            <a:r>
              <a:rPr lang="ja-JP" sz="1050">
                <a:solidFill>
                  <a:schemeClr val="dk1"/>
                </a:solidFill>
                <a:latin typeface="Arial"/>
                <a:ea typeface="Arial"/>
                <a:cs typeface="Arial"/>
                <a:sym typeface="Arial"/>
              </a:rPr>
              <a:t>    ４軒とも同じ条件だから、</a:t>
            </a:r>
            <a:endParaRPr sz="1050">
              <a:solidFill>
                <a:schemeClr val="dk1"/>
              </a:solidFill>
              <a:latin typeface="Arial"/>
              <a:ea typeface="Arial"/>
              <a:cs typeface="Arial"/>
              <a:sym typeface="Arial"/>
            </a:endParaRPr>
          </a:p>
          <a:p>
            <a:pPr indent="0" lvl="0" marL="0" marR="0" rtl="0" algn="l">
              <a:lnSpc>
                <a:spcPct val="114000"/>
              </a:lnSpc>
              <a:spcBef>
                <a:spcPts val="0"/>
              </a:spcBef>
              <a:spcAft>
                <a:spcPts val="0"/>
              </a:spcAft>
              <a:buClr>
                <a:schemeClr val="dk1"/>
              </a:buClr>
              <a:buSzPts val="1100"/>
              <a:buFont typeface="Noto Sans Symbols"/>
              <a:buNone/>
            </a:pPr>
            <a:r>
              <a:rPr lang="ja-JP" sz="1050">
                <a:solidFill>
                  <a:schemeClr val="dk1"/>
                </a:solidFill>
                <a:latin typeface="Arial"/>
                <a:ea typeface="Arial"/>
                <a:cs typeface="Arial"/>
                <a:sym typeface="Arial"/>
              </a:rPr>
              <a:t>    公平に負担すると…</a:t>
            </a:r>
            <a:endParaRPr sz="1050">
              <a:solidFill>
                <a:schemeClr val="dk1"/>
              </a:solidFill>
              <a:latin typeface="Arial"/>
              <a:ea typeface="Arial"/>
              <a:cs typeface="Arial"/>
              <a:sym typeface="Arial"/>
            </a:endParaRPr>
          </a:p>
        </p:txBody>
      </p:sp>
      <p:graphicFrame>
        <p:nvGraphicFramePr>
          <p:cNvPr id="690" name="Google Shape;690;p76"/>
          <p:cNvGraphicFramePr/>
          <p:nvPr/>
        </p:nvGraphicFramePr>
        <p:xfrm>
          <a:off x="3009451" y="3900331"/>
          <a:ext cx="3000000" cy="3000000"/>
        </p:xfrm>
        <a:graphic>
          <a:graphicData uri="http://schemas.openxmlformats.org/drawingml/2006/table">
            <a:tbl>
              <a:tblPr bandRow="1" firstRow="1">
                <a:noFill/>
                <a:tableStyleId>{EDD6E753-2930-40FE-A78C-5DBA94F34718}</a:tableStyleId>
              </a:tblPr>
              <a:tblGrid>
                <a:gridCol w="487750"/>
                <a:gridCol w="487750"/>
                <a:gridCol w="826625"/>
                <a:gridCol w="826625"/>
                <a:gridCol w="1248475"/>
              </a:tblGrid>
              <a:tr h="482225">
                <a:tc>
                  <a:txBody>
                    <a:bodyPr/>
                    <a:lstStyle/>
                    <a:p>
                      <a:pPr indent="0" lvl="0" marL="0" marR="0" rtl="0" algn="ctr">
                        <a:spcBef>
                          <a:spcPts val="0"/>
                        </a:spcBef>
                        <a:spcAft>
                          <a:spcPts val="0"/>
                        </a:spcAft>
                        <a:buNone/>
                      </a:pPr>
                      <a:r>
                        <a:t/>
                      </a:r>
                      <a:endParaRPr b="0" sz="1050" u="none" cap="none" strike="noStrike">
                        <a:solidFill>
                          <a:schemeClr val="lt1"/>
                        </a:solidFill>
                      </a:endParaRPr>
                    </a:p>
                  </a:txBody>
                  <a:tcPr marT="45725" marB="45725" marR="91450" marL="91450" anchor="ctr">
                    <a:lnL cap="flat" cmpd="sng" w="12700">
                      <a:solidFill>
                        <a:schemeClr val="lt1"/>
                      </a:solidFill>
                      <a:prstDash val="solid"/>
                      <a:round/>
                      <a:headEnd len="sm" w="sm" type="none"/>
                      <a:tailEnd len="sm" w="sm" type="none"/>
                    </a:lnL>
                    <a:lnR cap="flat" cmpd="sng" w="12700">
                      <a:solidFill>
                        <a:srgbClr val="005BAD"/>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12700">
                      <a:solidFill>
                        <a:srgbClr val="005BAD"/>
                      </a:solidFill>
                      <a:prstDash val="solid"/>
                      <a:round/>
                      <a:headEnd len="sm" w="sm" type="none"/>
                      <a:tailEnd len="sm" w="sm" type="none"/>
                    </a:lnB>
                    <a:solidFill>
                      <a:srgbClr val="EBFAFF"/>
                    </a:solidFill>
                  </a:tcPr>
                </a:tc>
                <a:tc>
                  <a:txBody>
                    <a:bodyPr/>
                    <a:lstStyle/>
                    <a:p>
                      <a:pPr indent="0" lvl="0" marL="0" marR="0" rtl="0" algn="ctr">
                        <a:spcBef>
                          <a:spcPts val="0"/>
                        </a:spcBef>
                        <a:spcAft>
                          <a:spcPts val="0"/>
                        </a:spcAft>
                        <a:buNone/>
                      </a:pPr>
                      <a:r>
                        <a:rPr b="1" lang="ja-JP" sz="1050" u="none" cap="none" strike="noStrike">
                          <a:solidFill>
                            <a:schemeClr val="lt1"/>
                          </a:solidFill>
                        </a:rPr>
                        <a:t>家族</a:t>
                      </a:r>
                      <a:endParaRPr/>
                    </a:p>
                  </a:txBody>
                  <a:tcPr marT="45725" marB="45725" marR="91450" marL="91450" anchor="ctr">
                    <a:lnL cap="flat" cmpd="sng" w="12700">
                      <a:solidFill>
                        <a:srgbClr val="005BAD"/>
                      </a:solidFill>
                      <a:prstDash val="solid"/>
                      <a:round/>
                      <a:headEnd len="sm" w="sm" type="none"/>
                      <a:tailEnd len="sm" w="sm" type="none"/>
                    </a:lnL>
                    <a:lnR cap="flat" cmpd="sng" w="12700">
                      <a:solidFill>
                        <a:schemeClr val="lt1"/>
                      </a:solidFill>
                      <a:prstDash val="solid"/>
                      <a:round/>
                      <a:headEnd len="sm" w="sm" type="none"/>
                      <a:tailEnd len="sm" w="sm" type="none"/>
                    </a:lnR>
                    <a:lnT cap="flat" cmpd="sng" w="12700">
                      <a:solidFill>
                        <a:srgbClr val="005BAD"/>
                      </a:solidFill>
                      <a:prstDash val="solid"/>
                      <a:round/>
                      <a:headEnd len="sm" w="sm" type="none"/>
                      <a:tailEnd len="sm" w="sm" type="none"/>
                    </a:lnT>
                    <a:lnB cap="flat" cmpd="sng" w="12700">
                      <a:solidFill>
                        <a:srgbClr val="005BAD"/>
                      </a:solidFill>
                      <a:prstDash val="solid"/>
                      <a:round/>
                      <a:headEnd len="sm" w="sm" type="none"/>
                      <a:tailEnd len="sm" w="sm" type="none"/>
                    </a:lnB>
                    <a:solidFill>
                      <a:srgbClr val="005BAD"/>
                    </a:solidFill>
                  </a:tcPr>
                </a:tc>
                <a:tc>
                  <a:txBody>
                    <a:bodyPr/>
                    <a:lstStyle/>
                    <a:p>
                      <a:pPr indent="0" lvl="0" marL="0" marR="0" rtl="0" algn="ctr">
                        <a:spcBef>
                          <a:spcPts val="0"/>
                        </a:spcBef>
                        <a:spcAft>
                          <a:spcPts val="0"/>
                        </a:spcAft>
                        <a:buNone/>
                      </a:pPr>
                      <a:r>
                        <a:rPr b="1" lang="ja-JP" sz="1050" u="none" cap="none" strike="noStrike">
                          <a:solidFill>
                            <a:schemeClr val="lt1"/>
                          </a:solidFill>
                        </a:rPr>
                        <a:t>所得金額</a:t>
                      </a:r>
                      <a:endParaRPr b="1" sz="900" u="none" cap="none" strike="noStrike">
                        <a:solidFill>
                          <a:schemeClr val="lt1"/>
                        </a:solidFill>
                        <a:latin typeface="Arial"/>
                        <a:ea typeface="Arial"/>
                        <a:cs typeface="Arial"/>
                        <a:sym typeface="Arial"/>
                      </a:endParaRPr>
                    </a:p>
                  </a:txBody>
                  <a:tcPr marT="45725" marB="45725" marR="91450" marL="91450" anchor="ctr">
                    <a:lnL cap="flat" cmpd="sng" w="12700">
                      <a:solidFill>
                        <a:schemeClr val="lt1"/>
                      </a:solidFill>
                      <a:prstDash val="solid"/>
                      <a:round/>
                      <a:headEnd len="sm" w="sm" type="none"/>
                      <a:tailEnd len="sm" w="sm" type="none"/>
                    </a:lnL>
                    <a:lnR cap="flat" cmpd="sng" w="12700">
                      <a:solidFill>
                        <a:schemeClr val="lt1"/>
                      </a:solidFill>
                      <a:prstDash val="solid"/>
                      <a:round/>
                      <a:headEnd len="sm" w="sm" type="none"/>
                      <a:tailEnd len="sm" w="sm" type="none"/>
                    </a:lnR>
                    <a:lnT cap="flat" cmpd="sng" w="12700">
                      <a:solidFill>
                        <a:srgbClr val="005BAD"/>
                      </a:solidFill>
                      <a:prstDash val="solid"/>
                      <a:round/>
                      <a:headEnd len="sm" w="sm" type="none"/>
                      <a:tailEnd len="sm" w="sm" type="none"/>
                    </a:lnT>
                    <a:lnB cap="flat" cmpd="sng" w="12700">
                      <a:solidFill>
                        <a:srgbClr val="005BAD"/>
                      </a:solidFill>
                      <a:prstDash val="solid"/>
                      <a:round/>
                      <a:headEnd len="sm" w="sm" type="none"/>
                      <a:tailEnd len="sm" w="sm" type="none"/>
                    </a:lnB>
                    <a:solidFill>
                      <a:srgbClr val="005BAD"/>
                    </a:solidFill>
                  </a:tcPr>
                </a:tc>
                <a:tc>
                  <a:txBody>
                    <a:bodyPr/>
                    <a:lstStyle/>
                    <a:p>
                      <a:pPr indent="0" lvl="0" marL="0" marR="0" rtl="0" algn="ctr">
                        <a:spcBef>
                          <a:spcPts val="0"/>
                        </a:spcBef>
                        <a:spcAft>
                          <a:spcPts val="0"/>
                        </a:spcAft>
                        <a:buNone/>
                      </a:pPr>
                      <a:r>
                        <a:rPr b="1" lang="ja-JP" sz="1050" u="none" cap="none" strike="noStrike">
                          <a:solidFill>
                            <a:schemeClr val="lt1"/>
                          </a:solidFill>
                        </a:rPr>
                        <a:t>使用回数</a:t>
                      </a:r>
                      <a:endParaRPr>
                        <a:solidFill>
                          <a:schemeClr val="lt1"/>
                        </a:solidFill>
                      </a:endParaRPr>
                    </a:p>
                  </a:txBody>
                  <a:tcPr marT="45725" marB="45725" marR="91450" marL="91450" anchor="ctr">
                    <a:lnL cap="flat" cmpd="sng" w="12700">
                      <a:solidFill>
                        <a:schemeClr val="lt1"/>
                      </a:solidFill>
                      <a:prstDash val="solid"/>
                      <a:round/>
                      <a:headEnd len="sm" w="sm" type="none"/>
                      <a:tailEnd len="sm" w="sm" type="none"/>
                    </a:lnL>
                    <a:lnR cap="flat" cmpd="sng" w="12700">
                      <a:solidFill>
                        <a:schemeClr val="lt1"/>
                      </a:solidFill>
                      <a:prstDash val="solid"/>
                      <a:round/>
                      <a:headEnd len="sm" w="sm" type="none"/>
                      <a:tailEnd len="sm" w="sm" type="none"/>
                    </a:lnR>
                    <a:lnT cap="flat" cmpd="sng" w="12700">
                      <a:solidFill>
                        <a:srgbClr val="005BAD"/>
                      </a:solidFill>
                      <a:prstDash val="solid"/>
                      <a:round/>
                      <a:headEnd len="sm" w="sm" type="none"/>
                      <a:tailEnd len="sm" w="sm" type="none"/>
                    </a:lnT>
                    <a:lnB cap="flat" cmpd="sng" w="12700">
                      <a:solidFill>
                        <a:srgbClr val="005BAD"/>
                      </a:solidFill>
                      <a:prstDash val="solid"/>
                      <a:round/>
                      <a:headEnd len="sm" w="sm" type="none"/>
                      <a:tailEnd len="sm" w="sm" type="none"/>
                    </a:lnB>
                    <a:solidFill>
                      <a:srgbClr val="005BAD"/>
                    </a:solidFill>
                  </a:tcPr>
                </a:tc>
                <a:tc>
                  <a:txBody>
                    <a:bodyPr/>
                    <a:lstStyle/>
                    <a:p>
                      <a:pPr indent="0" lvl="0" marL="0" marR="0" rtl="0" algn="ctr">
                        <a:spcBef>
                          <a:spcPts val="0"/>
                        </a:spcBef>
                        <a:spcAft>
                          <a:spcPts val="0"/>
                        </a:spcAft>
                        <a:buNone/>
                      </a:pPr>
                      <a:r>
                        <a:rPr b="1" lang="ja-JP" sz="1050" u="none" cap="none" strike="noStrike">
                          <a:solidFill>
                            <a:schemeClr val="lt1"/>
                          </a:solidFill>
                        </a:rPr>
                        <a:t>負担金額</a:t>
                      </a:r>
                      <a:endParaRPr>
                        <a:solidFill>
                          <a:schemeClr val="lt1"/>
                        </a:solidFill>
                      </a:endParaRPr>
                    </a:p>
                  </a:txBody>
                  <a:tcPr marT="45725" marB="45725" marR="91450" marL="91450" anchor="ctr">
                    <a:lnL cap="flat" cmpd="sng" w="12700">
                      <a:solidFill>
                        <a:schemeClr val="lt1"/>
                      </a:solidFill>
                      <a:prstDash val="solid"/>
                      <a:round/>
                      <a:headEnd len="sm" w="sm" type="none"/>
                      <a:tailEnd len="sm" w="sm" type="none"/>
                    </a:lnL>
                    <a:lnR cap="flat" cmpd="sng" w="12700">
                      <a:solidFill>
                        <a:srgbClr val="005BAD"/>
                      </a:solidFill>
                      <a:prstDash val="solid"/>
                      <a:round/>
                      <a:headEnd len="sm" w="sm" type="none"/>
                      <a:tailEnd len="sm" w="sm" type="none"/>
                    </a:lnR>
                    <a:lnT cap="flat" cmpd="sng" w="12700">
                      <a:solidFill>
                        <a:srgbClr val="005BAD"/>
                      </a:solidFill>
                      <a:prstDash val="solid"/>
                      <a:round/>
                      <a:headEnd len="sm" w="sm" type="none"/>
                      <a:tailEnd len="sm" w="sm" type="none"/>
                    </a:lnT>
                    <a:lnB cap="flat" cmpd="sng" w="12700">
                      <a:solidFill>
                        <a:srgbClr val="005BAD"/>
                      </a:solidFill>
                      <a:prstDash val="solid"/>
                      <a:round/>
                      <a:headEnd len="sm" w="sm" type="none"/>
                      <a:tailEnd len="sm" w="sm" type="none"/>
                    </a:lnB>
                    <a:solidFill>
                      <a:srgbClr val="005BAD"/>
                    </a:solidFill>
                  </a:tcPr>
                </a:tc>
              </a:tr>
              <a:tr h="468050">
                <a:tc>
                  <a:txBody>
                    <a:bodyPr/>
                    <a:lstStyle/>
                    <a:p>
                      <a:pPr indent="0" lvl="0" marL="0" marR="0" rtl="0" algn="ctr">
                        <a:spcBef>
                          <a:spcPts val="0"/>
                        </a:spcBef>
                        <a:spcAft>
                          <a:spcPts val="0"/>
                        </a:spcAft>
                        <a:buNone/>
                      </a:pPr>
                      <a:r>
                        <a:rPr b="1" lang="ja-JP" sz="1000" u="none" cap="none" strike="noStrike">
                          <a:latin typeface="Arial"/>
                          <a:ea typeface="Arial"/>
                          <a:cs typeface="Arial"/>
                          <a:sym typeface="Arial"/>
                        </a:rPr>
                        <a:t>Ａ家</a:t>
                      </a:r>
                      <a:endParaRPr/>
                    </a:p>
                  </a:txBody>
                  <a:tcPr marT="45725" marB="45725" marR="91450" marL="91450" anchor="ctr">
                    <a:lnL cap="flat" cmpd="sng" w="12700">
                      <a:solidFill>
                        <a:srgbClr val="005BAD"/>
                      </a:solidFill>
                      <a:prstDash val="solid"/>
                      <a:round/>
                      <a:headEnd len="sm" w="sm" type="none"/>
                      <a:tailEnd len="sm" w="sm" type="none"/>
                    </a:lnL>
                    <a:lnR cap="flat" cmpd="sng" w="12700">
                      <a:solidFill>
                        <a:srgbClr val="005BAD"/>
                      </a:solidFill>
                      <a:prstDash val="solid"/>
                      <a:round/>
                      <a:headEnd len="sm" w="sm" type="none"/>
                      <a:tailEnd len="sm" w="sm" type="none"/>
                    </a:lnR>
                    <a:lnT cap="flat" cmpd="sng" w="12700">
                      <a:solidFill>
                        <a:srgbClr val="005BAD"/>
                      </a:solidFill>
                      <a:prstDash val="solid"/>
                      <a:round/>
                      <a:headEnd len="sm" w="sm" type="none"/>
                      <a:tailEnd len="sm" w="sm" type="none"/>
                    </a:lnT>
                    <a:lnB cap="flat" cmpd="sng" w="12700">
                      <a:solidFill>
                        <a:srgbClr val="005BAD"/>
                      </a:solidFill>
                      <a:prstDash val="solid"/>
                      <a:round/>
                      <a:headEnd len="sm" w="sm" type="none"/>
                      <a:tailEnd len="sm" w="sm" type="none"/>
                    </a:lnB>
                    <a:solidFill>
                      <a:schemeClr val="lt1"/>
                    </a:solidFill>
                  </a:tcPr>
                </a:tc>
                <a:tc>
                  <a:txBody>
                    <a:bodyPr/>
                    <a:lstStyle/>
                    <a:p>
                      <a:pPr indent="0" lvl="0" marL="0" marR="0" rtl="0" algn="ctr">
                        <a:spcBef>
                          <a:spcPts val="0"/>
                        </a:spcBef>
                        <a:spcAft>
                          <a:spcPts val="0"/>
                        </a:spcAft>
                        <a:buNone/>
                      </a:pPr>
                      <a:r>
                        <a:rPr b="1" lang="ja-JP" sz="1000" u="none" cap="none" strike="noStrike">
                          <a:latin typeface="Arial"/>
                          <a:ea typeface="Arial"/>
                          <a:cs typeface="Arial"/>
                          <a:sym typeface="Arial"/>
                        </a:rPr>
                        <a:t>４人</a:t>
                      </a:r>
                      <a:endParaRPr/>
                    </a:p>
                  </a:txBody>
                  <a:tcPr marT="45725" marB="45725" marR="91450" marL="91450" anchor="ctr">
                    <a:lnL cap="flat" cmpd="sng" w="12700">
                      <a:solidFill>
                        <a:srgbClr val="005BAD"/>
                      </a:solidFill>
                      <a:prstDash val="solid"/>
                      <a:round/>
                      <a:headEnd len="sm" w="sm" type="none"/>
                      <a:tailEnd len="sm" w="sm" type="none"/>
                    </a:lnL>
                    <a:lnR cap="flat" cmpd="sng" w="12700">
                      <a:solidFill>
                        <a:srgbClr val="005BAD"/>
                      </a:solidFill>
                      <a:prstDash val="solid"/>
                      <a:round/>
                      <a:headEnd len="sm" w="sm" type="none"/>
                      <a:tailEnd len="sm" w="sm" type="none"/>
                    </a:lnR>
                    <a:lnT cap="flat" cmpd="sng" w="12700">
                      <a:solidFill>
                        <a:srgbClr val="005BAD"/>
                      </a:solidFill>
                      <a:prstDash val="solid"/>
                      <a:round/>
                      <a:headEnd len="sm" w="sm" type="none"/>
                      <a:tailEnd len="sm" w="sm" type="none"/>
                    </a:lnT>
                    <a:lnB cap="flat" cmpd="sng" w="12700">
                      <a:solidFill>
                        <a:srgbClr val="005BAD"/>
                      </a:solidFill>
                      <a:prstDash val="solid"/>
                      <a:round/>
                      <a:headEnd len="sm" w="sm" type="none"/>
                      <a:tailEnd len="sm" w="sm" type="none"/>
                    </a:lnB>
                    <a:solidFill>
                      <a:schemeClr val="lt1"/>
                    </a:solidFill>
                  </a:tcPr>
                </a:tc>
                <a:tc>
                  <a:txBody>
                    <a:bodyPr/>
                    <a:lstStyle/>
                    <a:p>
                      <a:pPr indent="0" lvl="0" marL="0" marR="0" rtl="0" algn="ctr">
                        <a:spcBef>
                          <a:spcPts val="0"/>
                        </a:spcBef>
                        <a:spcAft>
                          <a:spcPts val="0"/>
                        </a:spcAft>
                        <a:buNone/>
                      </a:pPr>
                      <a:r>
                        <a:rPr b="1" lang="ja-JP" sz="1000" u="none" cap="none" strike="noStrike">
                          <a:latin typeface="Arial"/>
                          <a:ea typeface="Arial"/>
                          <a:cs typeface="Arial"/>
                          <a:sym typeface="Arial"/>
                        </a:rPr>
                        <a:t>1,000万円</a:t>
                      </a:r>
                      <a:endParaRPr/>
                    </a:p>
                  </a:txBody>
                  <a:tcPr marT="45725" marB="45725" marR="91450" marL="91450" anchor="ctr">
                    <a:lnL cap="flat" cmpd="sng" w="12700">
                      <a:solidFill>
                        <a:srgbClr val="005BAD"/>
                      </a:solidFill>
                      <a:prstDash val="solid"/>
                      <a:round/>
                      <a:headEnd len="sm" w="sm" type="none"/>
                      <a:tailEnd len="sm" w="sm" type="none"/>
                    </a:lnL>
                    <a:lnR cap="flat" cmpd="sng" w="12700">
                      <a:solidFill>
                        <a:srgbClr val="005BAD"/>
                      </a:solidFill>
                      <a:prstDash val="solid"/>
                      <a:round/>
                      <a:headEnd len="sm" w="sm" type="none"/>
                      <a:tailEnd len="sm" w="sm" type="none"/>
                    </a:lnR>
                    <a:lnT cap="flat" cmpd="sng" w="12700">
                      <a:solidFill>
                        <a:srgbClr val="005BAD"/>
                      </a:solidFill>
                      <a:prstDash val="solid"/>
                      <a:round/>
                      <a:headEnd len="sm" w="sm" type="none"/>
                      <a:tailEnd len="sm" w="sm" type="none"/>
                    </a:lnT>
                    <a:lnB cap="flat" cmpd="sng" w="12700">
                      <a:solidFill>
                        <a:srgbClr val="005BAD"/>
                      </a:solidFill>
                      <a:prstDash val="solid"/>
                      <a:round/>
                      <a:headEnd len="sm" w="sm" type="none"/>
                      <a:tailEnd len="sm" w="sm" type="none"/>
                    </a:lnB>
                    <a:solidFill>
                      <a:schemeClr val="lt1"/>
                    </a:solidFill>
                  </a:tcPr>
                </a:tc>
                <a:tc>
                  <a:txBody>
                    <a:bodyPr/>
                    <a:lstStyle/>
                    <a:p>
                      <a:pPr indent="0" lvl="0" marL="0" marR="0" rtl="0" algn="ctr">
                        <a:spcBef>
                          <a:spcPts val="0"/>
                        </a:spcBef>
                        <a:spcAft>
                          <a:spcPts val="0"/>
                        </a:spcAft>
                        <a:buNone/>
                      </a:pPr>
                      <a:r>
                        <a:rPr b="1" lang="ja-JP" sz="1000" u="none" cap="none" strike="noStrike">
                          <a:latin typeface="Arial"/>
                          <a:ea typeface="Arial"/>
                          <a:cs typeface="Arial"/>
                          <a:sym typeface="Arial"/>
                        </a:rPr>
                        <a:t>月0回</a:t>
                      </a:r>
                      <a:endParaRPr/>
                    </a:p>
                  </a:txBody>
                  <a:tcPr marT="45725" marB="45725" marR="91450" marL="91450" anchor="ctr">
                    <a:lnL cap="flat" cmpd="sng" w="12700">
                      <a:solidFill>
                        <a:srgbClr val="005BAD"/>
                      </a:solidFill>
                      <a:prstDash val="solid"/>
                      <a:round/>
                      <a:headEnd len="sm" w="sm" type="none"/>
                      <a:tailEnd len="sm" w="sm" type="none"/>
                    </a:lnL>
                    <a:lnR cap="flat" cmpd="sng" w="12700">
                      <a:solidFill>
                        <a:srgbClr val="005BAD"/>
                      </a:solidFill>
                      <a:prstDash val="solid"/>
                      <a:round/>
                      <a:headEnd len="sm" w="sm" type="none"/>
                      <a:tailEnd len="sm" w="sm" type="none"/>
                    </a:lnR>
                    <a:lnT cap="flat" cmpd="sng" w="12700">
                      <a:solidFill>
                        <a:srgbClr val="005BAD"/>
                      </a:solidFill>
                      <a:prstDash val="solid"/>
                      <a:round/>
                      <a:headEnd len="sm" w="sm" type="none"/>
                      <a:tailEnd len="sm" w="sm" type="none"/>
                    </a:lnT>
                    <a:lnB cap="flat" cmpd="sng" w="12700">
                      <a:solidFill>
                        <a:srgbClr val="005BAD"/>
                      </a:solidFill>
                      <a:prstDash val="solid"/>
                      <a:round/>
                      <a:headEnd len="sm" w="sm" type="none"/>
                      <a:tailEnd len="sm" w="sm" type="none"/>
                    </a:lnB>
                    <a:solidFill>
                      <a:schemeClr val="lt1"/>
                    </a:solidFill>
                  </a:tcPr>
                </a:tc>
                <a:tc>
                  <a:txBody>
                    <a:bodyPr/>
                    <a:lstStyle/>
                    <a:p>
                      <a:pPr indent="0" lvl="0" marL="0" marR="0" rtl="0" algn="r">
                        <a:spcBef>
                          <a:spcPts val="0"/>
                        </a:spcBef>
                        <a:spcAft>
                          <a:spcPts val="0"/>
                        </a:spcAft>
                        <a:buNone/>
                      </a:pPr>
                      <a:r>
                        <a:rPr b="1" lang="ja-JP" sz="1000" u="none" cap="none" strike="noStrike">
                          <a:latin typeface="Arial"/>
                          <a:ea typeface="Arial"/>
                          <a:cs typeface="Arial"/>
                          <a:sym typeface="Arial"/>
                        </a:rPr>
                        <a:t>万円</a:t>
                      </a:r>
                      <a:endParaRPr/>
                    </a:p>
                  </a:txBody>
                  <a:tcPr marT="45725" marB="45725" marR="91450" marL="91450" anchor="ctr">
                    <a:lnL cap="flat" cmpd="sng" w="12700">
                      <a:solidFill>
                        <a:srgbClr val="005BAD"/>
                      </a:solidFill>
                      <a:prstDash val="solid"/>
                      <a:round/>
                      <a:headEnd len="sm" w="sm" type="none"/>
                      <a:tailEnd len="sm" w="sm" type="none"/>
                    </a:lnL>
                    <a:lnR cap="flat" cmpd="sng" w="12700">
                      <a:solidFill>
                        <a:srgbClr val="005BAD"/>
                      </a:solidFill>
                      <a:prstDash val="solid"/>
                      <a:round/>
                      <a:headEnd len="sm" w="sm" type="none"/>
                      <a:tailEnd len="sm" w="sm" type="none"/>
                    </a:lnR>
                    <a:lnT cap="flat" cmpd="sng" w="12700">
                      <a:solidFill>
                        <a:srgbClr val="005BAD"/>
                      </a:solidFill>
                      <a:prstDash val="solid"/>
                      <a:round/>
                      <a:headEnd len="sm" w="sm" type="none"/>
                      <a:tailEnd len="sm" w="sm" type="none"/>
                    </a:lnT>
                    <a:lnB cap="flat" cmpd="sng" w="12700">
                      <a:solidFill>
                        <a:srgbClr val="005BAD"/>
                      </a:solidFill>
                      <a:prstDash val="solid"/>
                      <a:round/>
                      <a:headEnd len="sm" w="sm" type="none"/>
                      <a:tailEnd len="sm" w="sm" type="none"/>
                    </a:lnB>
                    <a:solidFill>
                      <a:srgbClr val="EBFFFC"/>
                    </a:solidFill>
                  </a:tcPr>
                </a:tc>
              </a:tr>
              <a:tr h="468050">
                <a:tc>
                  <a:txBody>
                    <a:bodyPr/>
                    <a:lstStyle/>
                    <a:p>
                      <a:pPr indent="0" lvl="0" marL="0" marR="0" rtl="0" algn="ctr">
                        <a:spcBef>
                          <a:spcPts val="0"/>
                        </a:spcBef>
                        <a:spcAft>
                          <a:spcPts val="0"/>
                        </a:spcAft>
                        <a:buNone/>
                      </a:pPr>
                      <a:r>
                        <a:rPr b="1" lang="ja-JP" sz="1000" u="none" cap="none" strike="noStrike">
                          <a:latin typeface="Arial"/>
                          <a:ea typeface="Arial"/>
                          <a:cs typeface="Arial"/>
                          <a:sym typeface="Arial"/>
                        </a:rPr>
                        <a:t>Ｂ家</a:t>
                      </a:r>
                      <a:endParaRPr/>
                    </a:p>
                  </a:txBody>
                  <a:tcPr marT="45725" marB="45725" marR="91450" marL="91450" anchor="ctr">
                    <a:lnL cap="flat" cmpd="sng" w="12700">
                      <a:solidFill>
                        <a:srgbClr val="005BAD"/>
                      </a:solidFill>
                      <a:prstDash val="solid"/>
                      <a:round/>
                      <a:headEnd len="sm" w="sm" type="none"/>
                      <a:tailEnd len="sm" w="sm" type="none"/>
                    </a:lnL>
                    <a:lnR cap="flat" cmpd="sng" w="12700">
                      <a:solidFill>
                        <a:srgbClr val="005BAD"/>
                      </a:solidFill>
                      <a:prstDash val="solid"/>
                      <a:round/>
                      <a:headEnd len="sm" w="sm" type="none"/>
                      <a:tailEnd len="sm" w="sm" type="none"/>
                    </a:lnR>
                    <a:lnT cap="flat" cmpd="sng" w="12700">
                      <a:solidFill>
                        <a:srgbClr val="005BAD"/>
                      </a:solidFill>
                      <a:prstDash val="solid"/>
                      <a:round/>
                      <a:headEnd len="sm" w="sm" type="none"/>
                      <a:tailEnd len="sm" w="sm" type="none"/>
                    </a:lnT>
                    <a:lnB cap="flat" cmpd="sng" w="12700">
                      <a:solidFill>
                        <a:srgbClr val="005BAD"/>
                      </a:solidFill>
                      <a:prstDash val="solid"/>
                      <a:round/>
                      <a:headEnd len="sm" w="sm" type="none"/>
                      <a:tailEnd len="sm" w="sm" type="none"/>
                    </a:lnB>
                    <a:solidFill>
                      <a:schemeClr val="lt1"/>
                    </a:solidFill>
                  </a:tcPr>
                </a:tc>
                <a:tc>
                  <a:txBody>
                    <a:bodyPr/>
                    <a:lstStyle/>
                    <a:p>
                      <a:pPr indent="0" lvl="0" marL="0" marR="0" rtl="0" algn="ctr">
                        <a:spcBef>
                          <a:spcPts val="0"/>
                        </a:spcBef>
                        <a:spcAft>
                          <a:spcPts val="0"/>
                        </a:spcAft>
                        <a:buNone/>
                      </a:pPr>
                      <a:r>
                        <a:rPr b="1" lang="ja-JP" sz="1000" u="none" cap="none" strike="noStrike">
                          <a:latin typeface="Arial"/>
                          <a:ea typeface="Arial"/>
                          <a:cs typeface="Arial"/>
                          <a:sym typeface="Arial"/>
                        </a:rPr>
                        <a:t>４人</a:t>
                      </a:r>
                      <a:endParaRPr/>
                    </a:p>
                  </a:txBody>
                  <a:tcPr marT="45725" marB="45725" marR="91450" marL="91450" anchor="ctr">
                    <a:lnL cap="flat" cmpd="sng" w="12700">
                      <a:solidFill>
                        <a:srgbClr val="005BAD"/>
                      </a:solidFill>
                      <a:prstDash val="solid"/>
                      <a:round/>
                      <a:headEnd len="sm" w="sm" type="none"/>
                      <a:tailEnd len="sm" w="sm" type="none"/>
                    </a:lnL>
                    <a:lnR cap="flat" cmpd="sng" w="12700">
                      <a:solidFill>
                        <a:srgbClr val="005BAD"/>
                      </a:solidFill>
                      <a:prstDash val="solid"/>
                      <a:round/>
                      <a:headEnd len="sm" w="sm" type="none"/>
                      <a:tailEnd len="sm" w="sm" type="none"/>
                    </a:lnR>
                    <a:lnT cap="flat" cmpd="sng" w="12700">
                      <a:solidFill>
                        <a:srgbClr val="005BAD"/>
                      </a:solidFill>
                      <a:prstDash val="solid"/>
                      <a:round/>
                      <a:headEnd len="sm" w="sm" type="none"/>
                      <a:tailEnd len="sm" w="sm" type="none"/>
                    </a:lnT>
                    <a:lnB cap="flat" cmpd="sng" w="12700">
                      <a:solidFill>
                        <a:srgbClr val="005BAD"/>
                      </a:solidFill>
                      <a:prstDash val="solid"/>
                      <a:round/>
                      <a:headEnd len="sm" w="sm" type="none"/>
                      <a:tailEnd len="sm" w="sm" type="none"/>
                    </a:lnB>
                    <a:solidFill>
                      <a:schemeClr val="lt1"/>
                    </a:solidFill>
                  </a:tcPr>
                </a:tc>
                <a:tc>
                  <a:txBody>
                    <a:bodyPr/>
                    <a:lstStyle/>
                    <a:p>
                      <a:pPr indent="0" lvl="0" marL="0" marR="0" rtl="0" algn="ctr">
                        <a:spcBef>
                          <a:spcPts val="0"/>
                        </a:spcBef>
                        <a:spcAft>
                          <a:spcPts val="0"/>
                        </a:spcAft>
                        <a:buNone/>
                      </a:pPr>
                      <a:r>
                        <a:rPr b="1" lang="ja-JP" sz="1000" u="none" cap="none" strike="noStrike">
                          <a:latin typeface="Arial"/>
                          <a:ea typeface="Arial"/>
                          <a:cs typeface="Arial"/>
                          <a:sym typeface="Arial"/>
                        </a:rPr>
                        <a:t>600万円</a:t>
                      </a:r>
                      <a:endParaRPr/>
                    </a:p>
                  </a:txBody>
                  <a:tcPr marT="45725" marB="45725" marR="91450" marL="91450" anchor="ctr">
                    <a:lnL cap="flat" cmpd="sng" w="12700">
                      <a:solidFill>
                        <a:srgbClr val="005BAD"/>
                      </a:solidFill>
                      <a:prstDash val="solid"/>
                      <a:round/>
                      <a:headEnd len="sm" w="sm" type="none"/>
                      <a:tailEnd len="sm" w="sm" type="none"/>
                    </a:lnL>
                    <a:lnR cap="flat" cmpd="sng" w="12700">
                      <a:solidFill>
                        <a:srgbClr val="005BAD"/>
                      </a:solidFill>
                      <a:prstDash val="solid"/>
                      <a:round/>
                      <a:headEnd len="sm" w="sm" type="none"/>
                      <a:tailEnd len="sm" w="sm" type="none"/>
                    </a:lnR>
                    <a:lnT cap="flat" cmpd="sng" w="12700">
                      <a:solidFill>
                        <a:srgbClr val="005BAD"/>
                      </a:solidFill>
                      <a:prstDash val="solid"/>
                      <a:round/>
                      <a:headEnd len="sm" w="sm" type="none"/>
                      <a:tailEnd len="sm" w="sm" type="none"/>
                    </a:lnT>
                    <a:lnB cap="flat" cmpd="sng" w="12700">
                      <a:solidFill>
                        <a:srgbClr val="005BAD"/>
                      </a:solidFill>
                      <a:prstDash val="solid"/>
                      <a:round/>
                      <a:headEnd len="sm" w="sm" type="none"/>
                      <a:tailEnd len="sm" w="sm" type="none"/>
                    </a:lnB>
                    <a:solidFill>
                      <a:schemeClr val="lt1"/>
                    </a:solidFill>
                  </a:tcPr>
                </a:tc>
                <a:tc>
                  <a:txBody>
                    <a:bodyPr/>
                    <a:lstStyle/>
                    <a:p>
                      <a:pPr indent="0" lvl="0" marL="0" marR="0" rtl="0" algn="ctr">
                        <a:spcBef>
                          <a:spcPts val="0"/>
                        </a:spcBef>
                        <a:spcAft>
                          <a:spcPts val="0"/>
                        </a:spcAft>
                        <a:buNone/>
                      </a:pPr>
                      <a:r>
                        <a:rPr b="1" lang="ja-JP" sz="1000" u="none" cap="none" strike="noStrike">
                          <a:latin typeface="Arial"/>
                          <a:ea typeface="Arial"/>
                          <a:cs typeface="Arial"/>
                          <a:sym typeface="Arial"/>
                        </a:rPr>
                        <a:t>月10回</a:t>
                      </a:r>
                      <a:endParaRPr/>
                    </a:p>
                  </a:txBody>
                  <a:tcPr marT="45725" marB="45725" marR="91450" marL="91450" anchor="ctr">
                    <a:lnL cap="flat" cmpd="sng" w="12700">
                      <a:solidFill>
                        <a:srgbClr val="005BAD"/>
                      </a:solidFill>
                      <a:prstDash val="solid"/>
                      <a:round/>
                      <a:headEnd len="sm" w="sm" type="none"/>
                      <a:tailEnd len="sm" w="sm" type="none"/>
                    </a:lnL>
                    <a:lnR cap="flat" cmpd="sng" w="12700">
                      <a:solidFill>
                        <a:srgbClr val="005BAD"/>
                      </a:solidFill>
                      <a:prstDash val="solid"/>
                      <a:round/>
                      <a:headEnd len="sm" w="sm" type="none"/>
                      <a:tailEnd len="sm" w="sm" type="none"/>
                    </a:lnR>
                    <a:lnT cap="flat" cmpd="sng" w="12700">
                      <a:solidFill>
                        <a:srgbClr val="005BAD"/>
                      </a:solidFill>
                      <a:prstDash val="solid"/>
                      <a:round/>
                      <a:headEnd len="sm" w="sm" type="none"/>
                      <a:tailEnd len="sm" w="sm" type="none"/>
                    </a:lnT>
                    <a:lnB cap="flat" cmpd="sng" w="12700">
                      <a:solidFill>
                        <a:srgbClr val="005BAD"/>
                      </a:solidFill>
                      <a:prstDash val="solid"/>
                      <a:round/>
                      <a:headEnd len="sm" w="sm" type="none"/>
                      <a:tailEnd len="sm" w="sm" type="none"/>
                    </a:lnB>
                    <a:solidFill>
                      <a:schemeClr val="lt1"/>
                    </a:solidFill>
                  </a:tcPr>
                </a:tc>
                <a:tc>
                  <a:txBody>
                    <a:bodyPr/>
                    <a:lstStyle/>
                    <a:p>
                      <a:pPr indent="0" lvl="0" marL="0" marR="0" rtl="0" algn="r">
                        <a:spcBef>
                          <a:spcPts val="0"/>
                        </a:spcBef>
                        <a:spcAft>
                          <a:spcPts val="0"/>
                        </a:spcAft>
                        <a:buNone/>
                      </a:pPr>
                      <a:r>
                        <a:rPr b="1" lang="ja-JP" sz="1000" u="none" cap="none" strike="noStrike">
                          <a:latin typeface="Arial"/>
                          <a:ea typeface="Arial"/>
                          <a:cs typeface="Arial"/>
                          <a:sym typeface="Arial"/>
                        </a:rPr>
                        <a:t>万円</a:t>
                      </a:r>
                      <a:endParaRPr/>
                    </a:p>
                  </a:txBody>
                  <a:tcPr marT="45725" marB="45725" marR="91450" marL="91450" anchor="ctr">
                    <a:lnL cap="flat" cmpd="sng" w="12700">
                      <a:solidFill>
                        <a:srgbClr val="005BAD"/>
                      </a:solidFill>
                      <a:prstDash val="solid"/>
                      <a:round/>
                      <a:headEnd len="sm" w="sm" type="none"/>
                      <a:tailEnd len="sm" w="sm" type="none"/>
                    </a:lnL>
                    <a:lnR cap="flat" cmpd="sng" w="12700">
                      <a:solidFill>
                        <a:srgbClr val="005BAD"/>
                      </a:solidFill>
                      <a:prstDash val="solid"/>
                      <a:round/>
                      <a:headEnd len="sm" w="sm" type="none"/>
                      <a:tailEnd len="sm" w="sm" type="none"/>
                    </a:lnR>
                    <a:lnT cap="flat" cmpd="sng" w="12700">
                      <a:solidFill>
                        <a:srgbClr val="005BAD"/>
                      </a:solidFill>
                      <a:prstDash val="solid"/>
                      <a:round/>
                      <a:headEnd len="sm" w="sm" type="none"/>
                      <a:tailEnd len="sm" w="sm" type="none"/>
                    </a:lnT>
                    <a:lnB cap="flat" cmpd="sng" w="12700">
                      <a:solidFill>
                        <a:srgbClr val="005BAD"/>
                      </a:solidFill>
                      <a:prstDash val="solid"/>
                      <a:round/>
                      <a:headEnd len="sm" w="sm" type="none"/>
                      <a:tailEnd len="sm" w="sm" type="none"/>
                    </a:lnB>
                    <a:solidFill>
                      <a:srgbClr val="EBFFFC"/>
                    </a:solidFill>
                  </a:tcPr>
                </a:tc>
              </a:tr>
              <a:tr h="468050">
                <a:tc>
                  <a:txBody>
                    <a:bodyPr/>
                    <a:lstStyle/>
                    <a:p>
                      <a:pPr indent="0" lvl="0" marL="0" marR="0" rtl="0" algn="ctr">
                        <a:spcBef>
                          <a:spcPts val="0"/>
                        </a:spcBef>
                        <a:spcAft>
                          <a:spcPts val="0"/>
                        </a:spcAft>
                        <a:buNone/>
                      </a:pPr>
                      <a:r>
                        <a:rPr b="1" lang="ja-JP" sz="1000" u="none" cap="none" strike="noStrike">
                          <a:latin typeface="Arial"/>
                          <a:ea typeface="Arial"/>
                          <a:cs typeface="Arial"/>
                          <a:sym typeface="Arial"/>
                        </a:rPr>
                        <a:t>Ｃ家</a:t>
                      </a:r>
                      <a:endParaRPr/>
                    </a:p>
                  </a:txBody>
                  <a:tcPr marT="45725" marB="45725" marR="91450" marL="91450" anchor="ctr">
                    <a:lnL cap="flat" cmpd="sng" w="12700">
                      <a:solidFill>
                        <a:srgbClr val="005BAD"/>
                      </a:solidFill>
                      <a:prstDash val="solid"/>
                      <a:round/>
                      <a:headEnd len="sm" w="sm" type="none"/>
                      <a:tailEnd len="sm" w="sm" type="none"/>
                    </a:lnL>
                    <a:lnR cap="flat" cmpd="sng" w="12700">
                      <a:solidFill>
                        <a:srgbClr val="005BAD"/>
                      </a:solidFill>
                      <a:prstDash val="solid"/>
                      <a:round/>
                      <a:headEnd len="sm" w="sm" type="none"/>
                      <a:tailEnd len="sm" w="sm" type="none"/>
                    </a:lnR>
                    <a:lnT cap="flat" cmpd="sng" w="12700">
                      <a:solidFill>
                        <a:srgbClr val="005BAD"/>
                      </a:solidFill>
                      <a:prstDash val="solid"/>
                      <a:round/>
                      <a:headEnd len="sm" w="sm" type="none"/>
                      <a:tailEnd len="sm" w="sm" type="none"/>
                    </a:lnT>
                    <a:lnB cap="flat" cmpd="sng" w="12700">
                      <a:solidFill>
                        <a:srgbClr val="005BAD"/>
                      </a:solidFill>
                      <a:prstDash val="solid"/>
                      <a:round/>
                      <a:headEnd len="sm" w="sm" type="none"/>
                      <a:tailEnd len="sm" w="sm" type="none"/>
                    </a:lnB>
                    <a:solidFill>
                      <a:schemeClr val="lt1"/>
                    </a:solidFill>
                  </a:tcPr>
                </a:tc>
                <a:tc>
                  <a:txBody>
                    <a:bodyPr/>
                    <a:lstStyle/>
                    <a:p>
                      <a:pPr indent="0" lvl="0" marL="0" marR="0" rtl="0" algn="ctr">
                        <a:spcBef>
                          <a:spcPts val="0"/>
                        </a:spcBef>
                        <a:spcAft>
                          <a:spcPts val="0"/>
                        </a:spcAft>
                        <a:buNone/>
                      </a:pPr>
                      <a:r>
                        <a:rPr b="1" lang="ja-JP" sz="1000" u="none" cap="none" strike="noStrike">
                          <a:latin typeface="Arial"/>
                          <a:ea typeface="Arial"/>
                          <a:cs typeface="Arial"/>
                          <a:sym typeface="Arial"/>
                        </a:rPr>
                        <a:t>４人</a:t>
                      </a:r>
                      <a:endParaRPr/>
                    </a:p>
                  </a:txBody>
                  <a:tcPr marT="45725" marB="45725" marR="91450" marL="91450" anchor="ctr">
                    <a:lnL cap="flat" cmpd="sng" w="12700">
                      <a:solidFill>
                        <a:srgbClr val="005BAD"/>
                      </a:solidFill>
                      <a:prstDash val="solid"/>
                      <a:round/>
                      <a:headEnd len="sm" w="sm" type="none"/>
                      <a:tailEnd len="sm" w="sm" type="none"/>
                    </a:lnL>
                    <a:lnR cap="flat" cmpd="sng" w="12700">
                      <a:solidFill>
                        <a:srgbClr val="005BAD"/>
                      </a:solidFill>
                      <a:prstDash val="solid"/>
                      <a:round/>
                      <a:headEnd len="sm" w="sm" type="none"/>
                      <a:tailEnd len="sm" w="sm" type="none"/>
                    </a:lnR>
                    <a:lnT cap="flat" cmpd="sng" w="12700">
                      <a:solidFill>
                        <a:srgbClr val="005BAD"/>
                      </a:solidFill>
                      <a:prstDash val="solid"/>
                      <a:round/>
                      <a:headEnd len="sm" w="sm" type="none"/>
                      <a:tailEnd len="sm" w="sm" type="none"/>
                    </a:lnT>
                    <a:lnB cap="flat" cmpd="sng" w="12700">
                      <a:solidFill>
                        <a:srgbClr val="005BAD"/>
                      </a:solidFill>
                      <a:prstDash val="solid"/>
                      <a:round/>
                      <a:headEnd len="sm" w="sm" type="none"/>
                      <a:tailEnd len="sm" w="sm" type="none"/>
                    </a:lnB>
                    <a:solidFill>
                      <a:schemeClr val="lt1"/>
                    </a:solidFill>
                  </a:tcPr>
                </a:tc>
                <a:tc>
                  <a:txBody>
                    <a:bodyPr/>
                    <a:lstStyle/>
                    <a:p>
                      <a:pPr indent="0" lvl="0" marL="0" marR="0" rtl="0" algn="ctr">
                        <a:spcBef>
                          <a:spcPts val="0"/>
                        </a:spcBef>
                        <a:spcAft>
                          <a:spcPts val="0"/>
                        </a:spcAft>
                        <a:buNone/>
                      </a:pPr>
                      <a:r>
                        <a:rPr b="1" lang="ja-JP" sz="1000" u="none" cap="none" strike="noStrike">
                          <a:latin typeface="Arial"/>
                          <a:ea typeface="Arial"/>
                          <a:cs typeface="Arial"/>
                          <a:sym typeface="Arial"/>
                        </a:rPr>
                        <a:t>300万円</a:t>
                      </a:r>
                      <a:endParaRPr/>
                    </a:p>
                  </a:txBody>
                  <a:tcPr marT="45725" marB="45725" marR="91450" marL="91450" anchor="ctr">
                    <a:lnL cap="flat" cmpd="sng" w="12700">
                      <a:solidFill>
                        <a:srgbClr val="005BAD"/>
                      </a:solidFill>
                      <a:prstDash val="solid"/>
                      <a:round/>
                      <a:headEnd len="sm" w="sm" type="none"/>
                      <a:tailEnd len="sm" w="sm" type="none"/>
                    </a:lnL>
                    <a:lnR cap="flat" cmpd="sng" w="12700">
                      <a:solidFill>
                        <a:srgbClr val="005BAD"/>
                      </a:solidFill>
                      <a:prstDash val="solid"/>
                      <a:round/>
                      <a:headEnd len="sm" w="sm" type="none"/>
                      <a:tailEnd len="sm" w="sm" type="none"/>
                    </a:lnR>
                    <a:lnT cap="flat" cmpd="sng" w="12700">
                      <a:solidFill>
                        <a:srgbClr val="005BAD"/>
                      </a:solidFill>
                      <a:prstDash val="solid"/>
                      <a:round/>
                      <a:headEnd len="sm" w="sm" type="none"/>
                      <a:tailEnd len="sm" w="sm" type="none"/>
                    </a:lnT>
                    <a:lnB cap="flat" cmpd="sng" w="12700">
                      <a:solidFill>
                        <a:srgbClr val="005BAD"/>
                      </a:solidFill>
                      <a:prstDash val="solid"/>
                      <a:round/>
                      <a:headEnd len="sm" w="sm" type="none"/>
                      <a:tailEnd len="sm" w="sm" type="none"/>
                    </a:lnB>
                    <a:solidFill>
                      <a:schemeClr val="lt1"/>
                    </a:solidFill>
                  </a:tcPr>
                </a:tc>
                <a:tc>
                  <a:txBody>
                    <a:bodyPr/>
                    <a:lstStyle/>
                    <a:p>
                      <a:pPr indent="0" lvl="0" marL="0" marR="0" rtl="0" algn="ctr">
                        <a:spcBef>
                          <a:spcPts val="0"/>
                        </a:spcBef>
                        <a:spcAft>
                          <a:spcPts val="0"/>
                        </a:spcAft>
                        <a:buNone/>
                      </a:pPr>
                      <a:r>
                        <a:rPr b="1" lang="ja-JP" sz="1000" u="none" cap="none" strike="noStrike">
                          <a:latin typeface="Arial"/>
                          <a:ea typeface="Arial"/>
                          <a:cs typeface="Arial"/>
                          <a:sym typeface="Arial"/>
                        </a:rPr>
                        <a:t>月10回</a:t>
                      </a:r>
                      <a:endParaRPr/>
                    </a:p>
                  </a:txBody>
                  <a:tcPr marT="45725" marB="45725" marR="91450" marL="91450" anchor="ctr">
                    <a:lnL cap="flat" cmpd="sng" w="12700">
                      <a:solidFill>
                        <a:srgbClr val="005BAD"/>
                      </a:solidFill>
                      <a:prstDash val="solid"/>
                      <a:round/>
                      <a:headEnd len="sm" w="sm" type="none"/>
                      <a:tailEnd len="sm" w="sm" type="none"/>
                    </a:lnL>
                    <a:lnR cap="flat" cmpd="sng" w="12700">
                      <a:solidFill>
                        <a:srgbClr val="005BAD"/>
                      </a:solidFill>
                      <a:prstDash val="solid"/>
                      <a:round/>
                      <a:headEnd len="sm" w="sm" type="none"/>
                      <a:tailEnd len="sm" w="sm" type="none"/>
                    </a:lnR>
                    <a:lnT cap="flat" cmpd="sng" w="12700">
                      <a:solidFill>
                        <a:srgbClr val="005BAD"/>
                      </a:solidFill>
                      <a:prstDash val="solid"/>
                      <a:round/>
                      <a:headEnd len="sm" w="sm" type="none"/>
                      <a:tailEnd len="sm" w="sm" type="none"/>
                    </a:lnT>
                    <a:lnB cap="flat" cmpd="sng" w="12700">
                      <a:solidFill>
                        <a:srgbClr val="005BAD"/>
                      </a:solidFill>
                      <a:prstDash val="solid"/>
                      <a:round/>
                      <a:headEnd len="sm" w="sm" type="none"/>
                      <a:tailEnd len="sm" w="sm" type="none"/>
                    </a:lnB>
                    <a:solidFill>
                      <a:schemeClr val="lt1"/>
                    </a:solidFill>
                  </a:tcPr>
                </a:tc>
                <a:tc>
                  <a:txBody>
                    <a:bodyPr/>
                    <a:lstStyle/>
                    <a:p>
                      <a:pPr indent="0" lvl="0" marL="0" marR="0" rtl="0" algn="r">
                        <a:spcBef>
                          <a:spcPts val="0"/>
                        </a:spcBef>
                        <a:spcAft>
                          <a:spcPts val="0"/>
                        </a:spcAft>
                        <a:buNone/>
                      </a:pPr>
                      <a:r>
                        <a:rPr b="1" lang="ja-JP" sz="1000" u="none" cap="none" strike="noStrike">
                          <a:latin typeface="Arial"/>
                          <a:ea typeface="Arial"/>
                          <a:cs typeface="Arial"/>
                          <a:sym typeface="Arial"/>
                        </a:rPr>
                        <a:t>万円</a:t>
                      </a:r>
                      <a:endParaRPr/>
                    </a:p>
                  </a:txBody>
                  <a:tcPr marT="45725" marB="45725" marR="91450" marL="91450" anchor="ctr">
                    <a:lnL cap="flat" cmpd="sng" w="12700">
                      <a:solidFill>
                        <a:srgbClr val="005BAD"/>
                      </a:solidFill>
                      <a:prstDash val="solid"/>
                      <a:round/>
                      <a:headEnd len="sm" w="sm" type="none"/>
                      <a:tailEnd len="sm" w="sm" type="none"/>
                    </a:lnL>
                    <a:lnR cap="flat" cmpd="sng" w="12700">
                      <a:solidFill>
                        <a:srgbClr val="005BAD"/>
                      </a:solidFill>
                      <a:prstDash val="solid"/>
                      <a:round/>
                      <a:headEnd len="sm" w="sm" type="none"/>
                      <a:tailEnd len="sm" w="sm" type="none"/>
                    </a:lnR>
                    <a:lnT cap="flat" cmpd="sng" w="12700">
                      <a:solidFill>
                        <a:srgbClr val="005BAD"/>
                      </a:solidFill>
                      <a:prstDash val="solid"/>
                      <a:round/>
                      <a:headEnd len="sm" w="sm" type="none"/>
                      <a:tailEnd len="sm" w="sm" type="none"/>
                    </a:lnT>
                    <a:lnB cap="flat" cmpd="sng" w="12700">
                      <a:solidFill>
                        <a:srgbClr val="005BAD"/>
                      </a:solidFill>
                      <a:prstDash val="solid"/>
                      <a:round/>
                      <a:headEnd len="sm" w="sm" type="none"/>
                      <a:tailEnd len="sm" w="sm" type="none"/>
                    </a:lnB>
                    <a:solidFill>
                      <a:srgbClr val="EBFFFC"/>
                    </a:solidFill>
                  </a:tcPr>
                </a:tc>
              </a:tr>
              <a:tr h="468050">
                <a:tc>
                  <a:txBody>
                    <a:bodyPr/>
                    <a:lstStyle/>
                    <a:p>
                      <a:pPr indent="0" lvl="0" marL="0" marR="0" rtl="0" algn="ctr">
                        <a:spcBef>
                          <a:spcPts val="0"/>
                        </a:spcBef>
                        <a:spcAft>
                          <a:spcPts val="0"/>
                        </a:spcAft>
                        <a:buNone/>
                      </a:pPr>
                      <a:r>
                        <a:rPr b="1" lang="ja-JP" sz="1000" u="none" cap="none" strike="noStrike">
                          <a:latin typeface="Arial"/>
                          <a:ea typeface="Arial"/>
                          <a:cs typeface="Arial"/>
                          <a:sym typeface="Arial"/>
                        </a:rPr>
                        <a:t>Ｄ家</a:t>
                      </a:r>
                      <a:endParaRPr/>
                    </a:p>
                  </a:txBody>
                  <a:tcPr marT="45725" marB="45725" marR="91450" marL="91450" anchor="ctr">
                    <a:lnL cap="flat" cmpd="sng" w="12700">
                      <a:solidFill>
                        <a:srgbClr val="005BAD"/>
                      </a:solidFill>
                      <a:prstDash val="solid"/>
                      <a:round/>
                      <a:headEnd len="sm" w="sm" type="none"/>
                      <a:tailEnd len="sm" w="sm" type="none"/>
                    </a:lnL>
                    <a:lnR cap="flat" cmpd="sng" w="12700">
                      <a:solidFill>
                        <a:srgbClr val="005BAD"/>
                      </a:solidFill>
                      <a:prstDash val="solid"/>
                      <a:round/>
                      <a:headEnd len="sm" w="sm" type="none"/>
                      <a:tailEnd len="sm" w="sm" type="none"/>
                    </a:lnR>
                    <a:lnT cap="flat" cmpd="sng" w="12700">
                      <a:solidFill>
                        <a:srgbClr val="005BAD"/>
                      </a:solidFill>
                      <a:prstDash val="solid"/>
                      <a:round/>
                      <a:headEnd len="sm" w="sm" type="none"/>
                      <a:tailEnd len="sm" w="sm" type="none"/>
                    </a:lnT>
                    <a:lnB cap="flat" cmpd="sng" w="12700">
                      <a:solidFill>
                        <a:srgbClr val="005BAD"/>
                      </a:solidFill>
                      <a:prstDash val="solid"/>
                      <a:round/>
                      <a:headEnd len="sm" w="sm" type="none"/>
                      <a:tailEnd len="sm" w="sm" type="none"/>
                    </a:lnB>
                    <a:solidFill>
                      <a:schemeClr val="lt1"/>
                    </a:solidFill>
                  </a:tcPr>
                </a:tc>
                <a:tc>
                  <a:txBody>
                    <a:bodyPr/>
                    <a:lstStyle/>
                    <a:p>
                      <a:pPr indent="0" lvl="0" marL="0" marR="0" rtl="0" algn="ctr">
                        <a:spcBef>
                          <a:spcPts val="0"/>
                        </a:spcBef>
                        <a:spcAft>
                          <a:spcPts val="0"/>
                        </a:spcAft>
                        <a:buNone/>
                      </a:pPr>
                      <a:r>
                        <a:rPr b="1" lang="ja-JP" sz="1000" u="none" cap="none" strike="noStrike">
                          <a:latin typeface="Arial"/>
                          <a:ea typeface="Arial"/>
                          <a:cs typeface="Arial"/>
                          <a:sym typeface="Arial"/>
                        </a:rPr>
                        <a:t>４人</a:t>
                      </a:r>
                      <a:endParaRPr/>
                    </a:p>
                  </a:txBody>
                  <a:tcPr marT="45725" marB="45725" marR="91450" marL="91450" anchor="ctr">
                    <a:lnL cap="flat" cmpd="sng" w="12700">
                      <a:solidFill>
                        <a:srgbClr val="005BAD"/>
                      </a:solidFill>
                      <a:prstDash val="solid"/>
                      <a:round/>
                      <a:headEnd len="sm" w="sm" type="none"/>
                      <a:tailEnd len="sm" w="sm" type="none"/>
                    </a:lnL>
                    <a:lnR cap="flat" cmpd="sng" w="12700">
                      <a:solidFill>
                        <a:srgbClr val="005BAD"/>
                      </a:solidFill>
                      <a:prstDash val="solid"/>
                      <a:round/>
                      <a:headEnd len="sm" w="sm" type="none"/>
                      <a:tailEnd len="sm" w="sm" type="none"/>
                    </a:lnR>
                    <a:lnT cap="flat" cmpd="sng" w="12700">
                      <a:solidFill>
                        <a:srgbClr val="005BAD"/>
                      </a:solidFill>
                      <a:prstDash val="solid"/>
                      <a:round/>
                      <a:headEnd len="sm" w="sm" type="none"/>
                      <a:tailEnd len="sm" w="sm" type="none"/>
                    </a:lnT>
                    <a:lnB cap="flat" cmpd="sng" w="12700">
                      <a:solidFill>
                        <a:srgbClr val="005BAD"/>
                      </a:solidFill>
                      <a:prstDash val="solid"/>
                      <a:round/>
                      <a:headEnd len="sm" w="sm" type="none"/>
                      <a:tailEnd len="sm" w="sm" type="none"/>
                    </a:lnB>
                    <a:solidFill>
                      <a:schemeClr val="lt1"/>
                    </a:solidFill>
                  </a:tcPr>
                </a:tc>
                <a:tc>
                  <a:txBody>
                    <a:bodyPr/>
                    <a:lstStyle/>
                    <a:p>
                      <a:pPr indent="0" lvl="0" marL="0" marR="0" rtl="0" algn="ctr">
                        <a:spcBef>
                          <a:spcPts val="0"/>
                        </a:spcBef>
                        <a:spcAft>
                          <a:spcPts val="0"/>
                        </a:spcAft>
                        <a:buNone/>
                      </a:pPr>
                      <a:r>
                        <a:rPr b="1" lang="ja-JP" sz="1000" u="none" cap="none" strike="noStrike">
                          <a:latin typeface="Arial"/>
                          <a:ea typeface="Arial"/>
                          <a:cs typeface="Arial"/>
                          <a:sym typeface="Arial"/>
                        </a:rPr>
                        <a:t>100万円</a:t>
                      </a:r>
                      <a:endParaRPr/>
                    </a:p>
                  </a:txBody>
                  <a:tcPr marT="45725" marB="45725" marR="91450" marL="91450" anchor="ctr">
                    <a:lnL cap="flat" cmpd="sng" w="12700">
                      <a:solidFill>
                        <a:srgbClr val="005BAD"/>
                      </a:solidFill>
                      <a:prstDash val="solid"/>
                      <a:round/>
                      <a:headEnd len="sm" w="sm" type="none"/>
                      <a:tailEnd len="sm" w="sm" type="none"/>
                    </a:lnL>
                    <a:lnR cap="flat" cmpd="sng" w="12700">
                      <a:solidFill>
                        <a:srgbClr val="005BAD"/>
                      </a:solidFill>
                      <a:prstDash val="solid"/>
                      <a:round/>
                      <a:headEnd len="sm" w="sm" type="none"/>
                      <a:tailEnd len="sm" w="sm" type="none"/>
                    </a:lnR>
                    <a:lnT cap="flat" cmpd="sng" w="12700">
                      <a:solidFill>
                        <a:srgbClr val="005BAD"/>
                      </a:solidFill>
                      <a:prstDash val="solid"/>
                      <a:round/>
                      <a:headEnd len="sm" w="sm" type="none"/>
                      <a:tailEnd len="sm" w="sm" type="none"/>
                    </a:lnT>
                    <a:lnB cap="flat" cmpd="sng" w="12700">
                      <a:solidFill>
                        <a:srgbClr val="005BAD"/>
                      </a:solidFill>
                      <a:prstDash val="solid"/>
                      <a:round/>
                      <a:headEnd len="sm" w="sm" type="none"/>
                      <a:tailEnd len="sm" w="sm" type="none"/>
                    </a:lnB>
                    <a:solidFill>
                      <a:schemeClr val="lt1"/>
                    </a:solidFill>
                  </a:tcPr>
                </a:tc>
                <a:tc>
                  <a:txBody>
                    <a:bodyPr/>
                    <a:lstStyle/>
                    <a:p>
                      <a:pPr indent="0" lvl="0" marL="0" marR="0" rtl="0" algn="ctr">
                        <a:spcBef>
                          <a:spcPts val="0"/>
                        </a:spcBef>
                        <a:spcAft>
                          <a:spcPts val="0"/>
                        </a:spcAft>
                        <a:buNone/>
                      </a:pPr>
                      <a:r>
                        <a:rPr b="1" lang="ja-JP" sz="1000" u="none" cap="none" strike="noStrike">
                          <a:latin typeface="Arial"/>
                          <a:ea typeface="Arial"/>
                          <a:cs typeface="Arial"/>
                          <a:sym typeface="Arial"/>
                        </a:rPr>
                        <a:t>月20回</a:t>
                      </a:r>
                      <a:endParaRPr/>
                    </a:p>
                  </a:txBody>
                  <a:tcPr marT="45725" marB="45725" marR="91450" marL="91450" anchor="ctr">
                    <a:lnL cap="flat" cmpd="sng" w="12700">
                      <a:solidFill>
                        <a:srgbClr val="005BAD"/>
                      </a:solidFill>
                      <a:prstDash val="solid"/>
                      <a:round/>
                      <a:headEnd len="sm" w="sm" type="none"/>
                      <a:tailEnd len="sm" w="sm" type="none"/>
                    </a:lnL>
                    <a:lnR cap="flat" cmpd="sng" w="12700">
                      <a:solidFill>
                        <a:srgbClr val="005BAD"/>
                      </a:solidFill>
                      <a:prstDash val="solid"/>
                      <a:round/>
                      <a:headEnd len="sm" w="sm" type="none"/>
                      <a:tailEnd len="sm" w="sm" type="none"/>
                    </a:lnR>
                    <a:lnT cap="flat" cmpd="sng" w="12700">
                      <a:solidFill>
                        <a:srgbClr val="005BAD"/>
                      </a:solidFill>
                      <a:prstDash val="solid"/>
                      <a:round/>
                      <a:headEnd len="sm" w="sm" type="none"/>
                      <a:tailEnd len="sm" w="sm" type="none"/>
                    </a:lnT>
                    <a:lnB cap="flat" cmpd="sng" w="12700">
                      <a:solidFill>
                        <a:srgbClr val="005BAD"/>
                      </a:solidFill>
                      <a:prstDash val="solid"/>
                      <a:round/>
                      <a:headEnd len="sm" w="sm" type="none"/>
                      <a:tailEnd len="sm" w="sm" type="none"/>
                    </a:lnB>
                    <a:solidFill>
                      <a:schemeClr val="lt1"/>
                    </a:solidFill>
                  </a:tcPr>
                </a:tc>
                <a:tc>
                  <a:txBody>
                    <a:bodyPr/>
                    <a:lstStyle/>
                    <a:p>
                      <a:pPr indent="0" lvl="0" marL="0" marR="0" rtl="0" algn="r">
                        <a:spcBef>
                          <a:spcPts val="0"/>
                        </a:spcBef>
                        <a:spcAft>
                          <a:spcPts val="0"/>
                        </a:spcAft>
                        <a:buNone/>
                      </a:pPr>
                      <a:r>
                        <a:rPr b="1" lang="ja-JP" sz="1000" u="none" cap="none" strike="noStrike">
                          <a:latin typeface="Arial"/>
                          <a:ea typeface="Arial"/>
                          <a:cs typeface="Arial"/>
                          <a:sym typeface="Arial"/>
                        </a:rPr>
                        <a:t>万円</a:t>
                      </a:r>
                      <a:endParaRPr/>
                    </a:p>
                  </a:txBody>
                  <a:tcPr marT="45725" marB="45725" marR="91450" marL="91450" anchor="ctr">
                    <a:lnL cap="flat" cmpd="sng" w="12700">
                      <a:solidFill>
                        <a:srgbClr val="005BAD"/>
                      </a:solidFill>
                      <a:prstDash val="solid"/>
                      <a:round/>
                      <a:headEnd len="sm" w="sm" type="none"/>
                      <a:tailEnd len="sm" w="sm" type="none"/>
                    </a:lnL>
                    <a:lnR cap="flat" cmpd="sng" w="12700">
                      <a:solidFill>
                        <a:srgbClr val="005BAD"/>
                      </a:solidFill>
                      <a:prstDash val="solid"/>
                      <a:round/>
                      <a:headEnd len="sm" w="sm" type="none"/>
                      <a:tailEnd len="sm" w="sm" type="none"/>
                    </a:lnR>
                    <a:lnT cap="flat" cmpd="sng" w="12700">
                      <a:solidFill>
                        <a:srgbClr val="005BAD"/>
                      </a:solidFill>
                      <a:prstDash val="solid"/>
                      <a:round/>
                      <a:headEnd len="sm" w="sm" type="none"/>
                      <a:tailEnd len="sm" w="sm" type="none"/>
                    </a:lnT>
                    <a:lnB cap="flat" cmpd="sng" w="12700">
                      <a:solidFill>
                        <a:srgbClr val="005BAD"/>
                      </a:solidFill>
                      <a:prstDash val="solid"/>
                      <a:round/>
                      <a:headEnd len="sm" w="sm" type="none"/>
                      <a:tailEnd len="sm" w="sm" type="none"/>
                    </a:lnB>
                    <a:solidFill>
                      <a:srgbClr val="EBFFFC"/>
                    </a:solidFill>
                  </a:tcPr>
                </a:tc>
              </a:tr>
              <a:tr h="468050">
                <a:tc gridSpan="4">
                  <a:txBody>
                    <a:bodyPr/>
                    <a:lstStyle/>
                    <a:p>
                      <a:pPr indent="0" lvl="0" marL="0" marR="0" rtl="0" algn="ctr">
                        <a:spcBef>
                          <a:spcPts val="0"/>
                        </a:spcBef>
                        <a:spcAft>
                          <a:spcPts val="0"/>
                        </a:spcAft>
                        <a:buNone/>
                      </a:pPr>
                      <a:r>
                        <a:rPr b="1" lang="ja-JP" sz="1000" u="none" cap="none" strike="noStrike">
                          <a:latin typeface="Arial"/>
                          <a:ea typeface="Arial"/>
                          <a:cs typeface="Arial"/>
                          <a:sym typeface="Arial"/>
                        </a:rPr>
                        <a:t>合計</a:t>
                      </a:r>
                      <a:endParaRPr/>
                    </a:p>
                  </a:txBody>
                  <a:tcPr marT="45725" marB="45725" marR="91450" marL="91450" anchor="ctr">
                    <a:lnL cap="flat" cmpd="sng" w="12700">
                      <a:solidFill>
                        <a:srgbClr val="005BAD"/>
                      </a:solidFill>
                      <a:prstDash val="solid"/>
                      <a:round/>
                      <a:headEnd len="sm" w="sm" type="none"/>
                      <a:tailEnd len="sm" w="sm" type="none"/>
                    </a:lnL>
                    <a:lnR cap="flat" cmpd="sng" w="12700">
                      <a:solidFill>
                        <a:srgbClr val="005BAD"/>
                      </a:solidFill>
                      <a:prstDash val="solid"/>
                      <a:round/>
                      <a:headEnd len="sm" w="sm" type="none"/>
                      <a:tailEnd len="sm" w="sm" type="none"/>
                    </a:lnR>
                    <a:lnT cap="flat" cmpd="sng" w="12700">
                      <a:solidFill>
                        <a:srgbClr val="005BAD"/>
                      </a:solidFill>
                      <a:prstDash val="solid"/>
                      <a:round/>
                      <a:headEnd len="sm" w="sm" type="none"/>
                      <a:tailEnd len="sm" w="sm" type="none"/>
                    </a:lnT>
                    <a:lnB cap="flat" cmpd="sng" w="12700">
                      <a:solidFill>
                        <a:srgbClr val="005BAD"/>
                      </a:solidFill>
                      <a:prstDash val="solid"/>
                      <a:round/>
                      <a:headEnd len="sm" w="sm" type="none"/>
                      <a:tailEnd len="sm" w="sm" type="none"/>
                    </a:lnB>
                    <a:solidFill>
                      <a:srgbClr val="CEEEFE"/>
                    </a:solidFill>
                  </a:tcPr>
                </a:tc>
                <a:tc hMerge="1"/>
                <a:tc hMerge="1"/>
                <a:tc hMerge="1"/>
                <a:tc>
                  <a:txBody>
                    <a:bodyPr/>
                    <a:lstStyle/>
                    <a:p>
                      <a:pPr indent="0" lvl="0" marL="0" marR="0" rtl="0" algn="r">
                        <a:spcBef>
                          <a:spcPts val="0"/>
                        </a:spcBef>
                        <a:spcAft>
                          <a:spcPts val="0"/>
                        </a:spcAft>
                        <a:buNone/>
                      </a:pPr>
                      <a:r>
                        <a:rPr b="1" lang="ja-JP" sz="1000" u="none" cap="none" strike="noStrike">
                          <a:latin typeface="Arial"/>
                          <a:ea typeface="Arial"/>
                          <a:cs typeface="Arial"/>
                          <a:sym typeface="Arial"/>
                        </a:rPr>
                        <a:t>400万円</a:t>
                      </a:r>
                      <a:endParaRPr/>
                    </a:p>
                  </a:txBody>
                  <a:tcPr marT="45725" marB="45725" marR="91450" marL="91450" anchor="ctr">
                    <a:lnL cap="flat" cmpd="sng" w="12700">
                      <a:solidFill>
                        <a:srgbClr val="005BAD"/>
                      </a:solidFill>
                      <a:prstDash val="solid"/>
                      <a:round/>
                      <a:headEnd len="sm" w="sm" type="none"/>
                      <a:tailEnd len="sm" w="sm" type="none"/>
                    </a:lnL>
                    <a:lnR cap="flat" cmpd="sng" w="12700">
                      <a:solidFill>
                        <a:srgbClr val="005BAD"/>
                      </a:solidFill>
                      <a:prstDash val="solid"/>
                      <a:round/>
                      <a:headEnd len="sm" w="sm" type="none"/>
                      <a:tailEnd len="sm" w="sm" type="none"/>
                    </a:lnR>
                    <a:lnT cap="flat" cmpd="sng" w="12700">
                      <a:solidFill>
                        <a:srgbClr val="005BAD"/>
                      </a:solidFill>
                      <a:prstDash val="solid"/>
                      <a:round/>
                      <a:headEnd len="sm" w="sm" type="none"/>
                      <a:tailEnd len="sm" w="sm" type="none"/>
                    </a:lnT>
                    <a:lnB cap="flat" cmpd="sng" w="12700">
                      <a:solidFill>
                        <a:srgbClr val="005BAD"/>
                      </a:solidFill>
                      <a:prstDash val="solid"/>
                      <a:round/>
                      <a:headEnd len="sm" w="sm" type="none"/>
                      <a:tailEnd len="sm" w="sm" type="none"/>
                    </a:lnB>
                    <a:solidFill>
                      <a:srgbClr val="CEEEFE"/>
                    </a:solidFill>
                  </a:tcPr>
                </a:tc>
              </a:tr>
            </a:tbl>
          </a:graphicData>
        </a:graphic>
      </p:graphicFrame>
      <p:sp>
        <p:nvSpPr>
          <p:cNvPr id="691" name="Google Shape;691;p76"/>
          <p:cNvSpPr/>
          <p:nvPr/>
        </p:nvSpPr>
        <p:spPr>
          <a:xfrm>
            <a:off x="323642" y="5376928"/>
            <a:ext cx="3455400" cy="621000"/>
          </a:xfrm>
          <a:prstGeom prst="rect">
            <a:avLst/>
          </a:prstGeom>
          <a:noFill/>
          <a:ln>
            <a:noFill/>
          </a:ln>
        </p:spPr>
        <p:txBody>
          <a:bodyPr anchorCtr="0" anchor="ctr" bIns="45700" lIns="91425" spcFirstLastPara="1" rIns="91425" wrap="square" tIns="45700">
            <a:noAutofit/>
          </a:bodyPr>
          <a:lstStyle/>
          <a:p>
            <a:pPr indent="-171450" lvl="0" marL="171450" marR="0" rtl="0" algn="l">
              <a:lnSpc>
                <a:spcPct val="114000"/>
              </a:lnSpc>
              <a:spcBef>
                <a:spcPts val="0"/>
              </a:spcBef>
              <a:spcAft>
                <a:spcPts val="0"/>
              </a:spcAft>
              <a:buClr>
                <a:srgbClr val="005BAD"/>
              </a:buClr>
              <a:buSzPts val="1400"/>
              <a:buFont typeface="Noto Sans Symbols"/>
              <a:buChar char="●"/>
            </a:pPr>
            <a:r>
              <a:rPr lang="ja-JP" sz="1400">
                <a:solidFill>
                  <a:srgbClr val="005BAD"/>
                </a:solidFill>
                <a:latin typeface="Arial"/>
                <a:ea typeface="Arial"/>
                <a:cs typeface="Arial"/>
                <a:sym typeface="Arial"/>
              </a:rPr>
              <a:t>ヒント</a:t>
            </a:r>
            <a:endParaRPr/>
          </a:p>
          <a:p>
            <a:pPr indent="0" lvl="0" marL="0" marR="0" rtl="0" algn="l">
              <a:lnSpc>
                <a:spcPct val="114000"/>
              </a:lnSpc>
              <a:spcBef>
                <a:spcPts val="0"/>
              </a:spcBef>
              <a:spcAft>
                <a:spcPts val="0"/>
              </a:spcAft>
              <a:buClr>
                <a:schemeClr val="dk1"/>
              </a:buClr>
              <a:buSzPts val="1200"/>
              <a:buFont typeface="Noto Sans Symbols"/>
              <a:buNone/>
            </a:pPr>
            <a:r>
              <a:rPr lang="ja-JP" sz="1200">
                <a:solidFill>
                  <a:schemeClr val="dk1"/>
                </a:solidFill>
                <a:latin typeface="Arial"/>
                <a:ea typeface="Arial"/>
                <a:cs typeface="Arial"/>
                <a:sym typeface="Arial"/>
              </a:rPr>
              <a:t>  </a:t>
            </a:r>
            <a:r>
              <a:rPr lang="ja-JP" sz="1200">
                <a:solidFill>
                  <a:schemeClr val="dk1"/>
                </a:solidFill>
                <a:latin typeface="Arial"/>
                <a:ea typeface="Arial"/>
                <a:cs typeface="Arial"/>
                <a:sym typeface="Arial"/>
              </a:rPr>
              <a:t> </a:t>
            </a:r>
            <a:r>
              <a:rPr lang="ja-JP" sz="1200">
                <a:solidFill>
                  <a:schemeClr val="dk1"/>
                </a:solidFill>
                <a:latin typeface="Arial"/>
                <a:ea typeface="Arial"/>
                <a:cs typeface="Arial"/>
                <a:sym typeface="Arial"/>
              </a:rPr>
              <a:t>いくつかの負担方法を組み合わせる</a:t>
            </a:r>
            <a:endParaRPr sz="1200">
              <a:solidFill>
                <a:schemeClr val="dk1"/>
              </a:solidFill>
              <a:latin typeface="Arial"/>
              <a:ea typeface="Arial"/>
              <a:cs typeface="Arial"/>
              <a:sym typeface="Arial"/>
            </a:endParaRPr>
          </a:p>
          <a:p>
            <a:pPr indent="0" lvl="0" marL="0" marR="0" rtl="0" algn="l">
              <a:lnSpc>
                <a:spcPct val="114000"/>
              </a:lnSpc>
              <a:spcBef>
                <a:spcPts val="0"/>
              </a:spcBef>
              <a:spcAft>
                <a:spcPts val="0"/>
              </a:spcAft>
              <a:buClr>
                <a:schemeClr val="dk1"/>
              </a:buClr>
              <a:buSzPts val="1200"/>
              <a:buFont typeface="Noto Sans Symbols"/>
              <a:buNone/>
            </a:pPr>
            <a:r>
              <a:rPr lang="ja-JP" sz="1200">
                <a:solidFill>
                  <a:schemeClr val="dk1"/>
                </a:solidFill>
                <a:latin typeface="Arial"/>
                <a:ea typeface="Arial"/>
                <a:cs typeface="Arial"/>
                <a:sym typeface="Arial"/>
              </a:rPr>
              <a:t>   方法も考えてみよう！</a:t>
            </a:r>
            <a:endParaRPr/>
          </a:p>
        </p:txBody>
      </p:sp>
      <p:sp>
        <p:nvSpPr>
          <p:cNvPr id="692" name="Google Shape;692;p76"/>
          <p:cNvSpPr txBox="1"/>
          <p:nvPr>
            <p:ph idx="1" type="body"/>
          </p:nvPr>
        </p:nvSpPr>
        <p:spPr>
          <a:xfrm>
            <a:off x="5660000" y="4520800"/>
            <a:ext cx="866100" cy="184800"/>
          </a:xfrm>
          <a:prstGeom prst="rect">
            <a:avLst/>
          </a:prstGeom>
          <a:noFill/>
          <a:ln>
            <a:noFill/>
          </a:ln>
        </p:spPr>
        <p:txBody>
          <a:bodyPr anchorCtr="0" anchor="ctr" bIns="45700" lIns="36000" spcFirstLastPara="1" rIns="36000" wrap="square" tIns="45700">
            <a:noAutofit/>
          </a:bodyPr>
          <a:lstStyle>
            <a:lvl1pPr indent="-228600" lvl="0" marL="457200" marR="0" algn="r">
              <a:lnSpc>
                <a:spcPct val="90000"/>
              </a:lnSpc>
              <a:spcBef>
                <a:spcPts val="1000"/>
              </a:spcBef>
              <a:spcAft>
                <a:spcPts val="0"/>
              </a:spcAft>
              <a:buClr>
                <a:schemeClr val="dk1"/>
              </a:buClr>
              <a:buSzPts val="1200"/>
              <a:buFont typeface="Arial"/>
              <a:buNone/>
              <a:defRPr b="0" i="0" sz="1200" u="none" cap="none" strike="noStrike">
                <a:solidFill>
                  <a:schemeClr val="dk1"/>
                </a:solidFill>
                <a:latin typeface="Arial"/>
                <a:ea typeface="Arial"/>
                <a:cs typeface="Arial"/>
                <a:sym typeface="Arial"/>
              </a:defRPr>
            </a:lvl1pPr>
            <a:lvl2pPr indent="-292100" lvl="1" marL="914400" marR="0" algn="l">
              <a:lnSpc>
                <a:spcPct val="90000"/>
              </a:lnSpc>
              <a:spcBef>
                <a:spcPts val="500"/>
              </a:spcBef>
              <a:spcAft>
                <a:spcPts val="0"/>
              </a:spcAft>
              <a:buClr>
                <a:schemeClr val="dk1"/>
              </a:buClr>
              <a:buSzPts val="1000"/>
              <a:buFont typeface="Arial"/>
              <a:buChar char="•"/>
              <a:defRPr b="0" i="0" sz="1000" u="none" cap="none" strike="noStrike">
                <a:solidFill>
                  <a:schemeClr val="dk1"/>
                </a:solidFill>
                <a:latin typeface="Arial"/>
                <a:ea typeface="Arial"/>
                <a:cs typeface="Arial"/>
                <a:sym typeface="Arial"/>
              </a:defRPr>
            </a:lvl2pPr>
            <a:lvl3pPr indent="-292100" lvl="2" marL="1371600" marR="0" algn="l">
              <a:lnSpc>
                <a:spcPct val="90000"/>
              </a:lnSpc>
              <a:spcBef>
                <a:spcPts val="500"/>
              </a:spcBef>
              <a:spcAft>
                <a:spcPts val="0"/>
              </a:spcAft>
              <a:buClr>
                <a:schemeClr val="dk1"/>
              </a:buClr>
              <a:buSzPts val="1000"/>
              <a:buFont typeface="Arial"/>
              <a:buChar char="•"/>
              <a:defRPr b="0" i="0" sz="1000" u="none" cap="none" strike="noStrike">
                <a:solidFill>
                  <a:schemeClr val="dk1"/>
                </a:solidFill>
                <a:latin typeface="Arial"/>
                <a:ea typeface="Arial"/>
                <a:cs typeface="Arial"/>
                <a:sym typeface="Arial"/>
              </a:defRPr>
            </a:lvl3pPr>
            <a:lvl4pPr indent="-292100" lvl="3" marL="1828800" marR="0" algn="l">
              <a:lnSpc>
                <a:spcPct val="90000"/>
              </a:lnSpc>
              <a:spcBef>
                <a:spcPts val="500"/>
              </a:spcBef>
              <a:spcAft>
                <a:spcPts val="0"/>
              </a:spcAft>
              <a:buClr>
                <a:schemeClr val="dk1"/>
              </a:buClr>
              <a:buSzPts val="1000"/>
              <a:buFont typeface="Arial"/>
              <a:buChar char="•"/>
              <a:defRPr b="0" i="0" sz="1000" u="none" cap="none" strike="noStrike">
                <a:solidFill>
                  <a:schemeClr val="dk1"/>
                </a:solidFill>
                <a:latin typeface="Arial"/>
                <a:ea typeface="Arial"/>
                <a:cs typeface="Arial"/>
                <a:sym typeface="Arial"/>
              </a:defRPr>
            </a:lvl4pPr>
            <a:lvl5pPr indent="-292100" lvl="4" marL="2286000" marR="0" algn="l">
              <a:lnSpc>
                <a:spcPct val="90000"/>
              </a:lnSpc>
              <a:spcBef>
                <a:spcPts val="500"/>
              </a:spcBef>
              <a:spcAft>
                <a:spcPts val="0"/>
              </a:spcAft>
              <a:buClr>
                <a:schemeClr val="dk1"/>
              </a:buClr>
              <a:buSzPts val="1000"/>
              <a:buFont typeface="Arial"/>
              <a:buChar char="•"/>
              <a:defRPr b="0" i="0" sz="1000" u="none" cap="none" strike="noStrike">
                <a:solidFill>
                  <a:schemeClr val="dk1"/>
                </a:solidFill>
                <a:latin typeface="Arial"/>
                <a:ea typeface="Arial"/>
                <a:cs typeface="Arial"/>
                <a:sym typeface="Arial"/>
              </a:defRPr>
            </a:lvl5pPr>
            <a:lvl6pPr indent="-342900" lvl="5" marL="27432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6pPr>
            <a:lvl7pPr indent="-342900" lvl="6" marL="32004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7pPr>
            <a:lvl8pPr indent="-342900" lvl="7" marL="36576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8pPr>
            <a:lvl9pPr indent="-342900" lvl="8" marL="41148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9pPr>
          </a:lstStyle>
          <a:p/>
        </p:txBody>
      </p:sp>
      <p:sp>
        <p:nvSpPr>
          <p:cNvPr id="693" name="Google Shape;693;p76"/>
          <p:cNvSpPr txBox="1"/>
          <p:nvPr>
            <p:ph idx="2" type="body"/>
          </p:nvPr>
        </p:nvSpPr>
        <p:spPr>
          <a:xfrm>
            <a:off x="5660000" y="5001751"/>
            <a:ext cx="866100" cy="184800"/>
          </a:xfrm>
          <a:prstGeom prst="rect">
            <a:avLst/>
          </a:prstGeom>
          <a:noFill/>
          <a:ln>
            <a:noFill/>
          </a:ln>
        </p:spPr>
        <p:txBody>
          <a:bodyPr anchorCtr="0" anchor="ctr" bIns="45700" lIns="36000" spcFirstLastPara="1" rIns="36000" wrap="square" tIns="45700">
            <a:noAutofit/>
          </a:bodyPr>
          <a:lstStyle>
            <a:lvl1pPr indent="-228600" lvl="0" marL="457200" marR="0" algn="r">
              <a:lnSpc>
                <a:spcPct val="90000"/>
              </a:lnSpc>
              <a:spcBef>
                <a:spcPts val="1000"/>
              </a:spcBef>
              <a:spcAft>
                <a:spcPts val="0"/>
              </a:spcAft>
              <a:buClr>
                <a:schemeClr val="dk1"/>
              </a:buClr>
              <a:buSzPts val="1200"/>
              <a:buFont typeface="Arial"/>
              <a:buNone/>
              <a:defRPr b="0" i="0" sz="1200" u="none" cap="none" strike="noStrike">
                <a:solidFill>
                  <a:schemeClr val="dk1"/>
                </a:solidFill>
                <a:latin typeface="Arial"/>
                <a:ea typeface="Arial"/>
                <a:cs typeface="Arial"/>
                <a:sym typeface="Arial"/>
              </a:defRPr>
            </a:lvl1pPr>
            <a:lvl2pPr indent="-292100" lvl="1" marL="914400" marR="0" algn="l">
              <a:lnSpc>
                <a:spcPct val="90000"/>
              </a:lnSpc>
              <a:spcBef>
                <a:spcPts val="500"/>
              </a:spcBef>
              <a:spcAft>
                <a:spcPts val="0"/>
              </a:spcAft>
              <a:buClr>
                <a:schemeClr val="dk1"/>
              </a:buClr>
              <a:buSzPts val="1000"/>
              <a:buFont typeface="Arial"/>
              <a:buChar char="•"/>
              <a:defRPr b="0" i="0" sz="1000" u="none" cap="none" strike="noStrike">
                <a:solidFill>
                  <a:schemeClr val="dk1"/>
                </a:solidFill>
                <a:latin typeface="Arial"/>
                <a:ea typeface="Arial"/>
                <a:cs typeface="Arial"/>
                <a:sym typeface="Arial"/>
              </a:defRPr>
            </a:lvl2pPr>
            <a:lvl3pPr indent="-292100" lvl="2" marL="1371600" marR="0" algn="l">
              <a:lnSpc>
                <a:spcPct val="90000"/>
              </a:lnSpc>
              <a:spcBef>
                <a:spcPts val="500"/>
              </a:spcBef>
              <a:spcAft>
                <a:spcPts val="0"/>
              </a:spcAft>
              <a:buClr>
                <a:schemeClr val="dk1"/>
              </a:buClr>
              <a:buSzPts val="1000"/>
              <a:buFont typeface="Arial"/>
              <a:buChar char="•"/>
              <a:defRPr b="0" i="0" sz="1000" u="none" cap="none" strike="noStrike">
                <a:solidFill>
                  <a:schemeClr val="dk1"/>
                </a:solidFill>
                <a:latin typeface="Arial"/>
                <a:ea typeface="Arial"/>
                <a:cs typeface="Arial"/>
                <a:sym typeface="Arial"/>
              </a:defRPr>
            </a:lvl3pPr>
            <a:lvl4pPr indent="-292100" lvl="3" marL="1828800" marR="0" algn="l">
              <a:lnSpc>
                <a:spcPct val="90000"/>
              </a:lnSpc>
              <a:spcBef>
                <a:spcPts val="500"/>
              </a:spcBef>
              <a:spcAft>
                <a:spcPts val="0"/>
              </a:spcAft>
              <a:buClr>
                <a:schemeClr val="dk1"/>
              </a:buClr>
              <a:buSzPts val="1000"/>
              <a:buFont typeface="Arial"/>
              <a:buChar char="•"/>
              <a:defRPr b="0" i="0" sz="1000" u="none" cap="none" strike="noStrike">
                <a:solidFill>
                  <a:schemeClr val="dk1"/>
                </a:solidFill>
                <a:latin typeface="Arial"/>
                <a:ea typeface="Arial"/>
                <a:cs typeface="Arial"/>
                <a:sym typeface="Arial"/>
              </a:defRPr>
            </a:lvl4pPr>
            <a:lvl5pPr indent="-292100" lvl="4" marL="2286000" marR="0" algn="l">
              <a:lnSpc>
                <a:spcPct val="90000"/>
              </a:lnSpc>
              <a:spcBef>
                <a:spcPts val="500"/>
              </a:spcBef>
              <a:spcAft>
                <a:spcPts val="0"/>
              </a:spcAft>
              <a:buClr>
                <a:schemeClr val="dk1"/>
              </a:buClr>
              <a:buSzPts val="1000"/>
              <a:buFont typeface="Arial"/>
              <a:buChar char="•"/>
              <a:defRPr b="0" i="0" sz="1000" u="none" cap="none" strike="noStrike">
                <a:solidFill>
                  <a:schemeClr val="dk1"/>
                </a:solidFill>
                <a:latin typeface="Arial"/>
                <a:ea typeface="Arial"/>
                <a:cs typeface="Arial"/>
                <a:sym typeface="Arial"/>
              </a:defRPr>
            </a:lvl5pPr>
            <a:lvl6pPr indent="-342900" lvl="5" marL="27432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6pPr>
            <a:lvl7pPr indent="-342900" lvl="6" marL="32004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7pPr>
            <a:lvl8pPr indent="-342900" lvl="7" marL="36576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8pPr>
            <a:lvl9pPr indent="-342900" lvl="8" marL="41148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9pPr>
          </a:lstStyle>
          <a:p/>
        </p:txBody>
      </p:sp>
      <p:sp>
        <p:nvSpPr>
          <p:cNvPr id="694" name="Google Shape;694;p76"/>
          <p:cNvSpPr txBox="1"/>
          <p:nvPr>
            <p:ph idx="3" type="body"/>
          </p:nvPr>
        </p:nvSpPr>
        <p:spPr>
          <a:xfrm>
            <a:off x="5660000" y="5466527"/>
            <a:ext cx="866100" cy="184800"/>
          </a:xfrm>
          <a:prstGeom prst="rect">
            <a:avLst/>
          </a:prstGeom>
          <a:noFill/>
          <a:ln>
            <a:noFill/>
          </a:ln>
        </p:spPr>
        <p:txBody>
          <a:bodyPr anchorCtr="0" anchor="ctr" bIns="45700" lIns="36000" spcFirstLastPara="1" rIns="36000" wrap="square" tIns="45700">
            <a:noAutofit/>
          </a:bodyPr>
          <a:lstStyle>
            <a:lvl1pPr indent="-228600" lvl="0" marL="457200" marR="0" algn="r">
              <a:lnSpc>
                <a:spcPct val="90000"/>
              </a:lnSpc>
              <a:spcBef>
                <a:spcPts val="1000"/>
              </a:spcBef>
              <a:spcAft>
                <a:spcPts val="0"/>
              </a:spcAft>
              <a:buClr>
                <a:schemeClr val="dk1"/>
              </a:buClr>
              <a:buSzPts val="1200"/>
              <a:buFont typeface="Arial"/>
              <a:buNone/>
              <a:defRPr b="0" i="0" sz="1200" u="none" cap="none" strike="noStrike">
                <a:solidFill>
                  <a:schemeClr val="dk1"/>
                </a:solidFill>
                <a:latin typeface="Arial"/>
                <a:ea typeface="Arial"/>
                <a:cs typeface="Arial"/>
                <a:sym typeface="Arial"/>
              </a:defRPr>
            </a:lvl1pPr>
            <a:lvl2pPr indent="-292100" lvl="1" marL="914400" marR="0" algn="l">
              <a:lnSpc>
                <a:spcPct val="90000"/>
              </a:lnSpc>
              <a:spcBef>
                <a:spcPts val="500"/>
              </a:spcBef>
              <a:spcAft>
                <a:spcPts val="0"/>
              </a:spcAft>
              <a:buClr>
                <a:schemeClr val="dk1"/>
              </a:buClr>
              <a:buSzPts val="1000"/>
              <a:buFont typeface="Arial"/>
              <a:buChar char="•"/>
              <a:defRPr b="0" i="0" sz="1000" u="none" cap="none" strike="noStrike">
                <a:solidFill>
                  <a:schemeClr val="dk1"/>
                </a:solidFill>
                <a:latin typeface="Arial"/>
                <a:ea typeface="Arial"/>
                <a:cs typeface="Arial"/>
                <a:sym typeface="Arial"/>
              </a:defRPr>
            </a:lvl2pPr>
            <a:lvl3pPr indent="-292100" lvl="2" marL="1371600" marR="0" algn="l">
              <a:lnSpc>
                <a:spcPct val="90000"/>
              </a:lnSpc>
              <a:spcBef>
                <a:spcPts val="500"/>
              </a:spcBef>
              <a:spcAft>
                <a:spcPts val="0"/>
              </a:spcAft>
              <a:buClr>
                <a:schemeClr val="dk1"/>
              </a:buClr>
              <a:buSzPts val="1000"/>
              <a:buFont typeface="Arial"/>
              <a:buChar char="•"/>
              <a:defRPr b="0" i="0" sz="1000" u="none" cap="none" strike="noStrike">
                <a:solidFill>
                  <a:schemeClr val="dk1"/>
                </a:solidFill>
                <a:latin typeface="Arial"/>
                <a:ea typeface="Arial"/>
                <a:cs typeface="Arial"/>
                <a:sym typeface="Arial"/>
              </a:defRPr>
            </a:lvl3pPr>
            <a:lvl4pPr indent="-292100" lvl="3" marL="1828800" marR="0" algn="l">
              <a:lnSpc>
                <a:spcPct val="90000"/>
              </a:lnSpc>
              <a:spcBef>
                <a:spcPts val="500"/>
              </a:spcBef>
              <a:spcAft>
                <a:spcPts val="0"/>
              </a:spcAft>
              <a:buClr>
                <a:schemeClr val="dk1"/>
              </a:buClr>
              <a:buSzPts val="1000"/>
              <a:buFont typeface="Arial"/>
              <a:buChar char="•"/>
              <a:defRPr b="0" i="0" sz="1000" u="none" cap="none" strike="noStrike">
                <a:solidFill>
                  <a:schemeClr val="dk1"/>
                </a:solidFill>
                <a:latin typeface="Arial"/>
                <a:ea typeface="Arial"/>
                <a:cs typeface="Arial"/>
                <a:sym typeface="Arial"/>
              </a:defRPr>
            </a:lvl4pPr>
            <a:lvl5pPr indent="-292100" lvl="4" marL="2286000" marR="0" algn="l">
              <a:lnSpc>
                <a:spcPct val="90000"/>
              </a:lnSpc>
              <a:spcBef>
                <a:spcPts val="500"/>
              </a:spcBef>
              <a:spcAft>
                <a:spcPts val="0"/>
              </a:spcAft>
              <a:buClr>
                <a:schemeClr val="dk1"/>
              </a:buClr>
              <a:buSzPts val="1000"/>
              <a:buFont typeface="Arial"/>
              <a:buChar char="•"/>
              <a:defRPr b="0" i="0" sz="1000" u="none" cap="none" strike="noStrike">
                <a:solidFill>
                  <a:schemeClr val="dk1"/>
                </a:solidFill>
                <a:latin typeface="Arial"/>
                <a:ea typeface="Arial"/>
                <a:cs typeface="Arial"/>
                <a:sym typeface="Arial"/>
              </a:defRPr>
            </a:lvl5pPr>
            <a:lvl6pPr indent="-342900" lvl="5" marL="27432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6pPr>
            <a:lvl7pPr indent="-342900" lvl="6" marL="32004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7pPr>
            <a:lvl8pPr indent="-342900" lvl="7" marL="36576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8pPr>
            <a:lvl9pPr indent="-342900" lvl="8" marL="41148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9pPr>
          </a:lstStyle>
          <a:p/>
        </p:txBody>
      </p:sp>
      <p:sp>
        <p:nvSpPr>
          <p:cNvPr id="695" name="Google Shape;695;p76"/>
          <p:cNvSpPr txBox="1"/>
          <p:nvPr>
            <p:ph idx="4" type="body"/>
          </p:nvPr>
        </p:nvSpPr>
        <p:spPr>
          <a:xfrm>
            <a:off x="5660000" y="5936498"/>
            <a:ext cx="866100" cy="184800"/>
          </a:xfrm>
          <a:prstGeom prst="rect">
            <a:avLst/>
          </a:prstGeom>
          <a:noFill/>
          <a:ln>
            <a:noFill/>
          </a:ln>
        </p:spPr>
        <p:txBody>
          <a:bodyPr anchorCtr="0" anchor="ctr" bIns="45700" lIns="36000" spcFirstLastPara="1" rIns="36000" wrap="square" tIns="45700">
            <a:noAutofit/>
          </a:bodyPr>
          <a:lstStyle>
            <a:lvl1pPr indent="-228600" lvl="0" marL="457200" marR="0" algn="r">
              <a:lnSpc>
                <a:spcPct val="90000"/>
              </a:lnSpc>
              <a:spcBef>
                <a:spcPts val="1000"/>
              </a:spcBef>
              <a:spcAft>
                <a:spcPts val="0"/>
              </a:spcAft>
              <a:buClr>
                <a:schemeClr val="dk1"/>
              </a:buClr>
              <a:buSzPts val="1200"/>
              <a:buFont typeface="Arial"/>
              <a:buNone/>
              <a:defRPr b="0" i="0" sz="1200" u="none" cap="none" strike="noStrike">
                <a:solidFill>
                  <a:schemeClr val="dk1"/>
                </a:solidFill>
                <a:latin typeface="Arial"/>
                <a:ea typeface="Arial"/>
                <a:cs typeface="Arial"/>
                <a:sym typeface="Arial"/>
              </a:defRPr>
            </a:lvl1pPr>
            <a:lvl2pPr indent="-292100" lvl="1" marL="914400" marR="0" algn="l">
              <a:lnSpc>
                <a:spcPct val="90000"/>
              </a:lnSpc>
              <a:spcBef>
                <a:spcPts val="500"/>
              </a:spcBef>
              <a:spcAft>
                <a:spcPts val="0"/>
              </a:spcAft>
              <a:buClr>
                <a:schemeClr val="dk1"/>
              </a:buClr>
              <a:buSzPts val="1000"/>
              <a:buFont typeface="Arial"/>
              <a:buChar char="•"/>
              <a:defRPr b="0" i="0" sz="1000" u="none" cap="none" strike="noStrike">
                <a:solidFill>
                  <a:schemeClr val="dk1"/>
                </a:solidFill>
                <a:latin typeface="Arial"/>
                <a:ea typeface="Arial"/>
                <a:cs typeface="Arial"/>
                <a:sym typeface="Arial"/>
              </a:defRPr>
            </a:lvl2pPr>
            <a:lvl3pPr indent="-292100" lvl="2" marL="1371600" marR="0" algn="l">
              <a:lnSpc>
                <a:spcPct val="90000"/>
              </a:lnSpc>
              <a:spcBef>
                <a:spcPts val="500"/>
              </a:spcBef>
              <a:spcAft>
                <a:spcPts val="0"/>
              </a:spcAft>
              <a:buClr>
                <a:schemeClr val="dk1"/>
              </a:buClr>
              <a:buSzPts val="1000"/>
              <a:buFont typeface="Arial"/>
              <a:buChar char="•"/>
              <a:defRPr b="0" i="0" sz="1000" u="none" cap="none" strike="noStrike">
                <a:solidFill>
                  <a:schemeClr val="dk1"/>
                </a:solidFill>
                <a:latin typeface="Arial"/>
                <a:ea typeface="Arial"/>
                <a:cs typeface="Arial"/>
                <a:sym typeface="Arial"/>
              </a:defRPr>
            </a:lvl3pPr>
            <a:lvl4pPr indent="-292100" lvl="3" marL="1828800" marR="0" algn="l">
              <a:lnSpc>
                <a:spcPct val="90000"/>
              </a:lnSpc>
              <a:spcBef>
                <a:spcPts val="500"/>
              </a:spcBef>
              <a:spcAft>
                <a:spcPts val="0"/>
              </a:spcAft>
              <a:buClr>
                <a:schemeClr val="dk1"/>
              </a:buClr>
              <a:buSzPts val="1000"/>
              <a:buFont typeface="Arial"/>
              <a:buChar char="•"/>
              <a:defRPr b="0" i="0" sz="1000" u="none" cap="none" strike="noStrike">
                <a:solidFill>
                  <a:schemeClr val="dk1"/>
                </a:solidFill>
                <a:latin typeface="Arial"/>
                <a:ea typeface="Arial"/>
                <a:cs typeface="Arial"/>
                <a:sym typeface="Arial"/>
              </a:defRPr>
            </a:lvl4pPr>
            <a:lvl5pPr indent="-292100" lvl="4" marL="2286000" marR="0" algn="l">
              <a:lnSpc>
                <a:spcPct val="90000"/>
              </a:lnSpc>
              <a:spcBef>
                <a:spcPts val="500"/>
              </a:spcBef>
              <a:spcAft>
                <a:spcPts val="0"/>
              </a:spcAft>
              <a:buClr>
                <a:schemeClr val="dk1"/>
              </a:buClr>
              <a:buSzPts val="1000"/>
              <a:buFont typeface="Arial"/>
              <a:buChar char="•"/>
              <a:defRPr b="0" i="0" sz="1000" u="none" cap="none" strike="noStrike">
                <a:solidFill>
                  <a:schemeClr val="dk1"/>
                </a:solidFill>
                <a:latin typeface="Arial"/>
                <a:ea typeface="Arial"/>
                <a:cs typeface="Arial"/>
                <a:sym typeface="Arial"/>
              </a:defRPr>
            </a:lvl5pPr>
            <a:lvl6pPr indent="-342900" lvl="5" marL="27432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6pPr>
            <a:lvl7pPr indent="-342900" lvl="6" marL="32004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7pPr>
            <a:lvl8pPr indent="-342900" lvl="7" marL="36576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8pPr>
            <a:lvl9pPr indent="-342900" lvl="8" marL="41148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9pPr>
          </a:lstStyle>
          <a:p/>
        </p:txBody>
      </p:sp>
      <p:sp>
        <p:nvSpPr>
          <p:cNvPr id="696" name="Google Shape;696;p76"/>
          <p:cNvSpPr/>
          <p:nvPr/>
        </p:nvSpPr>
        <p:spPr>
          <a:xfrm>
            <a:off x="323642" y="4022517"/>
            <a:ext cx="3667500" cy="518400"/>
          </a:xfrm>
          <a:prstGeom prst="rect">
            <a:avLst/>
          </a:prstGeom>
          <a:noFill/>
          <a:ln>
            <a:noFill/>
          </a:ln>
        </p:spPr>
        <p:txBody>
          <a:bodyPr anchorCtr="0" anchor="ctr" bIns="45700" lIns="91425" spcFirstLastPara="1" rIns="91425" wrap="square" tIns="45700">
            <a:noAutofit/>
          </a:bodyPr>
          <a:lstStyle/>
          <a:p>
            <a:pPr indent="0" lvl="0" marL="0" marR="0" rtl="0" algn="l">
              <a:lnSpc>
                <a:spcPct val="114000"/>
              </a:lnSpc>
              <a:spcBef>
                <a:spcPts val="0"/>
              </a:spcBef>
              <a:spcAft>
                <a:spcPts val="0"/>
              </a:spcAft>
              <a:buClr>
                <a:srgbClr val="005BAD"/>
              </a:buClr>
              <a:buSzPts val="1600"/>
              <a:buFont typeface="Arial"/>
              <a:buNone/>
            </a:pPr>
            <a:r>
              <a:rPr lang="ja-JP" sz="1600">
                <a:solidFill>
                  <a:srgbClr val="005BAD"/>
                </a:solidFill>
                <a:latin typeface="Arial"/>
                <a:ea typeface="Arial"/>
                <a:cs typeface="Arial"/>
                <a:sym typeface="Arial"/>
              </a:rPr>
              <a:t>各家の所得金額</a:t>
            </a:r>
            <a:r>
              <a:rPr lang="ja-JP" sz="1400">
                <a:solidFill>
                  <a:srgbClr val="005BAD"/>
                </a:solidFill>
                <a:latin typeface="Arial"/>
                <a:ea typeface="Arial"/>
                <a:cs typeface="Arial"/>
                <a:sym typeface="Arial"/>
              </a:rPr>
              <a:t>（もうけ）</a:t>
            </a:r>
            <a:r>
              <a:rPr lang="ja-JP" sz="1600">
                <a:solidFill>
                  <a:srgbClr val="005BAD"/>
                </a:solidFill>
                <a:latin typeface="Arial"/>
                <a:ea typeface="Arial"/>
                <a:cs typeface="Arial"/>
                <a:sym typeface="Arial"/>
              </a:rPr>
              <a:t>と</a:t>
            </a:r>
            <a:endParaRPr sz="1600">
              <a:solidFill>
                <a:srgbClr val="005BAD"/>
              </a:solidFill>
              <a:latin typeface="Arial"/>
              <a:ea typeface="Arial"/>
              <a:cs typeface="Arial"/>
              <a:sym typeface="Arial"/>
            </a:endParaRPr>
          </a:p>
          <a:p>
            <a:pPr indent="0" lvl="0" marL="0" marR="0" rtl="0" algn="l">
              <a:lnSpc>
                <a:spcPct val="114000"/>
              </a:lnSpc>
              <a:spcBef>
                <a:spcPts val="0"/>
              </a:spcBef>
              <a:spcAft>
                <a:spcPts val="0"/>
              </a:spcAft>
              <a:buClr>
                <a:srgbClr val="005BAD"/>
              </a:buClr>
              <a:buSzPts val="1600"/>
              <a:buFont typeface="Arial"/>
              <a:buNone/>
            </a:pPr>
            <a:r>
              <a:rPr lang="ja-JP" sz="1600">
                <a:solidFill>
                  <a:srgbClr val="005BAD"/>
                </a:solidFill>
                <a:latin typeface="Arial"/>
                <a:ea typeface="Arial"/>
                <a:cs typeface="Arial"/>
                <a:sym typeface="Arial"/>
              </a:rPr>
              <a:t>橋の使用回数が異なる場合</a:t>
            </a:r>
            <a:endParaRPr/>
          </a:p>
        </p:txBody>
      </p:sp>
      <p:sp>
        <p:nvSpPr>
          <p:cNvPr id="697" name="Google Shape;697;p76"/>
          <p:cNvSpPr/>
          <p:nvPr/>
        </p:nvSpPr>
        <p:spPr>
          <a:xfrm>
            <a:off x="3928375" y="1257125"/>
            <a:ext cx="1646700" cy="226800"/>
          </a:xfrm>
          <a:prstGeom prst="rect">
            <a:avLst/>
          </a:prstGeom>
          <a:noFill/>
          <a:ln cap="flat" cmpd="sng" w="19050">
            <a:solidFill>
              <a:srgbClr val="262626"/>
            </a:solidFill>
            <a:prstDash val="solid"/>
            <a:round/>
            <a:headEnd len="sm" w="sm" type="none"/>
            <a:tailEnd len="sm" w="sm" type="none"/>
          </a:ln>
        </p:spPr>
        <p:txBody>
          <a:bodyPr anchorCtr="0" anchor="ctr" bIns="36000" lIns="72000" spcFirstLastPara="1" rIns="72000" wrap="square" tIns="36000">
            <a:noAutofit/>
          </a:bodyPr>
          <a:lstStyle/>
          <a:p>
            <a:pPr indent="0" lvl="0" marL="0" marR="0" rtl="0" algn="ctr">
              <a:lnSpc>
                <a:spcPct val="100000"/>
              </a:lnSpc>
              <a:spcBef>
                <a:spcPts val="0"/>
              </a:spcBef>
              <a:spcAft>
                <a:spcPts val="0"/>
              </a:spcAft>
              <a:buClr>
                <a:schemeClr val="dk1"/>
              </a:buClr>
              <a:buSzPts val="1300"/>
              <a:buFont typeface="Arial"/>
              <a:buNone/>
            </a:pPr>
            <a:r>
              <a:rPr b="0" i="0" lang="ja-JP" sz="1300" u="none" cap="none" strike="noStrike">
                <a:solidFill>
                  <a:schemeClr val="dk1"/>
                </a:solidFill>
                <a:latin typeface="Arial"/>
                <a:ea typeface="Arial"/>
                <a:cs typeface="Arial"/>
                <a:sym typeface="Arial"/>
              </a:rPr>
              <a:t>パターン１</a:t>
            </a:r>
            <a:r>
              <a:rPr b="0" i="0" lang="ja-JP" sz="1200" u="none" cap="none" strike="noStrike">
                <a:solidFill>
                  <a:schemeClr val="dk1"/>
                </a:solidFill>
                <a:latin typeface="Arial"/>
                <a:ea typeface="Arial"/>
                <a:cs typeface="Arial"/>
                <a:sym typeface="Arial"/>
              </a:rPr>
              <a:t>（参考）</a:t>
            </a:r>
            <a:endParaRPr b="0" i="0" sz="1300" u="none" cap="none" strike="noStrike">
              <a:solidFill>
                <a:schemeClr val="dk1"/>
              </a:solidFill>
              <a:latin typeface="Arial"/>
              <a:ea typeface="Arial"/>
              <a:cs typeface="Arial"/>
              <a:sym typeface="Arial"/>
            </a:endParaRPr>
          </a:p>
        </p:txBody>
      </p:sp>
      <p:sp>
        <p:nvSpPr>
          <p:cNvPr id="698" name="Google Shape;698;p76"/>
          <p:cNvSpPr/>
          <p:nvPr/>
        </p:nvSpPr>
        <p:spPr>
          <a:xfrm>
            <a:off x="323642" y="4576465"/>
            <a:ext cx="3455400" cy="621000"/>
          </a:xfrm>
          <a:prstGeom prst="rect">
            <a:avLst/>
          </a:prstGeom>
          <a:noFill/>
          <a:ln>
            <a:noFill/>
          </a:ln>
        </p:spPr>
        <p:txBody>
          <a:bodyPr anchorCtr="0" anchor="ctr" bIns="45700" lIns="91425" spcFirstLastPara="1" rIns="91425" wrap="square" tIns="45700">
            <a:noAutofit/>
          </a:bodyPr>
          <a:lstStyle/>
          <a:p>
            <a:pPr indent="0" lvl="0" marL="0" marR="0" rtl="0" algn="l">
              <a:lnSpc>
                <a:spcPct val="114000"/>
              </a:lnSpc>
              <a:spcBef>
                <a:spcPts val="0"/>
              </a:spcBef>
              <a:spcAft>
                <a:spcPts val="0"/>
              </a:spcAft>
              <a:buClr>
                <a:srgbClr val="005BAD"/>
              </a:buClr>
              <a:buSzPts val="1050"/>
              <a:buFont typeface="Noto Sans Symbols"/>
              <a:buNone/>
            </a:pPr>
            <a:r>
              <a:rPr lang="ja-JP" sz="1000">
                <a:solidFill>
                  <a:srgbClr val="005BAD"/>
                </a:solidFill>
                <a:latin typeface="Arial"/>
                <a:ea typeface="Arial"/>
                <a:cs typeface="Arial"/>
                <a:sym typeface="Arial"/>
              </a:rPr>
              <a:t>※グループの意見を集約し、「負担金額」を</a:t>
            </a:r>
            <a:endParaRPr sz="1000">
              <a:solidFill>
                <a:srgbClr val="005BAD"/>
              </a:solidFill>
              <a:latin typeface="Arial"/>
              <a:ea typeface="Arial"/>
              <a:cs typeface="Arial"/>
              <a:sym typeface="Arial"/>
            </a:endParaRPr>
          </a:p>
          <a:p>
            <a:pPr indent="0" lvl="0" marL="0" marR="0" rtl="0" algn="l">
              <a:lnSpc>
                <a:spcPct val="114000"/>
              </a:lnSpc>
              <a:spcBef>
                <a:spcPts val="0"/>
              </a:spcBef>
              <a:spcAft>
                <a:spcPts val="0"/>
              </a:spcAft>
              <a:buClr>
                <a:srgbClr val="005BAD"/>
              </a:buClr>
              <a:buSzPts val="1050"/>
              <a:buFont typeface="Noto Sans Symbols"/>
              <a:buNone/>
            </a:pPr>
            <a:r>
              <a:rPr lang="ja-JP" sz="1000">
                <a:solidFill>
                  <a:srgbClr val="005BAD"/>
                </a:solidFill>
                <a:latin typeface="Arial"/>
                <a:ea typeface="Arial"/>
                <a:cs typeface="Arial"/>
                <a:sym typeface="Arial"/>
              </a:rPr>
              <a:t>   記入しましょう！</a:t>
            </a:r>
            <a:endParaRPr sz="1000"/>
          </a:p>
        </p:txBody>
      </p:sp>
      <p:sp>
        <p:nvSpPr>
          <p:cNvPr id="699" name="Google Shape;699;p76"/>
          <p:cNvSpPr/>
          <p:nvPr/>
        </p:nvSpPr>
        <p:spPr>
          <a:xfrm>
            <a:off x="6940632" y="3944289"/>
            <a:ext cx="1879500" cy="621000"/>
          </a:xfrm>
          <a:prstGeom prst="rect">
            <a:avLst/>
          </a:prstGeom>
          <a:noFill/>
          <a:ln>
            <a:noFill/>
          </a:ln>
        </p:spPr>
        <p:txBody>
          <a:bodyPr anchorCtr="0" anchor="ctr" bIns="45700" lIns="91425" spcFirstLastPara="1" rIns="91425" wrap="square" tIns="45700">
            <a:noAutofit/>
          </a:bodyPr>
          <a:lstStyle/>
          <a:p>
            <a:pPr indent="0" lvl="0" marL="0" marR="0" rtl="0" algn="l">
              <a:lnSpc>
                <a:spcPct val="114000"/>
              </a:lnSpc>
              <a:spcBef>
                <a:spcPts val="0"/>
              </a:spcBef>
              <a:spcAft>
                <a:spcPts val="0"/>
              </a:spcAft>
              <a:buClr>
                <a:srgbClr val="005BAD"/>
              </a:buClr>
              <a:buSzPts val="900"/>
              <a:buFont typeface="Noto Sans Symbols"/>
              <a:buNone/>
            </a:pPr>
            <a:r>
              <a:rPr lang="ja-JP" sz="900">
                <a:solidFill>
                  <a:srgbClr val="005BAD"/>
                </a:solidFill>
                <a:latin typeface="Arial"/>
                <a:ea typeface="Arial"/>
                <a:cs typeface="Arial"/>
                <a:sym typeface="Arial"/>
              </a:rPr>
              <a:t>※グループでは、どの要素をどれくらい重要視しますか？下の図のどの辺りに位置するか★を動かしてみましょう！</a:t>
            </a:r>
            <a:endParaRPr/>
          </a:p>
        </p:txBody>
      </p:sp>
      <p:grpSp>
        <p:nvGrpSpPr>
          <p:cNvPr id="700" name="Google Shape;700;p76"/>
          <p:cNvGrpSpPr/>
          <p:nvPr/>
        </p:nvGrpSpPr>
        <p:grpSpPr>
          <a:xfrm>
            <a:off x="7088512" y="4832765"/>
            <a:ext cx="1529700" cy="1529700"/>
            <a:chOff x="7088512" y="4886555"/>
            <a:chExt cx="1529700" cy="1529700"/>
          </a:xfrm>
        </p:grpSpPr>
        <p:sp>
          <p:nvSpPr>
            <p:cNvPr id="701" name="Google Shape;701;p76"/>
            <p:cNvSpPr/>
            <p:nvPr/>
          </p:nvSpPr>
          <p:spPr>
            <a:xfrm>
              <a:off x="7660654" y="5458697"/>
              <a:ext cx="385500" cy="385500"/>
            </a:xfrm>
            <a:prstGeom prst="ellipse">
              <a:avLst/>
            </a:prstGeom>
            <a:noFill/>
            <a:ln cap="flat" cmpd="sng" w="9525">
              <a:solidFill>
                <a:srgbClr val="005BAD"/>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2400"/>
                <a:buFont typeface="Arial"/>
                <a:buNone/>
              </a:pPr>
              <a:r>
                <a:t/>
              </a:r>
              <a:endParaRPr b="0" i="0" sz="2400" u="none" cap="none" strike="noStrike">
                <a:solidFill>
                  <a:schemeClr val="dk1"/>
                </a:solidFill>
                <a:latin typeface="Arial"/>
                <a:ea typeface="Arial"/>
                <a:cs typeface="Arial"/>
                <a:sym typeface="Arial"/>
              </a:endParaRPr>
            </a:p>
          </p:txBody>
        </p:sp>
        <p:sp>
          <p:nvSpPr>
            <p:cNvPr id="702" name="Google Shape;702;p76"/>
            <p:cNvSpPr/>
            <p:nvPr/>
          </p:nvSpPr>
          <p:spPr>
            <a:xfrm>
              <a:off x="7355624" y="5153667"/>
              <a:ext cx="995700" cy="995700"/>
            </a:xfrm>
            <a:prstGeom prst="ellipse">
              <a:avLst/>
            </a:prstGeom>
            <a:noFill/>
            <a:ln cap="flat" cmpd="sng" w="9525">
              <a:solidFill>
                <a:srgbClr val="005BAD"/>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2400"/>
                <a:buFont typeface="Arial"/>
                <a:buNone/>
              </a:pPr>
              <a:r>
                <a:t/>
              </a:r>
              <a:endParaRPr b="0" i="0" sz="2400" u="none" cap="none" strike="noStrike">
                <a:solidFill>
                  <a:schemeClr val="dk1"/>
                </a:solidFill>
                <a:latin typeface="Arial"/>
                <a:ea typeface="Arial"/>
                <a:cs typeface="Arial"/>
                <a:sym typeface="Arial"/>
              </a:endParaRPr>
            </a:p>
          </p:txBody>
        </p:sp>
        <p:sp>
          <p:nvSpPr>
            <p:cNvPr id="703" name="Google Shape;703;p76"/>
            <p:cNvSpPr/>
            <p:nvPr/>
          </p:nvSpPr>
          <p:spPr>
            <a:xfrm>
              <a:off x="7088512" y="4886555"/>
              <a:ext cx="1529700" cy="1529700"/>
            </a:xfrm>
            <a:prstGeom prst="ellipse">
              <a:avLst/>
            </a:prstGeom>
            <a:noFill/>
            <a:ln cap="flat" cmpd="sng" w="9525">
              <a:solidFill>
                <a:srgbClr val="005BAD"/>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2400"/>
                <a:buFont typeface="Arial"/>
                <a:buNone/>
              </a:pPr>
              <a:r>
                <a:t/>
              </a:r>
              <a:endParaRPr b="0" i="0" sz="2400" u="none" cap="none" strike="noStrike">
                <a:solidFill>
                  <a:schemeClr val="dk1"/>
                </a:solidFill>
                <a:latin typeface="Arial"/>
                <a:ea typeface="Arial"/>
                <a:cs typeface="Arial"/>
                <a:sym typeface="Arial"/>
              </a:endParaRPr>
            </a:p>
          </p:txBody>
        </p:sp>
      </p:grpSp>
      <p:sp>
        <p:nvSpPr>
          <p:cNvPr id="704" name="Google Shape;704;p76"/>
          <p:cNvSpPr/>
          <p:nvPr/>
        </p:nvSpPr>
        <p:spPr>
          <a:xfrm flipH="1" rot="2627637">
            <a:off x="8042328" y="4872393"/>
            <a:ext cx="213339" cy="869533"/>
          </a:xfrm>
          <a:custGeom>
            <a:rect b="b" l="l" r="r" t="t"/>
            <a:pathLst>
              <a:path extrusionOk="0" h="2826162" w="635031">
                <a:moveTo>
                  <a:pt x="477774" y="549783"/>
                </a:moveTo>
                <a:lnTo>
                  <a:pt x="635032" y="549783"/>
                </a:lnTo>
                <a:lnTo>
                  <a:pt x="317468" y="0"/>
                </a:lnTo>
                <a:lnTo>
                  <a:pt x="0" y="549783"/>
                </a:lnTo>
                <a:lnTo>
                  <a:pt x="157163" y="549783"/>
                </a:lnTo>
                <a:lnTo>
                  <a:pt x="317468" y="2826163"/>
                </a:lnTo>
                <a:lnTo>
                  <a:pt x="477774" y="549783"/>
                </a:lnTo>
                <a:close/>
              </a:path>
            </a:pathLst>
          </a:custGeom>
          <a:gradFill>
            <a:gsLst>
              <a:gs pos="0">
                <a:srgbClr val="005BAD"/>
              </a:gs>
              <a:gs pos="100000">
                <a:srgbClr val="005BAD">
                  <a:alpha val="0"/>
                </a:srgbClr>
              </a:gs>
            </a:gsLst>
            <a:lin ang="5400012" scaled="0"/>
          </a:gra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705" name="Google Shape;705;p76"/>
          <p:cNvSpPr/>
          <p:nvPr/>
        </p:nvSpPr>
        <p:spPr>
          <a:xfrm>
            <a:off x="6932817" y="4690493"/>
            <a:ext cx="663000" cy="139800"/>
          </a:xfrm>
          <a:prstGeom prst="rect">
            <a:avLst/>
          </a:prstGeom>
          <a:noFill/>
          <a:ln cap="flat" cmpd="sng" w="9525">
            <a:solidFill>
              <a:srgbClr val="005BAD"/>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14000"/>
              </a:lnSpc>
              <a:spcBef>
                <a:spcPts val="0"/>
              </a:spcBef>
              <a:spcAft>
                <a:spcPts val="0"/>
              </a:spcAft>
              <a:buClr>
                <a:srgbClr val="005BAD"/>
              </a:buClr>
              <a:buSzPts val="900"/>
              <a:buFont typeface="Noto Sans Symbols"/>
              <a:buNone/>
            </a:pPr>
            <a:r>
              <a:rPr lang="ja-JP" sz="900">
                <a:solidFill>
                  <a:srgbClr val="005BAD"/>
                </a:solidFill>
                <a:latin typeface="Arial"/>
                <a:ea typeface="Arial"/>
                <a:cs typeface="Arial"/>
                <a:sym typeface="Arial"/>
              </a:rPr>
              <a:t>所得金額</a:t>
            </a:r>
            <a:endParaRPr/>
          </a:p>
        </p:txBody>
      </p:sp>
      <p:sp>
        <p:nvSpPr>
          <p:cNvPr id="706" name="Google Shape;706;p76"/>
          <p:cNvSpPr/>
          <p:nvPr/>
        </p:nvSpPr>
        <p:spPr>
          <a:xfrm>
            <a:off x="8117381" y="4690493"/>
            <a:ext cx="663000" cy="139800"/>
          </a:xfrm>
          <a:prstGeom prst="rect">
            <a:avLst/>
          </a:prstGeom>
          <a:noFill/>
          <a:ln cap="flat" cmpd="sng" w="9525">
            <a:solidFill>
              <a:srgbClr val="005BAD"/>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14000"/>
              </a:lnSpc>
              <a:spcBef>
                <a:spcPts val="0"/>
              </a:spcBef>
              <a:spcAft>
                <a:spcPts val="0"/>
              </a:spcAft>
              <a:buClr>
                <a:srgbClr val="005BAD"/>
              </a:buClr>
              <a:buSzPts val="900"/>
              <a:buFont typeface="Noto Sans Symbols"/>
              <a:buNone/>
            </a:pPr>
            <a:r>
              <a:rPr lang="ja-JP" sz="900">
                <a:solidFill>
                  <a:srgbClr val="005BAD"/>
                </a:solidFill>
                <a:latin typeface="Arial"/>
                <a:ea typeface="Arial"/>
                <a:cs typeface="Arial"/>
                <a:sym typeface="Arial"/>
              </a:rPr>
              <a:t>使用回数</a:t>
            </a:r>
            <a:endParaRPr/>
          </a:p>
        </p:txBody>
      </p:sp>
      <p:sp>
        <p:nvSpPr>
          <p:cNvPr id="707" name="Google Shape;707;p76"/>
          <p:cNvSpPr/>
          <p:nvPr/>
        </p:nvSpPr>
        <p:spPr>
          <a:xfrm>
            <a:off x="7410353" y="6532801"/>
            <a:ext cx="886200" cy="139800"/>
          </a:xfrm>
          <a:prstGeom prst="rect">
            <a:avLst/>
          </a:prstGeom>
          <a:noFill/>
          <a:ln cap="flat" cmpd="sng" w="9525">
            <a:solidFill>
              <a:srgbClr val="005BAD"/>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14000"/>
              </a:lnSpc>
              <a:spcBef>
                <a:spcPts val="0"/>
              </a:spcBef>
              <a:spcAft>
                <a:spcPts val="0"/>
              </a:spcAft>
              <a:buClr>
                <a:srgbClr val="005BAD"/>
              </a:buClr>
              <a:buSzPts val="900"/>
              <a:buFont typeface="Noto Sans Symbols"/>
              <a:buNone/>
            </a:pPr>
            <a:r>
              <a:rPr lang="ja-JP" sz="900">
                <a:solidFill>
                  <a:srgbClr val="005BAD"/>
                </a:solidFill>
                <a:latin typeface="Arial"/>
                <a:ea typeface="Arial"/>
                <a:cs typeface="Arial"/>
                <a:sym typeface="Arial"/>
              </a:rPr>
              <a:t>その他の要素</a:t>
            </a:r>
            <a:endParaRPr/>
          </a:p>
        </p:txBody>
      </p:sp>
      <p:sp>
        <p:nvSpPr>
          <p:cNvPr id="708" name="Google Shape;708;p76"/>
          <p:cNvSpPr/>
          <p:nvPr/>
        </p:nvSpPr>
        <p:spPr>
          <a:xfrm rot="-2591476">
            <a:off x="7454554" y="4863558"/>
            <a:ext cx="213398" cy="874656"/>
          </a:xfrm>
          <a:custGeom>
            <a:rect b="b" l="l" r="r" t="t"/>
            <a:pathLst>
              <a:path extrusionOk="0" h="2826162" w="635031">
                <a:moveTo>
                  <a:pt x="477774" y="549783"/>
                </a:moveTo>
                <a:lnTo>
                  <a:pt x="635032" y="549783"/>
                </a:lnTo>
                <a:lnTo>
                  <a:pt x="317468" y="0"/>
                </a:lnTo>
                <a:lnTo>
                  <a:pt x="0" y="549783"/>
                </a:lnTo>
                <a:lnTo>
                  <a:pt x="157163" y="549783"/>
                </a:lnTo>
                <a:lnTo>
                  <a:pt x="317468" y="2826163"/>
                </a:lnTo>
                <a:lnTo>
                  <a:pt x="477774" y="549783"/>
                </a:lnTo>
                <a:close/>
              </a:path>
            </a:pathLst>
          </a:custGeom>
          <a:gradFill>
            <a:gsLst>
              <a:gs pos="0">
                <a:srgbClr val="005BAD"/>
              </a:gs>
              <a:gs pos="100000">
                <a:srgbClr val="005BAD">
                  <a:alpha val="0"/>
                </a:srgbClr>
              </a:gs>
            </a:gsLst>
            <a:lin ang="5400012" scaled="0"/>
          </a:gra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709" name="Google Shape;709;p76"/>
          <p:cNvSpPr/>
          <p:nvPr/>
        </p:nvSpPr>
        <p:spPr>
          <a:xfrm rot="10800000">
            <a:off x="7747405" y="5570197"/>
            <a:ext cx="212735" cy="869045"/>
          </a:xfrm>
          <a:custGeom>
            <a:rect b="b" l="l" r="r" t="t"/>
            <a:pathLst>
              <a:path extrusionOk="0" h="2826162" w="635031">
                <a:moveTo>
                  <a:pt x="477774" y="549783"/>
                </a:moveTo>
                <a:lnTo>
                  <a:pt x="635032" y="549783"/>
                </a:lnTo>
                <a:lnTo>
                  <a:pt x="317468" y="0"/>
                </a:lnTo>
                <a:lnTo>
                  <a:pt x="0" y="549783"/>
                </a:lnTo>
                <a:lnTo>
                  <a:pt x="157163" y="549783"/>
                </a:lnTo>
                <a:lnTo>
                  <a:pt x="317468" y="2826163"/>
                </a:lnTo>
                <a:lnTo>
                  <a:pt x="477774" y="549783"/>
                </a:lnTo>
                <a:close/>
              </a:path>
            </a:pathLst>
          </a:custGeom>
          <a:gradFill>
            <a:gsLst>
              <a:gs pos="0">
                <a:srgbClr val="005BAD"/>
              </a:gs>
              <a:gs pos="100000">
                <a:srgbClr val="005BAD">
                  <a:alpha val="0"/>
                </a:srgbClr>
              </a:gs>
            </a:gsLst>
            <a:lin ang="5400012" scaled="0"/>
          </a:gra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710" name="Google Shape;710;p76"/>
          <p:cNvSpPr/>
          <p:nvPr/>
        </p:nvSpPr>
        <p:spPr>
          <a:xfrm>
            <a:off x="7797217" y="5541470"/>
            <a:ext cx="112500" cy="112500"/>
          </a:xfrm>
          <a:prstGeom prst="ellipse">
            <a:avLst/>
          </a:prstGeom>
          <a:solidFill>
            <a:srgbClr val="005BAD">
              <a:alpha val="69800"/>
            </a:srgbClr>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2400"/>
              <a:buFont typeface="Arial"/>
              <a:buNone/>
            </a:pPr>
            <a:r>
              <a:t/>
            </a:r>
            <a:endParaRPr b="0" i="0" sz="2400" u="none" cap="none" strike="noStrike">
              <a:solidFill>
                <a:srgbClr val="FFC000"/>
              </a:solidFill>
              <a:latin typeface="Arial"/>
              <a:ea typeface="Arial"/>
              <a:cs typeface="Arial"/>
              <a:sym typeface="Arial"/>
            </a:endParaRPr>
          </a:p>
        </p:txBody>
      </p:sp>
      <p:graphicFrame>
        <p:nvGraphicFramePr>
          <p:cNvPr id="711" name="Google Shape;711;p76"/>
          <p:cNvGraphicFramePr/>
          <p:nvPr/>
        </p:nvGraphicFramePr>
        <p:xfrm>
          <a:off x="5772274" y="1541747"/>
          <a:ext cx="3000000" cy="3000000"/>
        </p:xfrm>
        <a:graphic>
          <a:graphicData uri="http://schemas.openxmlformats.org/drawingml/2006/table">
            <a:tbl>
              <a:tblPr bandRow="1" firstRow="1">
                <a:noFill/>
                <a:tableStyleId>{EDD6E753-2930-40FE-A78C-5DBA94F34718}</a:tableStyleId>
              </a:tblPr>
              <a:tblGrid>
                <a:gridCol w="506775"/>
                <a:gridCol w="482700"/>
                <a:gridCol w="654250"/>
                <a:gridCol w="687375"/>
                <a:gridCol w="716975"/>
              </a:tblGrid>
              <a:tr h="361725">
                <a:tc>
                  <a:txBody>
                    <a:bodyPr/>
                    <a:lstStyle/>
                    <a:p>
                      <a:pPr indent="0" lvl="0" marL="0" marR="0" rtl="0" algn="ctr">
                        <a:spcBef>
                          <a:spcPts val="0"/>
                        </a:spcBef>
                        <a:spcAft>
                          <a:spcPts val="0"/>
                        </a:spcAft>
                        <a:buNone/>
                      </a:pPr>
                      <a:r>
                        <a:t/>
                      </a:r>
                      <a:endParaRPr b="0" sz="900" u="none" cap="none" strike="noStrike">
                        <a:solidFill>
                          <a:schemeClr val="lt1"/>
                        </a:solidFill>
                      </a:endParaRPr>
                    </a:p>
                  </a:txBody>
                  <a:tcPr marT="45725" marB="45725" marR="91450" marL="91450" anchor="ctr">
                    <a:lnL cap="flat" cmpd="sng" w="9525">
                      <a:solidFill>
                        <a:srgbClr val="000000">
                          <a:alpha val="0"/>
                        </a:srgbClr>
                      </a:solidFill>
                      <a:prstDash val="solid"/>
                      <a:round/>
                      <a:headEnd len="sm" w="sm" type="none"/>
                      <a:tailEnd len="sm" w="sm" type="none"/>
                    </a:lnL>
                    <a:lnR cap="flat" cmpd="sng" w="12700">
                      <a:solidFill>
                        <a:schemeClr val="dk1"/>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12700">
                      <a:solidFill>
                        <a:schemeClr val="dk1"/>
                      </a:solidFill>
                      <a:prstDash val="solid"/>
                      <a:round/>
                      <a:headEnd len="sm" w="sm" type="none"/>
                      <a:tailEnd len="sm" w="sm" type="none"/>
                    </a:lnB>
                    <a:solidFill>
                      <a:srgbClr val="F2F2F2"/>
                    </a:solidFill>
                  </a:tcPr>
                </a:tc>
                <a:tc>
                  <a:txBody>
                    <a:bodyPr/>
                    <a:lstStyle/>
                    <a:p>
                      <a:pPr indent="0" lvl="0" marL="0" marR="0" rtl="0" algn="ctr">
                        <a:spcBef>
                          <a:spcPts val="0"/>
                        </a:spcBef>
                        <a:spcAft>
                          <a:spcPts val="0"/>
                        </a:spcAft>
                        <a:buNone/>
                      </a:pPr>
                      <a:r>
                        <a:rPr b="1" lang="ja-JP" sz="900" u="none" cap="none" strike="noStrike">
                          <a:solidFill>
                            <a:schemeClr val="lt1"/>
                          </a:solidFill>
                        </a:rPr>
                        <a:t>家族</a:t>
                      </a:r>
                      <a:endParaRPr/>
                    </a:p>
                  </a:txBody>
                  <a:tcPr marT="45725" marB="45725" marR="91450" marL="91450" anchor="ctr">
                    <a:lnL cap="flat" cmpd="sng" w="12700">
                      <a:solidFill>
                        <a:schemeClr val="dk1"/>
                      </a:solidFill>
                      <a:prstDash val="solid"/>
                      <a:round/>
                      <a:headEnd len="sm" w="sm" type="none"/>
                      <a:tailEnd len="sm" w="sm" type="none"/>
                    </a:lnL>
                    <a:lnR cap="flat" cmpd="sng" w="12700">
                      <a:solidFill>
                        <a:schemeClr val="lt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7F7F7F"/>
                    </a:solidFill>
                  </a:tcPr>
                </a:tc>
                <a:tc>
                  <a:txBody>
                    <a:bodyPr/>
                    <a:lstStyle/>
                    <a:p>
                      <a:pPr indent="0" lvl="0" marL="0" marR="0" rtl="0" algn="ctr">
                        <a:spcBef>
                          <a:spcPts val="0"/>
                        </a:spcBef>
                        <a:spcAft>
                          <a:spcPts val="0"/>
                        </a:spcAft>
                        <a:buNone/>
                      </a:pPr>
                      <a:r>
                        <a:rPr lang="ja-JP" sz="900" u="none" cap="none" strike="noStrike">
                          <a:solidFill>
                            <a:schemeClr val="lt1"/>
                          </a:solidFill>
                        </a:rPr>
                        <a:t>所得金額</a:t>
                      </a:r>
                      <a:endParaRPr b="0" sz="700" u="none" cap="none" strike="noStrike">
                        <a:solidFill>
                          <a:schemeClr val="lt1"/>
                        </a:solidFill>
                        <a:latin typeface="Arial"/>
                        <a:ea typeface="Arial"/>
                        <a:cs typeface="Arial"/>
                        <a:sym typeface="Arial"/>
                      </a:endParaRPr>
                    </a:p>
                  </a:txBody>
                  <a:tcPr marT="45725" marB="45725" marR="91450" marL="91450" anchor="ctr">
                    <a:lnL cap="flat" cmpd="sng" w="12700">
                      <a:solidFill>
                        <a:schemeClr val="lt1"/>
                      </a:solidFill>
                      <a:prstDash val="solid"/>
                      <a:round/>
                      <a:headEnd len="sm" w="sm" type="none"/>
                      <a:tailEnd len="sm" w="sm" type="none"/>
                    </a:lnL>
                    <a:lnR cap="flat" cmpd="sng" w="12700">
                      <a:solidFill>
                        <a:schemeClr val="lt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7F7F7F"/>
                    </a:solidFill>
                  </a:tcPr>
                </a:tc>
                <a:tc>
                  <a:txBody>
                    <a:bodyPr/>
                    <a:lstStyle/>
                    <a:p>
                      <a:pPr indent="0" lvl="0" marL="0" marR="0" rtl="0" algn="ctr">
                        <a:spcBef>
                          <a:spcPts val="0"/>
                        </a:spcBef>
                        <a:spcAft>
                          <a:spcPts val="0"/>
                        </a:spcAft>
                        <a:buNone/>
                      </a:pPr>
                      <a:r>
                        <a:rPr lang="ja-JP" sz="900" u="none" cap="none" strike="noStrike">
                          <a:solidFill>
                            <a:schemeClr val="lt1"/>
                          </a:solidFill>
                        </a:rPr>
                        <a:t>使用回数</a:t>
                      </a:r>
                      <a:endParaRPr>
                        <a:solidFill>
                          <a:schemeClr val="lt1"/>
                        </a:solidFill>
                      </a:endParaRPr>
                    </a:p>
                  </a:txBody>
                  <a:tcPr marT="45725" marB="45725" marR="91450" marL="91450" anchor="ctr">
                    <a:lnL cap="flat" cmpd="sng" w="12700">
                      <a:solidFill>
                        <a:schemeClr val="lt1"/>
                      </a:solidFill>
                      <a:prstDash val="solid"/>
                      <a:round/>
                      <a:headEnd len="sm" w="sm" type="none"/>
                      <a:tailEnd len="sm" w="sm" type="none"/>
                    </a:lnL>
                    <a:lnR cap="flat" cmpd="sng" w="12700">
                      <a:solidFill>
                        <a:schemeClr val="lt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7F7F7F"/>
                    </a:solidFill>
                  </a:tcPr>
                </a:tc>
                <a:tc>
                  <a:txBody>
                    <a:bodyPr/>
                    <a:lstStyle/>
                    <a:p>
                      <a:pPr indent="0" lvl="0" marL="0" marR="0" rtl="0" algn="ctr">
                        <a:spcBef>
                          <a:spcPts val="0"/>
                        </a:spcBef>
                        <a:spcAft>
                          <a:spcPts val="0"/>
                        </a:spcAft>
                        <a:buNone/>
                      </a:pPr>
                      <a:r>
                        <a:rPr lang="ja-JP" sz="900" u="none" cap="none" strike="noStrike">
                          <a:solidFill>
                            <a:schemeClr val="lt1"/>
                          </a:solidFill>
                        </a:rPr>
                        <a:t>負担金額</a:t>
                      </a:r>
                      <a:endParaRPr>
                        <a:solidFill>
                          <a:schemeClr val="lt1"/>
                        </a:solidFill>
                      </a:endParaRPr>
                    </a:p>
                  </a:txBody>
                  <a:tcPr marT="45725" marB="45725" marR="91450" marL="91450" anchor="ctr">
                    <a:lnL cap="flat" cmpd="sng" w="12700">
                      <a:solidFill>
                        <a:schemeClr val="lt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7F7F7F"/>
                    </a:solidFill>
                  </a:tcPr>
                </a:tc>
              </a:tr>
              <a:tr h="288000">
                <a:tc>
                  <a:txBody>
                    <a:bodyPr/>
                    <a:lstStyle/>
                    <a:p>
                      <a:pPr indent="0" lvl="0" marL="0" marR="0" rtl="0" algn="ctr">
                        <a:spcBef>
                          <a:spcPts val="0"/>
                        </a:spcBef>
                        <a:spcAft>
                          <a:spcPts val="0"/>
                        </a:spcAft>
                        <a:buNone/>
                      </a:pPr>
                      <a:r>
                        <a:rPr b="1" lang="ja-JP" sz="900" u="none" cap="none" strike="noStrike">
                          <a:latin typeface="Arial"/>
                          <a:ea typeface="Arial"/>
                          <a:cs typeface="Arial"/>
                          <a:sym typeface="Arial"/>
                        </a:rPr>
                        <a:t>Ａ家</a:t>
                      </a:r>
                      <a:endParaRPr/>
                    </a:p>
                  </a:txBody>
                  <a:tcPr marT="45725" marB="45725" marR="91450" marL="91450" anchor="ctr">
                    <a:lnL cap="flat" cmpd="sng" w="12700">
                      <a:solidFill>
                        <a:schemeClr val="dk1"/>
                      </a:solidFill>
                      <a:prstDash val="solid"/>
                      <a:round/>
                      <a:headEnd len="sm" w="sm" type="none"/>
                      <a:tailEnd len="sm" w="sm" type="none"/>
                    </a:lnL>
                    <a:lnR cap="flat" cmpd="sng" w="9525">
                      <a:solidFill>
                        <a:schemeClr val="dk1"/>
                      </a:solidFill>
                      <a:prstDash val="dash"/>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ctr">
                        <a:spcBef>
                          <a:spcPts val="0"/>
                        </a:spcBef>
                        <a:spcAft>
                          <a:spcPts val="0"/>
                        </a:spcAft>
                        <a:buNone/>
                      </a:pPr>
                      <a:r>
                        <a:rPr b="1" lang="ja-JP" sz="900" u="none" cap="none" strike="noStrike">
                          <a:latin typeface="Arial"/>
                          <a:ea typeface="Arial"/>
                          <a:cs typeface="Arial"/>
                          <a:sym typeface="Arial"/>
                        </a:rPr>
                        <a:t>４人</a:t>
                      </a:r>
                      <a:endParaRPr/>
                    </a:p>
                  </a:txBody>
                  <a:tcPr marT="45725" marB="45725" marR="91450" marL="91450" anchor="ctr">
                    <a:lnL cap="flat" cmpd="sng" w="9525">
                      <a:solidFill>
                        <a:schemeClr val="dk1"/>
                      </a:solidFill>
                      <a:prstDash val="dash"/>
                      <a:round/>
                      <a:headEnd len="sm" w="sm" type="none"/>
                      <a:tailEnd len="sm" w="sm" type="none"/>
                    </a:lnL>
                    <a:lnR cap="flat" cmpd="sng" w="9525">
                      <a:solidFill>
                        <a:schemeClr val="dk1"/>
                      </a:solidFill>
                      <a:prstDash val="dash"/>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ctr">
                        <a:spcBef>
                          <a:spcPts val="0"/>
                        </a:spcBef>
                        <a:spcAft>
                          <a:spcPts val="0"/>
                        </a:spcAft>
                        <a:buNone/>
                      </a:pPr>
                      <a:r>
                        <a:rPr b="1" lang="ja-JP" sz="900" u="none" cap="none" strike="noStrike">
                          <a:latin typeface="Arial"/>
                          <a:ea typeface="Arial"/>
                          <a:cs typeface="Arial"/>
                          <a:sym typeface="Arial"/>
                        </a:rPr>
                        <a:t>500万円</a:t>
                      </a:r>
                      <a:endParaRPr/>
                    </a:p>
                  </a:txBody>
                  <a:tcPr marT="45725" marB="45725" marR="91450" marL="91450" anchor="ctr">
                    <a:lnL cap="flat" cmpd="sng" w="9525">
                      <a:solidFill>
                        <a:schemeClr val="dk1"/>
                      </a:solidFill>
                      <a:prstDash val="dash"/>
                      <a:round/>
                      <a:headEnd len="sm" w="sm" type="none"/>
                      <a:tailEnd len="sm" w="sm" type="none"/>
                    </a:lnL>
                    <a:lnR cap="flat" cmpd="sng" w="9525">
                      <a:solidFill>
                        <a:schemeClr val="dk1"/>
                      </a:solidFill>
                      <a:prstDash val="dash"/>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ctr">
                        <a:spcBef>
                          <a:spcPts val="0"/>
                        </a:spcBef>
                        <a:spcAft>
                          <a:spcPts val="0"/>
                        </a:spcAft>
                        <a:buNone/>
                      </a:pPr>
                      <a:r>
                        <a:rPr b="1" lang="ja-JP" sz="900" u="none" cap="none" strike="noStrike">
                          <a:latin typeface="Arial"/>
                          <a:ea typeface="Arial"/>
                          <a:cs typeface="Arial"/>
                          <a:sym typeface="Arial"/>
                        </a:rPr>
                        <a:t>月10回</a:t>
                      </a:r>
                      <a:endParaRPr/>
                    </a:p>
                  </a:txBody>
                  <a:tcPr marT="45725" marB="45725" marR="91450" marL="91450" anchor="ctr">
                    <a:lnL cap="flat" cmpd="sng" w="9525">
                      <a:solidFill>
                        <a:schemeClr val="dk1"/>
                      </a:solidFill>
                      <a:prstDash val="dash"/>
                      <a:round/>
                      <a:headEnd len="sm" w="sm" type="none"/>
                      <a:tailEnd len="sm" w="sm" type="none"/>
                    </a:lnL>
                    <a:lnR cap="flat" cmpd="sng" w="9525">
                      <a:solidFill>
                        <a:schemeClr val="dk1"/>
                      </a:solidFill>
                      <a:prstDash val="dash"/>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ctr">
                        <a:spcBef>
                          <a:spcPts val="0"/>
                        </a:spcBef>
                        <a:spcAft>
                          <a:spcPts val="0"/>
                        </a:spcAft>
                        <a:buNone/>
                      </a:pPr>
                      <a:r>
                        <a:rPr b="1" lang="ja-JP" sz="900" u="none" cap="none" strike="noStrike">
                          <a:latin typeface="Arial"/>
                          <a:ea typeface="Arial"/>
                          <a:cs typeface="Arial"/>
                          <a:sym typeface="Arial"/>
                        </a:rPr>
                        <a:t>100万円</a:t>
                      </a:r>
                      <a:endParaRPr/>
                    </a:p>
                  </a:txBody>
                  <a:tcPr marT="45725" marB="45725" marR="91450" marL="91450" anchor="ctr">
                    <a:lnL cap="flat" cmpd="sng" w="9525">
                      <a:solidFill>
                        <a:schemeClr val="dk1"/>
                      </a:solidFill>
                      <a:prstDash val="dash"/>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r>
              <a:tr h="288000">
                <a:tc>
                  <a:txBody>
                    <a:bodyPr/>
                    <a:lstStyle/>
                    <a:p>
                      <a:pPr indent="0" lvl="0" marL="0" marR="0" rtl="0" algn="ctr">
                        <a:spcBef>
                          <a:spcPts val="0"/>
                        </a:spcBef>
                        <a:spcAft>
                          <a:spcPts val="0"/>
                        </a:spcAft>
                        <a:buNone/>
                      </a:pPr>
                      <a:r>
                        <a:rPr b="1" lang="ja-JP" sz="900" u="none" cap="none" strike="noStrike">
                          <a:latin typeface="Arial"/>
                          <a:ea typeface="Arial"/>
                          <a:cs typeface="Arial"/>
                          <a:sym typeface="Arial"/>
                        </a:rPr>
                        <a:t>Ｂ家</a:t>
                      </a:r>
                      <a:endParaRPr/>
                    </a:p>
                  </a:txBody>
                  <a:tcPr marT="45725" marB="45725" marR="91450" marL="91450" anchor="ctr">
                    <a:lnL cap="flat" cmpd="sng" w="12700">
                      <a:solidFill>
                        <a:schemeClr val="dk1"/>
                      </a:solidFill>
                      <a:prstDash val="solid"/>
                      <a:round/>
                      <a:headEnd len="sm" w="sm" type="none"/>
                      <a:tailEnd len="sm" w="sm" type="none"/>
                    </a:lnL>
                    <a:lnR cap="flat" cmpd="sng" w="9525">
                      <a:solidFill>
                        <a:schemeClr val="dk1"/>
                      </a:solidFill>
                      <a:prstDash val="dash"/>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ctr">
                        <a:spcBef>
                          <a:spcPts val="0"/>
                        </a:spcBef>
                        <a:spcAft>
                          <a:spcPts val="0"/>
                        </a:spcAft>
                        <a:buNone/>
                      </a:pPr>
                      <a:r>
                        <a:rPr b="1" lang="ja-JP" sz="900" u="none" cap="none" strike="noStrike">
                          <a:latin typeface="Arial"/>
                          <a:ea typeface="Arial"/>
                          <a:cs typeface="Arial"/>
                          <a:sym typeface="Arial"/>
                        </a:rPr>
                        <a:t>４人</a:t>
                      </a:r>
                      <a:endParaRPr/>
                    </a:p>
                  </a:txBody>
                  <a:tcPr marT="45725" marB="45725" marR="91450" marL="91450" anchor="ctr">
                    <a:lnL cap="flat" cmpd="sng" w="9525">
                      <a:solidFill>
                        <a:schemeClr val="dk1"/>
                      </a:solidFill>
                      <a:prstDash val="dash"/>
                      <a:round/>
                      <a:headEnd len="sm" w="sm" type="none"/>
                      <a:tailEnd len="sm" w="sm" type="none"/>
                    </a:lnL>
                    <a:lnR cap="flat" cmpd="sng" w="9525">
                      <a:solidFill>
                        <a:schemeClr val="dk1"/>
                      </a:solidFill>
                      <a:prstDash val="dash"/>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ctr">
                        <a:spcBef>
                          <a:spcPts val="0"/>
                        </a:spcBef>
                        <a:spcAft>
                          <a:spcPts val="0"/>
                        </a:spcAft>
                        <a:buNone/>
                      </a:pPr>
                      <a:r>
                        <a:rPr b="1" lang="ja-JP" sz="900" u="none" cap="none" strike="noStrike">
                          <a:latin typeface="Arial"/>
                          <a:ea typeface="Arial"/>
                          <a:cs typeface="Arial"/>
                          <a:sym typeface="Arial"/>
                        </a:rPr>
                        <a:t>500万円</a:t>
                      </a:r>
                      <a:endParaRPr/>
                    </a:p>
                  </a:txBody>
                  <a:tcPr marT="45725" marB="45725" marR="91450" marL="91450" anchor="ctr">
                    <a:lnL cap="flat" cmpd="sng" w="9525">
                      <a:solidFill>
                        <a:schemeClr val="dk1"/>
                      </a:solidFill>
                      <a:prstDash val="dash"/>
                      <a:round/>
                      <a:headEnd len="sm" w="sm" type="none"/>
                      <a:tailEnd len="sm" w="sm" type="none"/>
                    </a:lnL>
                    <a:lnR cap="flat" cmpd="sng" w="9525">
                      <a:solidFill>
                        <a:schemeClr val="dk1"/>
                      </a:solidFill>
                      <a:prstDash val="dash"/>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ctr">
                        <a:spcBef>
                          <a:spcPts val="0"/>
                        </a:spcBef>
                        <a:spcAft>
                          <a:spcPts val="0"/>
                        </a:spcAft>
                        <a:buNone/>
                      </a:pPr>
                      <a:r>
                        <a:rPr b="1" lang="ja-JP" sz="900" u="none" cap="none" strike="noStrike">
                          <a:latin typeface="Arial"/>
                          <a:ea typeface="Arial"/>
                          <a:cs typeface="Arial"/>
                          <a:sym typeface="Arial"/>
                        </a:rPr>
                        <a:t>月10回</a:t>
                      </a:r>
                      <a:endParaRPr/>
                    </a:p>
                  </a:txBody>
                  <a:tcPr marT="45725" marB="45725" marR="91450" marL="91450" anchor="ctr">
                    <a:lnL cap="flat" cmpd="sng" w="9525">
                      <a:solidFill>
                        <a:schemeClr val="dk1"/>
                      </a:solidFill>
                      <a:prstDash val="dash"/>
                      <a:round/>
                      <a:headEnd len="sm" w="sm" type="none"/>
                      <a:tailEnd len="sm" w="sm" type="none"/>
                    </a:lnL>
                    <a:lnR cap="flat" cmpd="sng" w="9525">
                      <a:solidFill>
                        <a:schemeClr val="dk1"/>
                      </a:solidFill>
                      <a:prstDash val="dash"/>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ctr">
                        <a:spcBef>
                          <a:spcPts val="0"/>
                        </a:spcBef>
                        <a:spcAft>
                          <a:spcPts val="0"/>
                        </a:spcAft>
                        <a:buNone/>
                      </a:pPr>
                      <a:r>
                        <a:rPr b="1" lang="ja-JP" sz="900" u="none" cap="none" strike="noStrike">
                          <a:latin typeface="Arial"/>
                          <a:ea typeface="Arial"/>
                          <a:cs typeface="Arial"/>
                          <a:sym typeface="Arial"/>
                        </a:rPr>
                        <a:t>100万円</a:t>
                      </a:r>
                      <a:endParaRPr/>
                    </a:p>
                  </a:txBody>
                  <a:tcPr marT="45725" marB="45725" marR="91450" marL="91450" anchor="ctr">
                    <a:lnL cap="flat" cmpd="sng" w="9525">
                      <a:solidFill>
                        <a:schemeClr val="dk1"/>
                      </a:solidFill>
                      <a:prstDash val="dash"/>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r>
              <a:tr h="288000">
                <a:tc>
                  <a:txBody>
                    <a:bodyPr/>
                    <a:lstStyle/>
                    <a:p>
                      <a:pPr indent="0" lvl="0" marL="0" marR="0" rtl="0" algn="ctr">
                        <a:spcBef>
                          <a:spcPts val="0"/>
                        </a:spcBef>
                        <a:spcAft>
                          <a:spcPts val="0"/>
                        </a:spcAft>
                        <a:buNone/>
                      </a:pPr>
                      <a:r>
                        <a:rPr b="1" lang="ja-JP" sz="900" u="none" cap="none" strike="noStrike">
                          <a:latin typeface="Arial"/>
                          <a:ea typeface="Arial"/>
                          <a:cs typeface="Arial"/>
                          <a:sym typeface="Arial"/>
                        </a:rPr>
                        <a:t>Ｃ家</a:t>
                      </a:r>
                      <a:endParaRPr/>
                    </a:p>
                  </a:txBody>
                  <a:tcPr marT="45725" marB="45725" marR="91450" marL="91450" anchor="ctr">
                    <a:lnL cap="flat" cmpd="sng" w="12700">
                      <a:solidFill>
                        <a:schemeClr val="dk1"/>
                      </a:solidFill>
                      <a:prstDash val="solid"/>
                      <a:round/>
                      <a:headEnd len="sm" w="sm" type="none"/>
                      <a:tailEnd len="sm" w="sm" type="none"/>
                    </a:lnL>
                    <a:lnR cap="flat" cmpd="sng" w="9525">
                      <a:solidFill>
                        <a:schemeClr val="dk1"/>
                      </a:solidFill>
                      <a:prstDash val="dash"/>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ctr">
                        <a:spcBef>
                          <a:spcPts val="0"/>
                        </a:spcBef>
                        <a:spcAft>
                          <a:spcPts val="0"/>
                        </a:spcAft>
                        <a:buNone/>
                      </a:pPr>
                      <a:r>
                        <a:rPr b="1" lang="ja-JP" sz="900" u="none" cap="none" strike="noStrike">
                          <a:latin typeface="Arial"/>
                          <a:ea typeface="Arial"/>
                          <a:cs typeface="Arial"/>
                          <a:sym typeface="Arial"/>
                        </a:rPr>
                        <a:t>４人</a:t>
                      </a:r>
                      <a:endParaRPr/>
                    </a:p>
                  </a:txBody>
                  <a:tcPr marT="45725" marB="45725" marR="91450" marL="91450" anchor="ctr">
                    <a:lnL cap="flat" cmpd="sng" w="9525">
                      <a:solidFill>
                        <a:schemeClr val="dk1"/>
                      </a:solidFill>
                      <a:prstDash val="dash"/>
                      <a:round/>
                      <a:headEnd len="sm" w="sm" type="none"/>
                      <a:tailEnd len="sm" w="sm" type="none"/>
                    </a:lnL>
                    <a:lnR cap="flat" cmpd="sng" w="9525">
                      <a:solidFill>
                        <a:schemeClr val="dk1"/>
                      </a:solidFill>
                      <a:prstDash val="dash"/>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ctr">
                        <a:spcBef>
                          <a:spcPts val="0"/>
                        </a:spcBef>
                        <a:spcAft>
                          <a:spcPts val="0"/>
                        </a:spcAft>
                        <a:buNone/>
                      </a:pPr>
                      <a:r>
                        <a:rPr b="1" lang="ja-JP" sz="900" u="none" cap="none" strike="noStrike">
                          <a:latin typeface="Arial"/>
                          <a:ea typeface="Arial"/>
                          <a:cs typeface="Arial"/>
                          <a:sym typeface="Arial"/>
                        </a:rPr>
                        <a:t>500万円</a:t>
                      </a:r>
                      <a:endParaRPr/>
                    </a:p>
                  </a:txBody>
                  <a:tcPr marT="45725" marB="45725" marR="91450" marL="91450" anchor="ctr">
                    <a:lnL cap="flat" cmpd="sng" w="9525">
                      <a:solidFill>
                        <a:schemeClr val="dk1"/>
                      </a:solidFill>
                      <a:prstDash val="dash"/>
                      <a:round/>
                      <a:headEnd len="sm" w="sm" type="none"/>
                      <a:tailEnd len="sm" w="sm" type="none"/>
                    </a:lnL>
                    <a:lnR cap="flat" cmpd="sng" w="9525">
                      <a:solidFill>
                        <a:schemeClr val="dk1"/>
                      </a:solidFill>
                      <a:prstDash val="dash"/>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ctr">
                        <a:spcBef>
                          <a:spcPts val="0"/>
                        </a:spcBef>
                        <a:spcAft>
                          <a:spcPts val="0"/>
                        </a:spcAft>
                        <a:buNone/>
                      </a:pPr>
                      <a:r>
                        <a:rPr b="1" lang="ja-JP" sz="900" u="none" cap="none" strike="noStrike">
                          <a:latin typeface="Arial"/>
                          <a:ea typeface="Arial"/>
                          <a:cs typeface="Arial"/>
                          <a:sym typeface="Arial"/>
                        </a:rPr>
                        <a:t>月10回</a:t>
                      </a:r>
                      <a:endParaRPr/>
                    </a:p>
                  </a:txBody>
                  <a:tcPr marT="45725" marB="45725" marR="91450" marL="91450" anchor="ctr">
                    <a:lnL cap="flat" cmpd="sng" w="9525">
                      <a:solidFill>
                        <a:schemeClr val="dk1"/>
                      </a:solidFill>
                      <a:prstDash val="dash"/>
                      <a:round/>
                      <a:headEnd len="sm" w="sm" type="none"/>
                      <a:tailEnd len="sm" w="sm" type="none"/>
                    </a:lnL>
                    <a:lnR cap="flat" cmpd="sng" w="9525">
                      <a:solidFill>
                        <a:schemeClr val="dk1"/>
                      </a:solidFill>
                      <a:prstDash val="dash"/>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ctr">
                        <a:spcBef>
                          <a:spcPts val="0"/>
                        </a:spcBef>
                        <a:spcAft>
                          <a:spcPts val="0"/>
                        </a:spcAft>
                        <a:buNone/>
                      </a:pPr>
                      <a:r>
                        <a:rPr b="1" lang="ja-JP" sz="900" u="none" cap="none" strike="noStrike">
                          <a:latin typeface="Arial"/>
                          <a:ea typeface="Arial"/>
                          <a:cs typeface="Arial"/>
                          <a:sym typeface="Arial"/>
                        </a:rPr>
                        <a:t>100万円</a:t>
                      </a:r>
                      <a:endParaRPr/>
                    </a:p>
                  </a:txBody>
                  <a:tcPr marT="45725" marB="45725" marR="91450" marL="91450" anchor="ctr">
                    <a:lnL cap="flat" cmpd="sng" w="9525">
                      <a:solidFill>
                        <a:schemeClr val="dk1"/>
                      </a:solidFill>
                      <a:prstDash val="dash"/>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r>
              <a:tr h="288000">
                <a:tc>
                  <a:txBody>
                    <a:bodyPr/>
                    <a:lstStyle/>
                    <a:p>
                      <a:pPr indent="0" lvl="0" marL="0" marR="0" rtl="0" algn="ctr">
                        <a:spcBef>
                          <a:spcPts val="0"/>
                        </a:spcBef>
                        <a:spcAft>
                          <a:spcPts val="0"/>
                        </a:spcAft>
                        <a:buNone/>
                      </a:pPr>
                      <a:r>
                        <a:rPr b="1" lang="ja-JP" sz="900" u="none" cap="none" strike="noStrike">
                          <a:latin typeface="Arial"/>
                          <a:ea typeface="Arial"/>
                          <a:cs typeface="Arial"/>
                          <a:sym typeface="Arial"/>
                        </a:rPr>
                        <a:t>Ｄ家</a:t>
                      </a:r>
                      <a:endParaRPr/>
                    </a:p>
                  </a:txBody>
                  <a:tcPr marT="45725" marB="45725" marR="91450" marL="91450" anchor="ctr">
                    <a:lnL cap="flat" cmpd="sng" w="12700">
                      <a:solidFill>
                        <a:schemeClr val="dk1"/>
                      </a:solidFill>
                      <a:prstDash val="solid"/>
                      <a:round/>
                      <a:headEnd len="sm" w="sm" type="none"/>
                      <a:tailEnd len="sm" w="sm" type="none"/>
                    </a:lnL>
                    <a:lnR cap="flat" cmpd="sng" w="9525">
                      <a:solidFill>
                        <a:schemeClr val="dk1"/>
                      </a:solidFill>
                      <a:prstDash val="dash"/>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ctr">
                        <a:spcBef>
                          <a:spcPts val="0"/>
                        </a:spcBef>
                        <a:spcAft>
                          <a:spcPts val="0"/>
                        </a:spcAft>
                        <a:buNone/>
                      </a:pPr>
                      <a:r>
                        <a:rPr b="1" lang="ja-JP" sz="900" u="none" cap="none" strike="noStrike">
                          <a:latin typeface="Arial"/>
                          <a:ea typeface="Arial"/>
                          <a:cs typeface="Arial"/>
                          <a:sym typeface="Arial"/>
                        </a:rPr>
                        <a:t>４人</a:t>
                      </a:r>
                      <a:endParaRPr/>
                    </a:p>
                  </a:txBody>
                  <a:tcPr marT="45725" marB="45725" marR="91450" marL="91450" anchor="ctr">
                    <a:lnL cap="flat" cmpd="sng" w="9525">
                      <a:solidFill>
                        <a:schemeClr val="dk1"/>
                      </a:solidFill>
                      <a:prstDash val="dash"/>
                      <a:round/>
                      <a:headEnd len="sm" w="sm" type="none"/>
                      <a:tailEnd len="sm" w="sm" type="none"/>
                    </a:lnL>
                    <a:lnR cap="flat" cmpd="sng" w="9525">
                      <a:solidFill>
                        <a:schemeClr val="dk1"/>
                      </a:solidFill>
                      <a:prstDash val="dash"/>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ctr">
                        <a:spcBef>
                          <a:spcPts val="0"/>
                        </a:spcBef>
                        <a:spcAft>
                          <a:spcPts val="0"/>
                        </a:spcAft>
                        <a:buNone/>
                      </a:pPr>
                      <a:r>
                        <a:rPr b="1" lang="ja-JP" sz="900" u="none" cap="none" strike="noStrike">
                          <a:latin typeface="Arial"/>
                          <a:ea typeface="Arial"/>
                          <a:cs typeface="Arial"/>
                          <a:sym typeface="Arial"/>
                        </a:rPr>
                        <a:t>500万円</a:t>
                      </a:r>
                      <a:endParaRPr/>
                    </a:p>
                  </a:txBody>
                  <a:tcPr marT="45725" marB="45725" marR="91450" marL="91450" anchor="ctr">
                    <a:lnL cap="flat" cmpd="sng" w="9525">
                      <a:solidFill>
                        <a:schemeClr val="dk1"/>
                      </a:solidFill>
                      <a:prstDash val="dash"/>
                      <a:round/>
                      <a:headEnd len="sm" w="sm" type="none"/>
                      <a:tailEnd len="sm" w="sm" type="none"/>
                    </a:lnL>
                    <a:lnR cap="flat" cmpd="sng" w="9525">
                      <a:solidFill>
                        <a:schemeClr val="dk1"/>
                      </a:solidFill>
                      <a:prstDash val="dash"/>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ctr">
                        <a:spcBef>
                          <a:spcPts val="0"/>
                        </a:spcBef>
                        <a:spcAft>
                          <a:spcPts val="0"/>
                        </a:spcAft>
                        <a:buNone/>
                      </a:pPr>
                      <a:r>
                        <a:rPr b="1" lang="ja-JP" sz="900" u="none" cap="none" strike="noStrike">
                          <a:latin typeface="Arial"/>
                          <a:ea typeface="Arial"/>
                          <a:cs typeface="Arial"/>
                          <a:sym typeface="Arial"/>
                        </a:rPr>
                        <a:t>月10回</a:t>
                      </a:r>
                      <a:endParaRPr/>
                    </a:p>
                  </a:txBody>
                  <a:tcPr marT="45725" marB="45725" marR="91450" marL="91450" anchor="ctr">
                    <a:lnL cap="flat" cmpd="sng" w="9525">
                      <a:solidFill>
                        <a:schemeClr val="dk1"/>
                      </a:solidFill>
                      <a:prstDash val="dash"/>
                      <a:round/>
                      <a:headEnd len="sm" w="sm" type="none"/>
                      <a:tailEnd len="sm" w="sm" type="none"/>
                    </a:lnL>
                    <a:lnR cap="flat" cmpd="sng" w="9525">
                      <a:solidFill>
                        <a:schemeClr val="dk1"/>
                      </a:solidFill>
                      <a:prstDash val="dash"/>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ctr">
                        <a:spcBef>
                          <a:spcPts val="0"/>
                        </a:spcBef>
                        <a:spcAft>
                          <a:spcPts val="0"/>
                        </a:spcAft>
                        <a:buNone/>
                      </a:pPr>
                      <a:r>
                        <a:rPr b="1" lang="ja-JP" sz="900" u="none" cap="none" strike="noStrike">
                          <a:latin typeface="Arial"/>
                          <a:ea typeface="Arial"/>
                          <a:cs typeface="Arial"/>
                          <a:sym typeface="Arial"/>
                        </a:rPr>
                        <a:t>100万円</a:t>
                      </a:r>
                      <a:endParaRPr/>
                    </a:p>
                  </a:txBody>
                  <a:tcPr marT="45725" marB="45725" marR="91450" marL="91450" anchor="ctr">
                    <a:lnL cap="flat" cmpd="sng" w="9525">
                      <a:solidFill>
                        <a:schemeClr val="dk1"/>
                      </a:solidFill>
                      <a:prstDash val="dash"/>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r>
              <a:tr h="114300">
                <a:tc gridSpan="4">
                  <a:txBody>
                    <a:bodyPr/>
                    <a:lstStyle/>
                    <a:p>
                      <a:pPr indent="0" lvl="0" marL="0" marR="0" rtl="0" algn="ctr">
                        <a:spcBef>
                          <a:spcPts val="0"/>
                        </a:spcBef>
                        <a:spcAft>
                          <a:spcPts val="0"/>
                        </a:spcAft>
                        <a:buNone/>
                      </a:pPr>
                      <a:r>
                        <a:rPr b="1" lang="ja-JP" sz="900" u="none" cap="none" strike="noStrike">
                          <a:latin typeface="Arial"/>
                          <a:ea typeface="Arial"/>
                          <a:cs typeface="Arial"/>
                          <a:sym typeface="Arial"/>
                        </a:rPr>
                        <a:t>合計</a:t>
                      </a:r>
                      <a:endParaRPr/>
                    </a:p>
                  </a:txBody>
                  <a:tcPr marT="45725" marB="45725" marR="91450" marL="91450" anchor="ctr">
                    <a:lnL cap="flat" cmpd="sng" w="12700">
                      <a:solidFill>
                        <a:schemeClr val="dk1"/>
                      </a:solidFill>
                      <a:prstDash val="solid"/>
                      <a:round/>
                      <a:headEnd len="sm" w="sm" type="none"/>
                      <a:tailEnd len="sm" w="sm" type="none"/>
                    </a:lnL>
                    <a:lnR cap="flat" cmpd="sng" w="9525">
                      <a:solidFill>
                        <a:schemeClr val="dk1"/>
                      </a:solidFill>
                      <a:prstDash val="dash"/>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hMerge="1"/>
                <a:tc hMerge="1"/>
                <a:tc hMerge="1"/>
                <a:tc>
                  <a:txBody>
                    <a:bodyPr/>
                    <a:lstStyle/>
                    <a:p>
                      <a:pPr indent="0" lvl="0" marL="0" marR="0" rtl="0" algn="ctr">
                        <a:spcBef>
                          <a:spcPts val="0"/>
                        </a:spcBef>
                        <a:spcAft>
                          <a:spcPts val="0"/>
                        </a:spcAft>
                        <a:buNone/>
                      </a:pPr>
                      <a:r>
                        <a:rPr b="1" lang="ja-JP" sz="900" u="none" cap="none" strike="noStrike">
                          <a:latin typeface="Arial"/>
                          <a:ea typeface="Arial"/>
                          <a:cs typeface="Arial"/>
                          <a:sym typeface="Arial"/>
                        </a:rPr>
                        <a:t>400万円</a:t>
                      </a:r>
                      <a:endParaRPr/>
                    </a:p>
                  </a:txBody>
                  <a:tcPr marT="45725" marB="45725" marR="91450" marL="91450" anchor="ctr">
                    <a:lnL cap="flat" cmpd="sng" w="9525">
                      <a:solidFill>
                        <a:schemeClr val="dk1"/>
                      </a:solidFill>
                      <a:prstDash val="dash"/>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r>
            </a:tbl>
          </a:graphicData>
        </a:graphic>
      </p:graphicFrame>
    </p:spTree>
  </p:cSld>
  <p:clrMapOvr>
    <a:masterClrMapping/>
  </p:clrMapOvr>
  <p:extLst>
    <p:ext uri="{DCECCB84-F9BA-43D5-87BE-67443E8EF086}">
      <p15:sldGuideLst>
        <p15:guide id="1" orient="horz">
          <p15:clr>
            <a:srgbClr val="FBAE40"/>
          </p15:clr>
        </p15:guide>
        <p15:guide id="2" pos="5760">
          <p15:clr>
            <a:srgbClr val="FBAE40"/>
          </p15:clr>
        </p15:guide>
      </p15:sldGuideLst>
    </p:ext>
  </p:extLst>
</p:sldLayout>
</file>

<file path=ppt/slideLayouts/slideLayout6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白紙">
  <p:cSld name="1_白紙">
    <p:bg>
      <p:bgPr>
        <a:blipFill>
          <a:blip r:embed="rId2">
            <a:alphaModFix/>
          </a:blip>
          <a:stretch>
            <a:fillRect/>
          </a:stretch>
        </a:blipFill>
      </p:bgPr>
    </p:bg>
    <p:spTree>
      <p:nvGrpSpPr>
        <p:cNvPr id="712" name="Shape 712"/>
        <p:cNvGrpSpPr/>
        <p:nvPr/>
      </p:nvGrpSpPr>
      <p:grpSpPr>
        <a:xfrm>
          <a:off x="0" y="0"/>
          <a:ext cx="0" cy="0"/>
          <a:chOff x="0" y="0"/>
          <a:chExt cx="0" cy="0"/>
        </a:xfrm>
      </p:grpSpPr>
    </p:spTree>
  </p:cSld>
  <p:clrMapOvr>
    <a:masterClrMapping/>
  </p:clrMapOvr>
  <p:extLst>
    <p:ext uri="{DCECCB84-F9BA-43D5-87BE-67443E8EF086}">
      <p15:sldGuideLst>
        <p15:guide id="1" orient="horz">
          <p15:clr>
            <a:srgbClr val="FBAE40"/>
          </p15:clr>
        </p15:guide>
        <p15:guide id="2" pos="5760">
          <p15:clr>
            <a:srgbClr val="FBAE40"/>
          </p15:clr>
        </p15:guide>
      </p15:sldGuideLst>
    </p:ext>
  </p:extLst>
</p:sldLayout>
</file>

<file path=ppt/slideLayouts/slideLayout6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タイトル スライド">
  <p:cSld name="タイトル スライド">
    <p:spTree>
      <p:nvGrpSpPr>
        <p:cNvPr id="714" name="Shape 714"/>
        <p:cNvGrpSpPr/>
        <p:nvPr/>
      </p:nvGrpSpPr>
      <p:grpSpPr>
        <a:xfrm>
          <a:off x="0" y="0"/>
          <a:ext cx="0" cy="0"/>
          <a:chOff x="0" y="0"/>
          <a:chExt cx="0" cy="0"/>
        </a:xfrm>
      </p:grpSpPr>
    </p:spTree>
  </p:cSld>
  <p:clrMapOvr>
    <a:masterClrMapping/>
  </p:clrMapOvr>
</p:sldLayout>
</file>

<file path=ppt/slideLayouts/slideLayout6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白紙" type="blank">
  <p:cSld name="BLANK">
    <p:spTree>
      <p:nvGrpSpPr>
        <p:cNvPr id="715" name="Shape 715"/>
        <p:cNvGrpSpPr/>
        <p:nvPr/>
      </p:nvGrpSpPr>
      <p:grpSpPr>
        <a:xfrm>
          <a:off x="0" y="0"/>
          <a:ext cx="0" cy="0"/>
          <a:chOff x="0" y="0"/>
          <a:chExt cx="0" cy="0"/>
        </a:xfrm>
      </p:grpSpPr>
      <p:sp>
        <p:nvSpPr>
          <p:cNvPr id="716" name="Google Shape;716;p80"/>
          <p:cNvSpPr/>
          <p:nvPr/>
        </p:nvSpPr>
        <p:spPr>
          <a:xfrm>
            <a:off x="-1" y="705417"/>
            <a:ext cx="9144000" cy="58800"/>
          </a:xfrm>
          <a:prstGeom prst="rect">
            <a:avLst/>
          </a:prstGeom>
          <a:solidFill>
            <a:srgbClr val="005BAD"/>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2400"/>
              <a:buFont typeface="Arial"/>
              <a:buNone/>
            </a:pPr>
            <a:r>
              <a:t/>
            </a:r>
            <a:endParaRPr b="0" i="0" sz="2400" u="none" cap="none" strike="noStrike">
              <a:solidFill>
                <a:srgbClr val="000000"/>
              </a:solidFill>
              <a:latin typeface="Arial"/>
              <a:ea typeface="Arial"/>
              <a:cs typeface="Arial"/>
              <a:sym typeface="Arial"/>
            </a:endParaRPr>
          </a:p>
        </p:txBody>
      </p:sp>
      <p:sp>
        <p:nvSpPr>
          <p:cNvPr id="717" name="Google Shape;717;p80"/>
          <p:cNvSpPr txBox="1"/>
          <p:nvPr>
            <p:ph idx="12" type="sldNum"/>
          </p:nvPr>
        </p:nvSpPr>
        <p:spPr>
          <a:xfrm>
            <a:off x="8769893" y="6443281"/>
            <a:ext cx="374100" cy="298500"/>
          </a:xfrm>
          <a:prstGeom prst="rect">
            <a:avLst/>
          </a:prstGeom>
          <a:noFill/>
          <a:ln>
            <a:noFill/>
          </a:ln>
        </p:spPr>
        <p:txBody>
          <a:bodyPr anchorCtr="0" anchor="ctr" bIns="45700" lIns="91425" spcFirstLastPara="1" rIns="91425" wrap="square" tIns="45700">
            <a:noAutofit/>
          </a:bodyPr>
          <a:lstStyle>
            <a:lvl1pPr indent="0" lvl="0" marL="0" marR="0" algn="ctr">
              <a:spcBef>
                <a:spcPts val="0"/>
              </a:spcBef>
              <a:buNone/>
              <a:defRPr b="1" i="0" sz="1200" u="none" cap="none" strike="noStrike">
                <a:solidFill>
                  <a:schemeClr val="dk1"/>
                </a:solidFill>
                <a:latin typeface="Arial"/>
                <a:ea typeface="Arial"/>
                <a:cs typeface="Arial"/>
                <a:sym typeface="Arial"/>
              </a:defRPr>
            </a:lvl1pPr>
            <a:lvl2pPr indent="0" lvl="1" marL="0" marR="0" algn="ctr">
              <a:spcBef>
                <a:spcPts val="0"/>
              </a:spcBef>
              <a:buNone/>
              <a:defRPr b="1" i="0" sz="1200" u="none" cap="none" strike="noStrike">
                <a:solidFill>
                  <a:schemeClr val="dk1"/>
                </a:solidFill>
                <a:latin typeface="Arial"/>
                <a:ea typeface="Arial"/>
                <a:cs typeface="Arial"/>
                <a:sym typeface="Arial"/>
              </a:defRPr>
            </a:lvl2pPr>
            <a:lvl3pPr indent="0" lvl="2" marL="0" marR="0" algn="ctr">
              <a:spcBef>
                <a:spcPts val="0"/>
              </a:spcBef>
              <a:buNone/>
              <a:defRPr b="1" i="0" sz="1200" u="none" cap="none" strike="noStrike">
                <a:solidFill>
                  <a:schemeClr val="dk1"/>
                </a:solidFill>
                <a:latin typeface="Arial"/>
                <a:ea typeface="Arial"/>
                <a:cs typeface="Arial"/>
                <a:sym typeface="Arial"/>
              </a:defRPr>
            </a:lvl3pPr>
            <a:lvl4pPr indent="0" lvl="3" marL="0" marR="0" algn="ctr">
              <a:spcBef>
                <a:spcPts val="0"/>
              </a:spcBef>
              <a:buNone/>
              <a:defRPr b="1" i="0" sz="1200" u="none" cap="none" strike="noStrike">
                <a:solidFill>
                  <a:schemeClr val="dk1"/>
                </a:solidFill>
                <a:latin typeface="Arial"/>
                <a:ea typeface="Arial"/>
                <a:cs typeface="Arial"/>
                <a:sym typeface="Arial"/>
              </a:defRPr>
            </a:lvl4pPr>
            <a:lvl5pPr indent="0" lvl="4" marL="0" marR="0" algn="ctr">
              <a:spcBef>
                <a:spcPts val="0"/>
              </a:spcBef>
              <a:buNone/>
              <a:defRPr b="1" i="0" sz="1200" u="none" cap="none" strike="noStrike">
                <a:solidFill>
                  <a:schemeClr val="dk1"/>
                </a:solidFill>
                <a:latin typeface="Arial"/>
                <a:ea typeface="Arial"/>
                <a:cs typeface="Arial"/>
                <a:sym typeface="Arial"/>
              </a:defRPr>
            </a:lvl5pPr>
            <a:lvl6pPr indent="0" lvl="5" marL="0" marR="0" algn="ctr">
              <a:spcBef>
                <a:spcPts val="0"/>
              </a:spcBef>
              <a:buNone/>
              <a:defRPr b="1" i="0" sz="1200" u="none" cap="none" strike="noStrike">
                <a:solidFill>
                  <a:schemeClr val="dk1"/>
                </a:solidFill>
                <a:latin typeface="Arial"/>
                <a:ea typeface="Arial"/>
                <a:cs typeface="Arial"/>
                <a:sym typeface="Arial"/>
              </a:defRPr>
            </a:lvl6pPr>
            <a:lvl7pPr indent="0" lvl="6" marL="0" marR="0" algn="ctr">
              <a:spcBef>
                <a:spcPts val="0"/>
              </a:spcBef>
              <a:buNone/>
              <a:defRPr b="1" i="0" sz="1200" u="none" cap="none" strike="noStrike">
                <a:solidFill>
                  <a:schemeClr val="dk1"/>
                </a:solidFill>
                <a:latin typeface="Arial"/>
                <a:ea typeface="Arial"/>
                <a:cs typeface="Arial"/>
                <a:sym typeface="Arial"/>
              </a:defRPr>
            </a:lvl7pPr>
            <a:lvl8pPr indent="0" lvl="7" marL="0" marR="0" algn="ctr">
              <a:spcBef>
                <a:spcPts val="0"/>
              </a:spcBef>
              <a:buNone/>
              <a:defRPr b="1" i="0" sz="1200" u="none" cap="none" strike="noStrike">
                <a:solidFill>
                  <a:schemeClr val="dk1"/>
                </a:solidFill>
                <a:latin typeface="Arial"/>
                <a:ea typeface="Arial"/>
                <a:cs typeface="Arial"/>
                <a:sym typeface="Arial"/>
              </a:defRPr>
            </a:lvl8pPr>
            <a:lvl9pPr indent="0" lvl="8" marL="0" marR="0" algn="ctr">
              <a:spcBef>
                <a:spcPts val="0"/>
              </a:spcBef>
              <a:buNone/>
              <a:defRPr b="1" i="0" sz="1200" u="none" cap="none" strike="noStrike">
                <a:solidFill>
                  <a:schemeClr val="dk1"/>
                </a:solidFill>
                <a:latin typeface="Arial"/>
                <a:ea typeface="Arial"/>
                <a:cs typeface="Arial"/>
                <a:sym typeface="Arial"/>
              </a:defRPr>
            </a:lvl9pPr>
          </a:lstStyle>
          <a:p>
            <a:pPr indent="0" lvl="0" marL="0" rtl="0" algn="ctr">
              <a:spcBef>
                <a:spcPts val="0"/>
              </a:spcBef>
              <a:spcAft>
                <a:spcPts val="0"/>
              </a:spcAft>
              <a:buNone/>
            </a:pPr>
            <a:fld id="{00000000-1234-1234-1234-123412341234}" type="slidenum">
              <a:rPr lang="ja-JP"/>
              <a:t>‹#›</a:t>
            </a:fld>
            <a:endParaRPr/>
          </a:p>
        </p:txBody>
      </p:sp>
    </p:spTree>
  </p:cSld>
  <p:clrMapOvr>
    <a:masterClrMapping/>
  </p:clrMapOvr>
  <p:extLst>
    <p:ext uri="{DCECCB84-F9BA-43D5-87BE-67443E8EF086}">
      <p15:sldGuideLst>
        <p15:guide id="1" orient="horz">
          <p15:clr>
            <a:srgbClr val="FBAE40"/>
          </p15:clr>
        </p15:guide>
        <p15:guide id="2" pos="5760">
          <p15:clr>
            <a:srgbClr val="FBAE40"/>
          </p15:clr>
        </p15:guide>
      </p15:sldGuideLst>
    </p:ext>
  </p:extLst>
</p:sldLayout>
</file>

<file path=ppt/slideLayouts/slideLayout6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4_白紙">
  <p:cSld name="4_白紙">
    <p:spTree>
      <p:nvGrpSpPr>
        <p:cNvPr id="718" name="Shape 718"/>
        <p:cNvGrpSpPr/>
        <p:nvPr/>
      </p:nvGrpSpPr>
      <p:grpSpPr>
        <a:xfrm>
          <a:off x="0" y="0"/>
          <a:ext cx="0" cy="0"/>
          <a:chOff x="0" y="0"/>
          <a:chExt cx="0" cy="0"/>
        </a:xfrm>
      </p:grpSpPr>
      <p:sp>
        <p:nvSpPr>
          <p:cNvPr id="719" name="Google Shape;719;p81"/>
          <p:cNvSpPr/>
          <p:nvPr/>
        </p:nvSpPr>
        <p:spPr>
          <a:xfrm>
            <a:off x="-1" y="705417"/>
            <a:ext cx="9144000" cy="58800"/>
          </a:xfrm>
          <a:prstGeom prst="rect">
            <a:avLst/>
          </a:prstGeom>
          <a:solidFill>
            <a:srgbClr val="0088CC"/>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2400"/>
              <a:buFont typeface="Arial"/>
              <a:buNone/>
            </a:pPr>
            <a:r>
              <a:t/>
            </a:r>
            <a:endParaRPr b="0" i="0" sz="2400" u="none" cap="none" strike="noStrike">
              <a:solidFill>
                <a:srgbClr val="000000"/>
              </a:solidFill>
              <a:latin typeface="Arial"/>
              <a:ea typeface="Arial"/>
              <a:cs typeface="Arial"/>
              <a:sym typeface="Arial"/>
            </a:endParaRPr>
          </a:p>
        </p:txBody>
      </p:sp>
      <p:sp>
        <p:nvSpPr>
          <p:cNvPr id="720" name="Google Shape;720;p81"/>
          <p:cNvSpPr txBox="1"/>
          <p:nvPr>
            <p:ph idx="12" type="sldNum"/>
          </p:nvPr>
        </p:nvSpPr>
        <p:spPr>
          <a:xfrm>
            <a:off x="8769893" y="6443281"/>
            <a:ext cx="374100" cy="298500"/>
          </a:xfrm>
          <a:prstGeom prst="rect">
            <a:avLst/>
          </a:prstGeom>
          <a:noFill/>
          <a:ln>
            <a:noFill/>
          </a:ln>
        </p:spPr>
        <p:txBody>
          <a:bodyPr anchorCtr="0" anchor="ctr" bIns="45700" lIns="91425" spcFirstLastPara="1" rIns="91425" wrap="square" tIns="45700">
            <a:noAutofit/>
          </a:bodyPr>
          <a:lstStyle>
            <a:lvl1pPr indent="0" lvl="0" marL="0" marR="0" algn="ctr">
              <a:spcBef>
                <a:spcPts val="0"/>
              </a:spcBef>
              <a:buNone/>
              <a:defRPr b="1" sz="1200">
                <a:solidFill>
                  <a:schemeClr val="dk1"/>
                </a:solidFill>
                <a:latin typeface="Arial"/>
                <a:ea typeface="Arial"/>
                <a:cs typeface="Arial"/>
                <a:sym typeface="Arial"/>
              </a:defRPr>
            </a:lvl1pPr>
            <a:lvl2pPr indent="0" lvl="1" marL="0" marR="0" algn="ctr">
              <a:spcBef>
                <a:spcPts val="0"/>
              </a:spcBef>
              <a:buNone/>
              <a:defRPr b="1" sz="1200">
                <a:solidFill>
                  <a:schemeClr val="dk1"/>
                </a:solidFill>
                <a:latin typeface="Arial"/>
                <a:ea typeface="Arial"/>
                <a:cs typeface="Arial"/>
                <a:sym typeface="Arial"/>
              </a:defRPr>
            </a:lvl2pPr>
            <a:lvl3pPr indent="0" lvl="2" marL="0" marR="0" algn="ctr">
              <a:spcBef>
                <a:spcPts val="0"/>
              </a:spcBef>
              <a:buNone/>
              <a:defRPr b="1" sz="1200">
                <a:solidFill>
                  <a:schemeClr val="dk1"/>
                </a:solidFill>
                <a:latin typeface="Arial"/>
                <a:ea typeface="Arial"/>
                <a:cs typeface="Arial"/>
                <a:sym typeface="Arial"/>
              </a:defRPr>
            </a:lvl3pPr>
            <a:lvl4pPr indent="0" lvl="3" marL="0" marR="0" algn="ctr">
              <a:spcBef>
                <a:spcPts val="0"/>
              </a:spcBef>
              <a:buNone/>
              <a:defRPr b="1" sz="1200">
                <a:solidFill>
                  <a:schemeClr val="dk1"/>
                </a:solidFill>
                <a:latin typeface="Arial"/>
                <a:ea typeface="Arial"/>
                <a:cs typeface="Arial"/>
                <a:sym typeface="Arial"/>
              </a:defRPr>
            </a:lvl4pPr>
            <a:lvl5pPr indent="0" lvl="4" marL="0" marR="0" algn="ctr">
              <a:spcBef>
                <a:spcPts val="0"/>
              </a:spcBef>
              <a:buNone/>
              <a:defRPr b="1" sz="1200">
                <a:solidFill>
                  <a:schemeClr val="dk1"/>
                </a:solidFill>
                <a:latin typeface="Arial"/>
                <a:ea typeface="Arial"/>
                <a:cs typeface="Arial"/>
                <a:sym typeface="Arial"/>
              </a:defRPr>
            </a:lvl5pPr>
            <a:lvl6pPr indent="0" lvl="5" marL="0" marR="0" algn="ctr">
              <a:spcBef>
                <a:spcPts val="0"/>
              </a:spcBef>
              <a:buNone/>
              <a:defRPr b="1" sz="1200">
                <a:solidFill>
                  <a:schemeClr val="dk1"/>
                </a:solidFill>
                <a:latin typeface="Arial"/>
                <a:ea typeface="Arial"/>
                <a:cs typeface="Arial"/>
                <a:sym typeface="Arial"/>
              </a:defRPr>
            </a:lvl6pPr>
            <a:lvl7pPr indent="0" lvl="6" marL="0" marR="0" algn="ctr">
              <a:spcBef>
                <a:spcPts val="0"/>
              </a:spcBef>
              <a:buNone/>
              <a:defRPr b="1" sz="1200">
                <a:solidFill>
                  <a:schemeClr val="dk1"/>
                </a:solidFill>
                <a:latin typeface="Arial"/>
                <a:ea typeface="Arial"/>
                <a:cs typeface="Arial"/>
                <a:sym typeface="Arial"/>
              </a:defRPr>
            </a:lvl7pPr>
            <a:lvl8pPr indent="0" lvl="7" marL="0" marR="0" algn="ctr">
              <a:spcBef>
                <a:spcPts val="0"/>
              </a:spcBef>
              <a:buNone/>
              <a:defRPr b="1" sz="1200">
                <a:solidFill>
                  <a:schemeClr val="dk1"/>
                </a:solidFill>
                <a:latin typeface="Arial"/>
                <a:ea typeface="Arial"/>
                <a:cs typeface="Arial"/>
                <a:sym typeface="Arial"/>
              </a:defRPr>
            </a:lvl8pPr>
            <a:lvl9pPr indent="0" lvl="8" marL="0" marR="0" algn="ctr">
              <a:spcBef>
                <a:spcPts val="0"/>
              </a:spcBef>
              <a:buNone/>
              <a:defRPr b="1" sz="1200">
                <a:solidFill>
                  <a:schemeClr val="dk1"/>
                </a:solidFill>
                <a:latin typeface="Arial"/>
                <a:ea typeface="Arial"/>
                <a:cs typeface="Arial"/>
                <a:sym typeface="Arial"/>
              </a:defRPr>
            </a:lvl9pPr>
          </a:lstStyle>
          <a:p>
            <a:pPr indent="0" lvl="0" marL="0" rtl="0" algn="ctr">
              <a:spcBef>
                <a:spcPts val="0"/>
              </a:spcBef>
              <a:spcAft>
                <a:spcPts val="0"/>
              </a:spcAft>
              <a:buNone/>
            </a:pPr>
            <a:fld id="{00000000-1234-1234-1234-123412341234}" type="slidenum">
              <a:rPr lang="ja-JP"/>
              <a:t>‹#›</a:t>
            </a:fld>
            <a:endParaRPr/>
          </a:p>
        </p:txBody>
      </p:sp>
    </p:spTree>
  </p:cSld>
  <p:clrMapOvr>
    <a:masterClrMapping/>
  </p:clrMapOvr>
  <p:extLst>
    <p:ext uri="{DCECCB84-F9BA-43D5-87BE-67443E8EF086}">
      <p15:sldGuideLst>
        <p15:guide id="1" orient="horz">
          <p15:clr>
            <a:srgbClr val="FBAE40"/>
          </p15:clr>
        </p15:guide>
        <p15:guide id="2" pos="5760">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タイトル スライド">
  <p:cSld name="タイトル スライド">
    <p:spTree>
      <p:nvGrpSpPr>
        <p:cNvPr id="74" name="Shape 74"/>
        <p:cNvGrpSpPr/>
        <p:nvPr/>
      </p:nvGrpSpPr>
      <p:grpSpPr>
        <a:xfrm>
          <a:off x="0" y="0"/>
          <a:ext cx="0" cy="0"/>
          <a:chOff x="0" y="0"/>
          <a:chExt cx="0" cy="0"/>
        </a:xfrm>
      </p:grpSpPr>
    </p:spTree>
  </p:cSld>
  <p:clrMapOvr>
    <a:masterClrMapping/>
  </p:clrMapOvr>
</p:sldLayout>
</file>

<file path=ppt/slideLayouts/slideLayout7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2_白紙">
  <p:cSld name="2_白紙">
    <p:spTree>
      <p:nvGrpSpPr>
        <p:cNvPr id="721" name="Shape 721"/>
        <p:cNvGrpSpPr/>
        <p:nvPr/>
      </p:nvGrpSpPr>
      <p:grpSpPr>
        <a:xfrm>
          <a:off x="0" y="0"/>
          <a:ext cx="0" cy="0"/>
          <a:chOff x="0" y="0"/>
          <a:chExt cx="0" cy="0"/>
        </a:xfrm>
      </p:grpSpPr>
      <p:sp>
        <p:nvSpPr>
          <p:cNvPr id="722" name="Google Shape;722;p82"/>
          <p:cNvSpPr/>
          <p:nvPr/>
        </p:nvSpPr>
        <p:spPr>
          <a:xfrm>
            <a:off x="5772274" y="1541748"/>
            <a:ext cx="3048000" cy="1877700"/>
          </a:xfrm>
          <a:prstGeom prst="rect">
            <a:avLst/>
          </a:prstGeom>
          <a:solidFill>
            <a:srgbClr val="F2F2F2"/>
          </a:solidFill>
          <a:ln>
            <a:noFill/>
          </a:ln>
        </p:spPr>
        <p:txBody>
          <a:bodyPr anchorCtr="0" anchor="t" bIns="45700" lIns="91425" spcFirstLastPara="1" rIns="91425" wrap="square" tIns="90000">
            <a:noAutofit/>
          </a:bodyPr>
          <a:lstStyle/>
          <a:p>
            <a:pPr indent="0" lvl="0" marL="0" marR="0" rtl="0" algn="l">
              <a:lnSpc>
                <a:spcPct val="114000"/>
              </a:lnSpc>
              <a:spcBef>
                <a:spcPts val="0"/>
              </a:spcBef>
              <a:spcAft>
                <a:spcPts val="0"/>
              </a:spcAft>
              <a:buClr>
                <a:schemeClr val="dk1"/>
              </a:buClr>
              <a:buSzPts val="1100"/>
              <a:buFont typeface="Arial"/>
              <a:buNone/>
            </a:pPr>
            <a:r>
              <a:t/>
            </a:r>
            <a:endParaRPr sz="1100">
              <a:solidFill>
                <a:schemeClr val="dk1"/>
              </a:solidFill>
              <a:latin typeface="Arial"/>
              <a:ea typeface="Arial"/>
              <a:cs typeface="Arial"/>
              <a:sym typeface="Arial"/>
            </a:endParaRPr>
          </a:p>
        </p:txBody>
      </p:sp>
      <p:sp>
        <p:nvSpPr>
          <p:cNvPr id="723" name="Google Shape;723;p82"/>
          <p:cNvSpPr/>
          <p:nvPr/>
        </p:nvSpPr>
        <p:spPr>
          <a:xfrm>
            <a:off x="-1" y="705417"/>
            <a:ext cx="9144000" cy="58800"/>
          </a:xfrm>
          <a:prstGeom prst="rect">
            <a:avLst/>
          </a:prstGeom>
          <a:solidFill>
            <a:srgbClr val="005BAD"/>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2400"/>
              <a:buFont typeface="Arial"/>
              <a:buNone/>
            </a:pPr>
            <a:r>
              <a:t/>
            </a:r>
            <a:endParaRPr b="0" i="0" sz="2400" u="none" cap="none" strike="noStrike">
              <a:solidFill>
                <a:srgbClr val="000000"/>
              </a:solidFill>
              <a:latin typeface="Arial"/>
              <a:ea typeface="Arial"/>
              <a:cs typeface="Arial"/>
              <a:sym typeface="Arial"/>
            </a:endParaRPr>
          </a:p>
        </p:txBody>
      </p:sp>
      <p:sp>
        <p:nvSpPr>
          <p:cNvPr id="724" name="Google Shape;724;p82"/>
          <p:cNvSpPr txBox="1"/>
          <p:nvPr>
            <p:ph idx="12" type="sldNum"/>
          </p:nvPr>
        </p:nvSpPr>
        <p:spPr>
          <a:xfrm>
            <a:off x="8769893" y="6443281"/>
            <a:ext cx="374100" cy="298500"/>
          </a:xfrm>
          <a:prstGeom prst="rect">
            <a:avLst/>
          </a:prstGeom>
          <a:noFill/>
          <a:ln>
            <a:noFill/>
          </a:ln>
        </p:spPr>
        <p:txBody>
          <a:bodyPr anchorCtr="0" anchor="ctr" bIns="45700" lIns="91425" spcFirstLastPara="1" rIns="91425" wrap="square" tIns="45700">
            <a:noAutofit/>
          </a:bodyPr>
          <a:lstStyle>
            <a:lvl1pPr indent="0" lvl="0" marL="0" marR="0" algn="ctr">
              <a:spcBef>
                <a:spcPts val="0"/>
              </a:spcBef>
              <a:buNone/>
              <a:defRPr b="1" sz="1200">
                <a:solidFill>
                  <a:schemeClr val="dk1"/>
                </a:solidFill>
                <a:latin typeface="Arial"/>
                <a:ea typeface="Arial"/>
                <a:cs typeface="Arial"/>
                <a:sym typeface="Arial"/>
              </a:defRPr>
            </a:lvl1pPr>
            <a:lvl2pPr indent="0" lvl="1" marL="0" marR="0" algn="ctr">
              <a:spcBef>
                <a:spcPts val="0"/>
              </a:spcBef>
              <a:buNone/>
              <a:defRPr b="1" sz="1200">
                <a:solidFill>
                  <a:schemeClr val="dk1"/>
                </a:solidFill>
                <a:latin typeface="Arial"/>
                <a:ea typeface="Arial"/>
                <a:cs typeface="Arial"/>
                <a:sym typeface="Arial"/>
              </a:defRPr>
            </a:lvl2pPr>
            <a:lvl3pPr indent="0" lvl="2" marL="0" marR="0" algn="ctr">
              <a:spcBef>
                <a:spcPts val="0"/>
              </a:spcBef>
              <a:buNone/>
              <a:defRPr b="1" sz="1200">
                <a:solidFill>
                  <a:schemeClr val="dk1"/>
                </a:solidFill>
                <a:latin typeface="Arial"/>
                <a:ea typeface="Arial"/>
                <a:cs typeface="Arial"/>
                <a:sym typeface="Arial"/>
              </a:defRPr>
            </a:lvl3pPr>
            <a:lvl4pPr indent="0" lvl="3" marL="0" marR="0" algn="ctr">
              <a:spcBef>
                <a:spcPts val="0"/>
              </a:spcBef>
              <a:buNone/>
              <a:defRPr b="1" sz="1200">
                <a:solidFill>
                  <a:schemeClr val="dk1"/>
                </a:solidFill>
                <a:latin typeface="Arial"/>
                <a:ea typeface="Arial"/>
                <a:cs typeface="Arial"/>
                <a:sym typeface="Arial"/>
              </a:defRPr>
            </a:lvl4pPr>
            <a:lvl5pPr indent="0" lvl="4" marL="0" marR="0" algn="ctr">
              <a:spcBef>
                <a:spcPts val="0"/>
              </a:spcBef>
              <a:buNone/>
              <a:defRPr b="1" sz="1200">
                <a:solidFill>
                  <a:schemeClr val="dk1"/>
                </a:solidFill>
                <a:latin typeface="Arial"/>
                <a:ea typeface="Arial"/>
                <a:cs typeface="Arial"/>
                <a:sym typeface="Arial"/>
              </a:defRPr>
            </a:lvl5pPr>
            <a:lvl6pPr indent="0" lvl="5" marL="0" marR="0" algn="ctr">
              <a:spcBef>
                <a:spcPts val="0"/>
              </a:spcBef>
              <a:buNone/>
              <a:defRPr b="1" sz="1200">
                <a:solidFill>
                  <a:schemeClr val="dk1"/>
                </a:solidFill>
                <a:latin typeface="Arial"/>
                <a:ea typeface="Arial"/>
                <a:cs typeface="Arial"/>
                <a:sym typeface="Arial"/>
              </a:defRPr>
            </a:lvl6pPr>
            <a:lvl7pPr indent="0" lvl="6" marL="0" marR="0" algn="ctr">
              <a:spcBef>
                <a:spcPts val="0"/>
              </a:spcBef>
              <a:buNone/>
              <a:defRPr b="1" sz="1200">
                <a:solidFill>
                  <a:schemeClr val="dk1"/>
                </a:solidFill>
                <a:latin typeface="Arial"/>
                <a:ea typeface="Arial"/>
                <a:cs typeface="Arial"/>
                <a:sym typeface="Arial"/>
              </a:defRPr>
            </a:lvl7pPr>
            <a:lvl8pPr indent="0" lvl="7" marL="0" marR="0" algn="ctr">
              <a:spcBef>
                <a:spcPts val="0"/>
              </a:spcBef>
              <a:buNone/>
              <a:defRPr b="1" sz="1200">
                <a:solidFill>
                  <a:schemeClr val="dk1"/>
                </a:solidFill>
                <a:latin typeface="Arial"/>
                <a:ea typeface="Arial"/>
                <a:cs typeface="Arial"/>
                <a:sym typeface="Arial"/>
              </a:defRPr>
            </a:lvl8pPr>
            <a:lvl9pPr indent="0" lvl="8" marL="0" marR="0" algn="ctr">
              <a:spcBef>
                <a:spcPts val="0"/>
              </a:spcBef>
              <a:buNone/>
              <a:defRPr b="1" sz="1200">
                <a:solidFill>
                  <a:schemeClr val="dk1"/>
                </a:solidFill>
                <a:latin typeface="Arial"/>
                <a:ea typeface="Arial"/>
                <a:cs typeface="Arial"/>
                <a:sym typeface="Arial"/>
              </a:defRPr>
            </a:lvl9pPr>
          </a:lstStyle>
          <a:p>
            <a:pPr indent="0" lvl="0" marL="0" rtl="0" algn="ctr">
              <a:spcBef>
                <a:spcPts val="0"/>
              </a:spcBef>
              <a:spcAft>
                <a:spcPts val="0"/>
              </a:spcAft>
              <a:buNone/>
            </a:pPr>
            <a:fld id="{00000000-1234-1234-1234-123412341234}" type="slidenum">
              <a:rPr lang="ja-JP"/>
              <a:t>‹#›</a:t>
            </a:fld>
            <a:endParaRPr/>
          </a:p>
        </p:txBody>
      </p:sp>
      <p:sp>
        <p:nvSpPr>
          <p:cNvPr id="725" name="Google Shape;725;p82"/>
          <p:cNvSpPr/>
          <p:nvPr/>
        </p:nvSpPr>
        <p:spPr>
          <a:xfrm>
            <a:off x="323851" y="1257115"/>
            <a:ext cx="831300" cy="226800"/>
          </a:xfrm>
          <a:prstGeom prst="rect">
            <a:avLst/>
          </a:prstGeom>
          <a:noFill/>
          <a:ln cap="flat" cmpd="sng" w="19050">
            <a:solidFill>
              <a:srgbClr val="262626"/>
            </a:solidFill>
            <a:prstDash val="solid"/>
            <a:round/>
            <a:headEnd len="sm" w="sm" type="none"/>
            <a:tailEnd len="sm" w="sm" type="none"/>
          </a:ln>
        </p:spPr>
        <p:txBody>
          <a:bodyPr anchorCtr="0" anchor="ctr" bIns="36000" lIns="72000" spcFirstLastPara="1" rIns="72000" wrap="square" tIns="36000">
            <a:noAutofit/>
          </a:bodyPr>
          <a:lstStyle/>
          <a:p>
            <a:pPr indent="0" lvl="0" marL="0" marR="0" rtl="0" algn="ctr">
              <a:lnSpc>
                <a:spcPct val="100000"/>
              </a:lnSpc>
              <a:spcBef>
                <a:spcPts val="0"/>
              </a:spcBef>
              <a:spcAft>
                <a:spcPts val="0"/>
              </a:spcAft>
              <a:buClr>
                <a:schemeClr val="dk1"/>
              </a:buClr>
              <a:buSzPts val="1300"/>
              <a:buFont typeface="Arial"/>
              <a:buNone/>
            </a:pPr>
            <a:r>
              <a:rPr b="0" i="0" lang="ja-JP" sz="1300" u="none" cap="none" strike="noStrike">
                <a:solidFill>
                  <a:schemeClr val="dk1"/>
                </a:solidFill>
                <a:latin typeface="Arial"/>
                <a:ea typeface="Arial"/>
                <a:cs typeface="Arial"/>
                <a:sym typeface="Arial"/>
              </a:rPr>
              <a:t>前提条件</a:t>
            </a:r>
            <a:endParaRPr/>
          </a:p>
        </p:txBody>
      </p:sp>
      <p:sp>
        <p:nvSpPr>
          <p:cNvPr id="726" name="Google Shape;726;p82"/>
          <p:cNvSpPr/>
          <p:nvPr/>
        </p:nvSpPr>
        <p:spPr>
          <a:xfrm>
            <a:off x="323850" y="3614850"/>
            <a:ext cx="1655100" cy="226800"/>
          </a:xfrm>
          <a:prstGeom prst="rect">
            <a:avLst/>
          </a:prstGeom>
          <a:noFill/>
          <a:ln cap="flat" cmpd="sng" w="19050">
            <a:solidFill>
              <a:srgbClr val="005BAD"/>
            </a:solidFill>
            <a:prstDash val="solid"/>
            <a:round/>
            <a:headEnd len="sm" w="sm" type="none"/>
            <a:tailEnd len="sm" w="sm" type="none"/>
          </a:ln>
        </p:spPr>
        <p:txBody>
          <a:bodyPr anchorCtr="0" anchor="ctr" bIns="36000" lIns="72000" spcFirstLastPara="1" rIns="72000" wrap="square" tIns="36000">
            <a:noAutofit/>
          </a:bodyPr>
          <a:lstStyle/>
          <a:p>
            <a:pPr indent="0" lvl="0" marL="0" marR="0" rtl="0" algn="ctr">
              <a:lnSpc>
                <a:spcPct val="100000"/>
              </a:lnSpc>
              <a:spcBef>
                <a:spcPts val="0"/>
              </a:spcBef>
              <a:spcAft>
                <a:spcPts val="0"/>
              </a:spcAft>
              <a:buClr>
                <a:srgbClr val="005BAD"/>
              </a:buClr>
              <a:buSzPts val="1300"/>
              <a:buFont typeface="Arial"/>
              <a:buNone/>
            </a:pPr>
            <a:r>
              <a:rPr b="0" i="0" lang="ja-JP" sz="1300" u="none" cap="none" strike="noStrike">
                <a:solidFill>
                  <a:srgbClr val="005BAD"/>
                </a:solidFill>
                <a:latin typeface="Arial"/>
                <a:ea typeface="Arial"/>
                <a:cs typeface="Arial"/>
                <a:sym typeface="Arial"/>
              </a:rPr>
              <a:t>討議</a:t>
            </a:r>
            <a:r>
              <a:rPr b="0" i="0" lang="ja-JP" sz="1300" u="none" cap="none" strike="noStrike">
                <a:solidFill>
                  <a:schemeClr val="dk1"/>
                </a:solidFill>
                <a:latin typeface="Arial"/>
                <a:ea typeface="Arial"/>
                <a:cs typeface="Arial"/>
                <a:sym typeface="Arial"/>
              </a:rPr>
              <a:t>　パターン２</a:t>
            </a:r>
            <a:endParaRPr/>
          </a:p>
        </p:txBody>
      </p:sp>
      <p:sp>
        <p:nvSpPr>
          <p:cNvPr id="727" name="Google Shape;727;p82"/>
          <p:cNvSpPr/>
          <p:nvPr/>
        </p:nvSpPr>
        <p:spPr>
          <a:xfrm>
            <a:off x="324417" y="1541748"/>
            <a:ext cx="3455400" cy="1877700"/>
          </a:xfrm>
          <a:prstGeom prst="rect">
            <a:avLst/>
          </a:prstGeom>
          <a:solidFill>
            <a:srgbClr val="F2F2F2"/>
          </a:solidFill>
          <a:ln>
            <a:noFill/>
          </a:ln>
        </p:spPr>
        <p:txBody>
          <a:bodyPr anchorCtr="0" anchor="ctr" bIns="45700" lIns="91425" spcFirstLastPara="1" rIns="91425" wrap="square" tIns="45700">
            <a:noAutofit/>
          </a:bodyPr>
          <a:lstStyle/>
          <a:p>
            <a:pPr indent="0" lvl="0" marL="0" marR="0" rtl="0" algn="l">
              <a:lnSpc>
                <a:spcPct val="114000"/>
              </a:lnSpc>
              <a:spcBef>
                <a:spcPts val="0"/>
              </a:spcBef>
              <a:spcAft>
                <a:spcPts val="0"/>
              </a:spcAft>
              <a:buClr>
                <a:schemeClr val="dk1"/>
              </a:buClr>
              <a:buSzPts val="1100"/>
              <a:buFont typeface="Arial"/>
              <a:buNone/>
            </a:pPr>
            <a:r>
              <a:rPr lang="ja-JP" sz="1100">
                <a:solidFill>
                  <a:schemeClr val="dk1"/>
                </a:solidFill>
                <a:latin typeface="Arial"/>
                <a:ea typeface="Arial"/>
                <a:cs typeface="Arial"/>
                <a:sym typeface="Arial"/>
              </a:rPr>
              <a:t>みなさんはメタバタウンの住人です。</a:t>
            </a:r>
            <a:endParaRPr sz="1100">
              <a:solidFill>
                <a:schemeClr val="dk1"/>
              </a:solidFill>
              <a:latin typeface="Arial"/>
              <a:ea typeface="Arial"/>
              <a:cs typeface="Arial"/>
              <a:sym typeface="Arial"/>
            </a:endParaRPr>
          </a:p>
          <a:p>
            <a:pPr indent="0" lvl="0" marL="0" marR="0" rtl="0" algn="l">
              <a:lnSpc>
                <a:spcPct val="114000"/>
              </a:lnSpc>
              <a:spcBef>
                <a:spcPts val="0"/>
              </a:spcBef>
              <a:spcAft>
                <a:spcPts val="0"/>
              </a:spcAft>
              <a:buClr>
                <a:schemeClr val="dk1"/>
              </a:buClr>
              <a:buSzPts val="1100"/>
              <a:buFont typeface="Arial"/>
              <a:buNone/>
            </a:pPr>
            <a:r>
              <a:rPr lang="ja-JP" sz="1100">
                <a:solidFill>
                  <a:schemeClr val="dk1"/>
                </a:solidFill>
                <a:latin typeface="Arial"/>
                <a:ea typeface="Arial"/>
                <a:cs typeface="Arial"/>
                <a:sym typeface="Arial"/>
              </a:rPr>
              <a:t>メタバタウンには家が４軒あり、町の真ん中を町が管理する川が流れています。</a:t>
            </a:r>
            <a:endParaRPr/>
          </a:p>
          <a:p>
            <a:pPr indent="0" lvl="0" marL="0" marR="0" rtl="0" algn="l">
              <a:lnSpc>
                <a:spcPct val="114000"/>
              </a:lnSpc>
              <a:spcBef>
                <a:spcPts val="0"/>
              </a:spcBef>
              <a:spcAft>
                <a:spcPts val="0"/>
              </a:spcAft>
              <a:buClr>
                <a:schemeClr val="dk1"/>
              </a:buClr>
              <a:buSzPts val="1100"/>
              <a:buFont typeface="Arial"/>
              <a:buNone/>
            </a:pPr>
            <a:r>
              <a:rPr lang="ja-JP" sz="1100">
                <a:solidFill>
                  <a:schemeClr val="dk1"/>
                </a:solidFill>
                <a:latin typeface="Arial"/>
                <a:ea typeface="Arial"/>
                <a:cs typeface="Arial"/>
                <a:sym typeface="Arial"/>
              </a:rPr>
              <a:t>行き来には渡し船を使っていますが、</a:t>
            </a:r>
            <a:endParaRPr sz="1100">
              <a:solidFill>
                <a:schemeClr val="dk1"/>
              </a:solidFill>
              <a:latin typeface="Arial"/>
              <a:ea typeface="Arial"/>
              <a:cs typeface="Arial"/>
              <a:sym typeface="Arial"/>
            </a:endParaRPr>
          </a:p>
          <a:p>
            <a:pPr indent="0" lvl="0" marL="0" marR="0" rtl="0" algn="l">
              <a:lnSpc>
                <a:spcPct val="114000"/>
              </a:lnSpc>
              <a:spcBef>
                <a:spcPts val="0"/>
              </a:spcBef>
              <a:spcAft>
                <a:spcPts val="0"/>
              </a:spcAft>
              <a:buClr>
                <a:schemeClr val="dk1"/>
              </a:buClr>
              <a:buSzPts val="1100"/>
              <a:buFont typeface="Arial"/>
              <a:buNone/>
            </a:pPr>
            <a:r>
              <a:rPr lang="ja-JP" sz="1100">
                <a:solidFill>
                  <a:schemeClr val="dk1"/>
                </a:solidFill>
                <a:latin typeface="Arial"/>
                <a:ea typeface="Arial"/>
                <a:cs typeface="Arial"/>
                <a:sym typeface="Arial"/>
              </a:rPr>
              <a:t>雨で増水すると運航できず不便でした。</a:t>
            </a:r>
            <a:endParaRPr/>
          </a:p>
          <a:p>
            <a:pPr indent="0" lvl="0" marL="0" marR="0" rtl="0" algn="l">
              <a:lnSpc>
                <a:spcPct val="114000"/>
              </a:lnSpc>
              <a:spcBef>
                <a:spcPts val="0"/>
              </a:spcBef>
              <a:spcAft>
                <a:spcPts val="0"/>
              </a:spcAft>
              <a:buClr>
                <a:schemeClr val="dk1"/>
              </a:buClr>
              <a:buSzPts val="1100"/>
              <a:buFont typeface="Arial"/>
              <a:buNone/>
            </a:pPr>
            <a:r>
              <a:rPr lang="ja-JP" sz="1100">
                <a:solidFill>
                  <a:schemeClr val="dk1"/>
                </a:solidFill>
                <a:latin typeface="Arial"/>
                <a:ea typeface="Arial"/>
                <a:cs typeface="Arial"/>
                <a:sym typeface="Arial"/>
              </a:rPr>
              <a:t>今回、</a:t>
            </a:r>
            <a:r>
              <a:rPr lang="ja-JP" sz="1100">
                <a:solidFill>
                  <a:srgbClr val="C00000"/>
                </a:solidFill>
                <a:latin typeface="Arial"/>
                <a:ea typeface="Arial"/>
                <a:cs typeface="Arial"/>
                <a:sym typeface="Arial"/>
              </a:rPr>
              <a:t> メタバタウンの全ての住人の希望 </a:t>
            </a:r>
            <a:r>
              <a:rPr lang="ja-JP" sz="1100">
                <a:solidFill>
                  <a:schemeClr val="dk1"/>
                </a:solidFill>
                <a:latin typeface="Arial"/>
                <a:ea typeface="Arial"/>
                <a:cs typeface="Arial"/>
                <a:sym typeface="Arial"/>
              </a:rPr>
              <a:t>により</a:t>
            </a:r>
            <a:endParaRPr sz="1100">
              <a:solidFill>
                <a:schemeClr val="dk1"/>
              </a:solidFill>
              <a:latin typeface="Arial"/>
              <a:ea typeface="Arial"/>
              <a:cs typeface="Arial"/>
              <a:sym typeface="Arial"/>
            </a:endParaRPr>
          </a:p>
          <a:p>
            <a:pPr indent="0" lvl="0" marL="0" marR="0" rtl="0" algn="l">
              <a:lnSpc>
                <a:spcPct val="114000"/>
              </a:lnSpc>
              <a:spcBef>
                <a:spcPts val="0"/>
              </a:spcBef>
              <a:spcAft>
                <a:spcPts val="0"/>
              </a:spcAft>
              <a:buClr>
                <a:schemeClr val="dk1"/>
              </a:buClr>
              <a:buSzPts val="1100"/>
              <a:buFont typeface="Arial"/>
              <a:buNone/>
            </a:pPr>
            <a:r>
              <a:rPr lang="ja-JP" sz="1100">
                <a:solidFill>
                  <a:schemeClr val="dk1"/>
                </a:solidFill>
                <a:latin typeface="Arial"/>
                <a:ea typeface="Arial"/>
                <a:cs typeface="Arial"/>
                <a:sym typeface="Arial"/>
              </a:rPr>
              <a:t>橋を建設することになりました。</a:t>
            </a:r>
            <a:endParaRPr/>
          </a:p>
          <a:p>
            <a:pPr indent="0" lvl="0" marL="0" marR="0" rtl="0" algn="l">
              <a:lnSpc>
                <a:spcPct val="114000"/>
              </a:lnSpc>
              <a:spcBef>
                <a:spcPts val="0"/>
              </a:spcBef>
              <a:spcAft>
                <a:spcPts val="0"/>
              </a:spcAft>
              <a:buClr>
                <a:schemeClr val="dk1"/>
              </a:buClr>
              <a:buSzPts val="1100"/>
              <a:buFont typeface="Arial"/>
              <a:buNone/>
            </a:pPr>
            <a:r>
              <a:rPr lang="ja-JP" sz="1100">
                <a:solidFill>
                  <a:schemeClr val="dk1"/>
                </a:solidFill>
                <a:latin typeface="Arial"/>
                <a:ea typeface="Arial"/>
                <a:cs typeface="Arial"/>
                <a:sym typeface="Arial"/>
              </a:rPr>
              <a:t>橋の建設費用は400万円です。</a:t>
            </a:r>
            <a:endParaRPr sz="1100">
              <a:solidFill>
                <a:schemeClr val="dk1"/>
              </a:solidFill>
              <a:latin typeface="Arial"/>
              <a:ea typeface="Arial"/>
              <a:cs typeface="Arial"/>
              <a:sym typeface="Arial"/>
            </a:endParaRPr>
          </a:p>
          <a:p>
            <a:pPr indent="0" lvl="0" marL="0" marR="0" rtl="0" algn="l">
              <a:lnSpc>
                <a:spcPct val="114000"/>
              </a:lnSpc>
              <a:spcBef>
                <a:spcPts val="0"/>
              </a:spcBef>
              <a:spcAft>
                <a:spcPts val="0"/>
              </a:spcAft>
              <a:buClr>
                <a:schemeClr val="dk1"/>
              </a:buClr>
              <a:buSzPts val="1100"/>
              <a:buFont typeface="Arial"/>
              <a:buNone/>
            </a:pPr>
            <a:r>
              <a:rPr lang="ja-JP" sz="1100">
                <a:solidFill>
                  <a:schemeClr val="dk1"/>
                </a:solidFill>
                <a:latin typeface="Arial"/>
                <a:ea typeface="Arial"/>
                <a:cs typeface="Arial"/>
                <a:sym typeface="Arial"/>
              </a:rPr>
              <a:t>どのように負担すればいいと思いますか。</a:t>
            </a:r>
            <a:endParaRPr/>
          </a:p>
        </p:txBody>
      </p:sp>
      <p:sp>
        <p:nvSpPr>
          <p:cNvPr id="728" name="Google Shape;728;p82"/>
          <p:cNvSpPr/>
          <p:nvPr/>
        </p:nvSpPr>
        <p:spPr>
          <a:xfrm>
            <a:off x="811524" y="2583500"/>
            <a:ext cx="2220900" cy="177600"/>
          </a:xfrm>
          <a:prstGeom prst="rect">
            <a:avLst/>
          </a:prstGeom>
          <a:noFill/>
          <a:ln cap="flat" cmpd="sng" w="12700">
            <a:solidFill>
              <a:srgbClr val="C00000"/>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2400"/>
              <a:buFont typeface="Arial"/>
              <a:buNone/>
            </a:pPr>
            <a:r>
              <a:t/>
            </a:r>
            <a:endParaRPr b="0" i="0" sz="2400" u="none" cap="none" strike="noStrike">
              <a:solidFill>
                <a:schemeClr val="dk1"/>
              </a:solidFill>
              <a:latin typeface="Arial"/>
              <a:ea typeface="Arial"/>
              <a:cs typeface="Arial"/>
              <a:sym typeface="Arial"/>
            </a:endParaRPr>
          </a:p>
        </p:txBody>
      </p:sp>
      <p:sp>
        <p:nvSpPr>
          <p:cNvPr id="729" name="Google Shape;729;p82"/>
          <p:cNvSpPr/>
          <p:nvPr/>
        </p:nvSpPr>
        <p:spPr>
          <a:xfrm>
            <a:off x="324417" y="3888724"/>
            <a:ext cx="2829000" cy="2831400"/>
          </a:xfrm>
          <a:prstGeom prst="rect">
            <a:avLst/>
          </a:prstGeom>
          <a:solidFill>
            <a:srgbClr val="EBFAFF"/>
          </a:solidFill>
          <a:ln>
            <a:noFill/>
          </a:ln>
        </p:spPr>
        <p:txBody>
          <a:bodyPr anchorCtr="0" anchor="ctr" bIns="45700" lIns="91425" spcFirstLastPara="1" rIns="91425" wrap="square" tIns="45700">
            <a:noAutofit/>
          </a:bodyPr>
          <a:lstStyle/>
          <a:p>
            <a:pPr indent="0" lvl="0" marL="0" marR="0" rtl="0" algn="l">
              <a:lnSpc>
                <a:spcPct val="114000"/>
              </a:lnSpc>
              <a:spcBef>
                <a:spcPts val="0"/>
              </a:spcBef>
              <a:spcAft>
                <a:spcPts val="0"/>
              </a:spcAft>
              <a:buClr>
                <a:schemeClr val="dk1"/>
              </a:buClr>
              <a:buSzPts val="1100"/>
              <a:buFont typeface="Arial"/>
              <a:buNone/>
            </a:pPr>
            <a:r>
              <a:t/>
            </a:r>
            <a:endParaRPr sz="1100">
              <a:solidFill>
                <a:schemeClr val="dk1"/>
              </a:solidFill>
              <a:latin typeface="Arial"/>
              <a:ea typeface="Arial"/>
              <a:cs typeface="Arial"/>
              <a:sym typeface="Arial"/>
            </a:endParaRPr>
          </a:p>
        </p:txBody>
      </p:sp>
      <p:sp>
        <p:nvSpPr>
          <p:cNvPr id="730" name="Google Shape;730;p82"/>
          <p:cNvSpPr/>
          <p:nvPr/>
        </p:nvSpPr>
        <p:spPr>
          <a:xfrm>
            <a:off x="3928375" y="1541750"/>
            <a:ext cx="2074500" cy="1877700"/>
          </a:xfrm>
          <a:prstGeom prst="rect">
            <a:avLst/>
          </a:prstGeom>
          <a:solidFill>
            <a:srgbClr val="F2F2F2"/>
          </a:solidFill>
          <a:ln>
            <a:noFill/>
          </a:ln>
        </p:spPr>
        <p:txBody>
          <a:bodyPr anchorCtr="0" anchor="t" bIns="45700" lIns="91425" spcFirstLastPara="1" rIns="91425" wrap="square" tIns="90000">
            <a:noAutofit/>
          </a:bodyPr>
          <a:lstStyle/>
          <a:p>
            <a:pPr indent="0" lvl="0" marL="0" marR="0" rtl="0" algn="l">
              <a:lnSpc>
                <a:spcPct val="114000"/>
              </a:lnSpc>
              <a:spcBef>
                <a:spcPts val="0"/>
              </a:spcBef>
              <a:spcAft>
                <a:spcPts val="0"/>
              </a:spcAft>
              <a:buClr>
                <a:schemeClr val="dk1"/>
              </a:buClr>
              <a:buSzPts val="1100"/>
              <a:buFont typeface="Arial"/>
              <a:buNone/>
            </a:pPr>
            <a:r>
              <a:rPr lang="ja-JP" sz="1050">
                <a:solidFill>
                  <a:schemeClr val="dk1"/>
                </a:solidFill>
                <a:latin typeface="Arial"/>
                <a:ea typeface="Arial"/>
                <a:cs typeface="Arial"/>
                <a:sym typeface="Arial"/>
              </a:rPr>
              <a:t>各家の家族構成・所得金額・使用回数が同じ場合</a:t>
            </a:r>
            <a:endParaRPr sz="1050">
              <a:solidFill>
                <a:schemeClr val="dk1"/>
              </a:solidFill>
              <a:latin typeface="Arial"/>
              <a:ea typeface="Arial"/>
              <a:cs typeface="Arial"/>
              <a:sym typeface="Arial"/>
            </a:endParaRPr>
          </a:p>
          <a:p>
            <a:pPr indent="0" lvl="0" marL="0" marR="0" rtl="0" algn="l">
              <a:lnSpc>
                <a:spcPct val="114000"/>
              </a:lnSpc>
              <a:spcBef>
                <a:spcPts val="0"/>
              </a:spcBef>
              <a:spcAft>
                <a:spcPts val="0"/>
              </a:spcAft>
              <a:buClr>
                <a:schemeClr val="dk1"/>
              </a:buClr>
              <a:buSzPts val="1100"/>
              <a:buFont typeface="Arial"/>
              <a:buNone/>
            </a:pPr>
            <a:r>
              <a:t/>
            </a:r>
            <a:endParaRPr sz="1050">
              <a:solidFill>
                <a:schemeClr val="dk1"/>
              </a:solidFill>
              <a:latin typeface="Arial"/>
              <a:ea typeface="Arial"/>
              <a:cs typeface="Arial"/>
              <a:sym typeface="Arial"/>
            </a:endParaRPr>
          </a:p>
          <a:p>
            <a:pPr indent="-168275" lvl="0" marL="171450" marR="0" rtl="0" algn="l">
              <a:lnSpc>
                <a:spcPct val="114000"/>
              </a:lnSpc>
              <a:spcBef>
                <a:spcPts val="0"/>
              </a:spcBef>
              <a:spcAft>
                <a:spcPts val="0"/>
              </a:spcAft>
              <a:buClr>
                <a:schemeClr val="dk1"/>
              </a:buClr>
              <a:buSzPts val="1050"/>
              <a:buFont typeface="Noto Sans Symbols"/>
              <a:buChar char="●"/>
            </a:pPr>
            <a:r>
              <a:rPr b="1" lang="ja-JP" sz="1050">
                <a:solidFill>
                  <a:schemeClr val="dk1"/>
                </a:solidFill>
                <a:latin typeface="Arial"/>
                <a:ea typeface="Arial"/>
                <a:cs typeface="Arial"/>
                <a:sym typeface="Arial"/>
              </a:rPr>
              <a:t>ヒント</a:t>
            </a:r>
            <a:endParaRPr b="1" sz="1050">
              <a:solidFill>
                <a:schemeClr val="dk1"/>
              </a:solidFill>
              <a:latin typeface="Arial"/>
              <a:ea typeface="Arial"/>
              <a:cs typeface="Arial"/>
              <a:sym typeface="Arial"/>
            </a:endParaRPr>
          </a:p>
          <a:p>
            <a:pPr indent="0" lvl="0" marL="0" marR="0" rtl="0" algn="l">
              <a:lnSpc>
                <a:spcPct val="114000"/>
              </a:lnSpc>
              <a:spcBef>
                <a:spcPts val="0"/>
              </a:spcBef>
              <a:spcAft>
                <a:spcPts val="0"/>
              </a:spcAft>
              <a:buClr>
                <a:schemeClr val="dk1"/>
              </a:buClr>
              <a:buSzPts val="1100"/>
              <a:buFont typeface="Noto Sans Symbols"/>
              <a:buNone/>
            </a:pPr>
            <a:r>
              <a:rPr lang="ja-JP" sz="1050">
                <a:solidFill>
                  <a:schemeClr val="dk1"/>
                </a:solidFill>
                <a:latin typeface="Arial"/>
                <a:ea typeface="Arial"/>
                <a:cs typeface="Arial"/>
                <a:sym typeface="Arial"/>
              </a:rPr>
              <a:t>    ４軒とも同じ条件だから、</a:t>
            </a:r>
            <a:endParaRPr sz="1050">
              <a:solidFill>
                <a:schemeClr val="dk1"/>
              </a:solidFill>
              <a:latin typeface="Arial"/>
              <a:ea typeface="Arial"/>
              <a:cs typeface="Arial"/>
              <a:sym typeface="Arial"/>
            </a:endParaRPr>
          </a:p>
          <a:p>
            <a:pPr indent="0" lvl="0" marL="0" marR="0" rtl="0" algn="l">
              <a:lnSpc>
                <a:spcPct val="114000"/>
              </a:lnSpc>
              <a:spcBef>
                <a:spcPts val="0"/>
              </a:spcBef>
              <a:spcAft>
                <a:spcPts val="0"/>
              </a:spcAft>
              <a:buClr>
                <a:schemeClr val="dk1"/>
              </a:buClr>
              <a:buSzPts val="1100"/>
              <a:buFont typeface="Noto Sans Symbols"/>
              <a:buNone/>
            </a:pPr>
            <a:r>
              <a:rPr lang="ja-JP" sz="1050">
                <a:solidFill>
                  <a:schemeClr val="dk1"/>
                </a:solidFill>
                <a:latin typeface="Arial"/>
                <a:ea typeface="Arial"/>
                <a:cs typeface="Arial"/>
                <a:sym typeface="Arial"/>
              </a:rPr>
              <a:t>    公平に負担すると…</a:t>
            </a:r>
            <a:endParaRPr sz="1050">
              <a:solidFill>
                <a:schemeClr val="dk1"/>
              </a:solidFill>
              <a:latin typeface="Arial"/>
              <a:ea typeface="Arial"/>
              <a:cs typeface="Arial"/>
              <a:sym typeface="Arial"/>
            </a:endParaRPr>
          </a:p>
        </p:txBody>
      </p:sp>
      <p:graphicFrame>
        <p:nvGraphicFramePr>
          <p:cNvPr id="731" name="Google Shape;731;p82"/>
          <p:cNvGraphicFramePr/>
          <p:nvPr/>
        </p:nvGraphicFramePr>
        <p:xfrm>
          <a:off x="3153508" y="3900331"/>
          <a:ext cx="3000000" cy="3000000"/>
        </p:xfrm>
        <a:graphic>
          <a:graphicData uri="http://schemas.openxmlformats.org/drawingml/2006/table">
            <a:tbl>
              <a:tblPr bandRow="1" firstRow="1">
                <a:noFill/>
                <a:tableStyleId>{EDD6E753-2930-40FE-A78C-5DBA94F34718}</a:tableStyleId>
              </a:tblPr>
              <a:tblGrid>
                <a:gridCol w="942175"/>
                <a:gridCol w="897400"/>
                <a:gridCol w="1216350"/>
                <a:gridCol w="1277950"/>
                <a:gridCol w="1332975"/>
              </a:tblGrid>
              <a:tr h="482225">
                <a:tc>
                  <a:txBody>
                    <a:bodyPr/>
                    <a:lstStyle/>
                    <a:p>
                      <a:pPr indent="0" lvl="0" marL="0" marR="0" rtl="0" algn="ctr">
                        <a:spcBef>
                          <a:spcPts val="0"/>
                        </a:spcBef>
                        <a:spcAft>
                          <a:spcPts val="0"/>
                        </a:spcAft>
                        <a:buNone/>
                      </a:pPr>
                      <a:r>
                        <a:t/>
                      </a:r>
                      <a:endParaRPr b="0" sz="1400" u="none" cap="none" strike="noStrike">
                        <a:solidFill>
                          <a:schemeClr val="lt1"/>
                        </a:solidFill>
                      </a:endParaRPr>
                    </a:p>
                  </a:txBody>
                  <a:tcPr marT="45725" marB="45725" marR="91450" marL="91450" anchor="ctr">
                    <a:lnL cap="flat" cmpd="sng" w="12700">
                      <a:solidFill>
                        <a:schemeClr val="lt1"/>
                      </a:solidFill>
                      <a:prstDash val="solid"/>
                      <a:round/>
                      <a:headEnd len="sm" w="sm" type="none"/>
                      <a:tailEnd len="sm" w="sm" type="none"/>
                    </a:lnL>
                    <a:lnR cap="flat" cmpd="sng" w="12700">
                      <a:solidFill>
                        <a:srgbClr val="005BAD"/>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12700">
                      <a:solidFill>
                        <a:srgbClr val="005BAD"/>
                      </a:solidFill>
                      <a:prstDash val="solid"/>
                      <a:round/>
                      <a:headEnd len="sm" w="sm" type="none"/>
                      <a:tailEnd len="sm" w="sm" type="none"/>
                    </a:lnB>
                    <a:solidFill>
                      <a:srgbClr val="EBFAFF"/>
                    </a:solidFill>
                  </a:tcPr>
                </a:tc>
                <a:tc>
                  <a:txBody>
                    <a:bodyPr/>
                    <a:lstStyle/>
                    <a:p>
                      <a:pPr indent="0" lvl="0" marL="0" marR="0" rtl="0" algn="ctr">
                        <a:spcBef>
                          <a:spcPts val="0"/>
                        </a:spcBef>
                        <a:spcAft>
                          <a:spcPts val="0"/>
                        </a:spcAft>
                        <a:buNone/>
                      </a:pPr>
                      <a:r>
                        <a:rPr b="1" lang="ja-JP" sz="1400" u="none" cap="none" strike="noStrike">
                          <a:solidFill>
                            <a:schemeClr val="lt1"/>
                          </a:solidFill>
                        </a:rPr>
                        <a:t>家族</a:t>
                      </a:r>
                      <a:endParaRPr/>
                    </a:p>
                  </a:txBody>
                  <a:tcPr marT="45725" marB="45725" marR="91450" marL="91450" anchor="ctr">
                    <a:lnL cap="flat" cmpd="sng" w="12700">
                      <a:solidFill>
                        <a:srgbClr val="005BAD"/>
                      </a:solidFill>
                      <a:prstDash val="solid"/>
                      <a:round/>
                      <a:headEnd len="sm" w="sm" type="none"/>
                      <a:tailEnd len="sm" w="sm" type="none"/>
                    </a:lnL>
                    <a:lnR cap="flat" cmpd="sng" w="12700">
                      <a:solidFill>
                        <a:schemeClr val="lt1"/>
                      </a:solidFill>
                      <a:prstDash val="solid"/>
                      <a:round/>
                      <a:headEnd len="sm" w="sm" type="none"/>
                      <a:tailEnd len="sm" w="sm" type="none"/>
                    </a:lnR>
                    <a:lnT cap="flat" cmpd="sng" w="12700">
                      <a:solidFill>
                        <a:srgbClr val="005BAD"/>
                      </a:solidFill>
                      <a:prstDash val="solid"/>
                      <a:round/>
                      <a:headEnd len="sm" w="sm" type="none"/>
                      <a:tailEnd len="sm" w="sm" type="none"/>
                    </a:lnT>
                    <a:lnB cap="flat" cmpd="sng" w="12700">
                      <a:solidFill>
                        <a:srgbClr val="005BAD"/>
                      </a:solidFill>
                      <a:prstDash val="solid"/>
                      <a:round/>
                      <a:headEnd len="sm" w="sm" type="none"/>
                      <a:tailEnd len="sm" w="sm" type="none"/>
                    </a:lnB>
                    <a:solidFill>
                      <a:srgbClr val="005BAD"/>
                    </a:solidFill>
                  </a:tcPr>
                </a:tc>
                <a:tc>
                  <a:txBody>
                    <a:bodyPr/>
                    <a:lstStyle/>
                    <a:p>
                      <a:pPr indent="0" lvl="0" marL="0" marR="0" rtl="0" algn="ctr">
                        <a:spcBef>
                          <a:spcPts val="0"/>
                        </a:spcBef>
                        <a:spcAft>
                          <a:spcPts val="0"/>
                        </a:spcAft>
                        <a:buNone/>
                      </a:pPr>
                      <a:r>
                        <a:rPr lang="ja-JP" sz="1400" u="none" cap="none" strike="noStrike">
                          <a:solidFill>
                            <a:schemeClr val="lt1"/>
                          </a:solidFill>
                        </a:rPr>
                        <a:t>所得金額</a:t>
                      </a:r>
                      <a:endParaRPr b="0" sz="1100" u="none" cap="none" strike="noStrike">
                        <a:solidFill>
                          <a:schemeClr val="lt1"/>
                        </a:solidFill>
                        <a:latin typeface="Arial"/>
                        <a:ea typeface="Arial"/>
                        <a:cs typeface="Arial"/>
                        <a:sym typeface="Arial"/>
                      </a:endParaRPr>
                    </a:p>
                  </a:txBody>
                  <a:tcPr marT="45725" marB="45725" marR="91450" marL="91450" anchor="ctr">
                    <a:lnL cap="flat" cmpd="sng" w="12700">
                      <a:solidFill>
                        <a:schemeClr val="lt1"/>
                      </a:solidFill>
                      <a:prstDash val="solid"/>
                      <a:round/>
                      <a:headEnd len="sm" w="sm" type="none"/>
                      <a:tailEnd len="sm" w="sm" type="none"/>
                    </a:lnL>
                    <a:lnR cap="flat" cmpd="sng" w="12700">
                      <a:solidFill>
                        <a:schemeClr val="lt1"/>
                      </a:solidFill>
                      <a:prstDash val="solid"/>
                      <a:round/>
                      <a:headEnd len="sm" w="sm" type="none"/>
                      <a:tailEnd len="sm" w="sm" type="none"/>
                    </a:lnR>
                    <a:lnT cap="flat" cmpd="sng" w="12700">
                      <a:solidFill>
                        <a:srgbClr val="005BAD"/>
                      </a:solidFill>
                      <a:prstDash val="solid"/>
                      <a:round/>
                      <a:headEnd len="sm" w="sm" type="none"/>
                      <a:tailEnd len="sm" w="sm" type="none"/>
                    </a:lnT>
                    <a:lnB cap="flat" cmpd="sng" w="12700">
                      <a:solidFill>
                        <a:srgbClr val="005BAD"/>
                      </a:solidFill>
                      <a:prstDash val="solid"/>
                      <a:round/>
                      <a:headEnd len="sm" w="sm" type="none"/>
                      <a:tailEnd len="sm" w="sm" type="none"/>
                    </a:lnB>
                    <a:solidFill>
                      <a:srgbClr val="005BAD"/>
                    </a:solidFill>
                  </a:tcPr>
                </a:tc>
                <a:tc>
                  <a:txBody>
                    <a:bodyPr/>
                    <a:lstStyle/>
                    <a:p>
                      <a:pPr indent="0" lvl="0" marL="0" marR="0" rtl="0" algn="ctr">
                        <a:spcBef>
                          <a:spcPts val="0"/>
                        </a:spcBef>
                        <a:spcAft>
                          <a:spcPts val="0"/>
                        </a:spcAft>
                        <a:buNone/>
                      </a:pPr>
                      <a:r>
                        <a:rPr lang="ja-JP" sz="1400" u="none" cap="none" strike="noStrike">
                          <a:solidFill>
                            <a:schemeClr val="lt1"/>
                          </a:solidFill>
                        </a:rPr>
                        <a:t>使用回数</a:t>
                      </a:r>
                      <a:endParaRPr>
                        <a:solidFill>
                          <a:schemeClr val="lt1"/>
                        </a:solidFill>
                      </a:endParaRPr>
                    </a:p>
                  </a:txBody>
                  <a:tcPr marT="45725" marB="45725" marR="91450" marL="91450" anchor="ctr">
                    <a:lnL cap="flat" cmpd="sng" w="12700">
                      <a:solidFill>
                        <a:schemeClr val="lt1"/>
                      </a:solidFill>
                      <a:prstDash val="solid"/>
                      <a:round/>
                      <a:headEnd len="sm" w="sm" type="none"/>
                      <a:tailEnd len="sm" w="sm" type="none"/>
                    </a:lnL>
                    <a:lnR cap="flat" cmpd="sng" w="12700">
                      <a:solidFill>
                        <a:schemeClr val="lt1"/>
                      </a:solidFill>
                      <a:prstDash val="solid"/>
                      <a:round/>
                      <a:headEnd len="sm" w="sm" type="none"/>
                      <a:tailEnd len="sm" w="sm" type="none"/>
                    </a:lnR>
                    <a:lnT cap="flat" cmpd="sng" w="12700">
                      <a:solidFill>
                        <a:srgbClr val="005BAD"/>
                      </a:solidFill>
                      <a:prstDash val="solid"/>
                      <a:round/>
                      <a:headEnd len="sm" w="sm" type="none"/>
                      <a:tailEnd len="sm" w="sm" type="none"/>
                    </a:lnT>
                    <a:lnB cap="flat" cmpd="sng" w="12700">
                      <a:solidFill>
                        <a:srgbClr val="005BAD"/>
                      </a:solidFill>
                      <a:prstDash val="solid"/>
                      <a:round/>
                      <a:headEnd len="sm" w="sm" type="none"/>
                      <a:tailEnd len="sm" w="sm" type="none"/>
                    </a:lnB>
                    <a:solidFill>
                      <a:srgbClr val="005BAD"/>
                    </a:solidFill>
                  </a:tcPr>
                </a:tc>
                <a:tc>
                  <a:txBody>
                    <a:bodyPr/>
                    <a:lstStyle/>
                    <a:p>
                      <a:pPr indent="0" lvl="0" marL="0" marR="0" rtl="0" algn="ctr">
                        <a:spcBef>
                          <a:spcPts val="0"/>
                        </a:spcBef>
                        <a:spcAft>
                          <a:spcPts val="0"/>
                        </a:spcAft>
                        <a:buNone/>
                      </a:pPr>
                      <a:r>
                        <a:rPr lang="ja-JP" sz="1400" u="none" cap="none" strike="noStrike">
                          <a:solidFill>
                            <a:schemeClr val="lt1"/>
                          </a:solidFill>
                        </a:rPr>
                        <a:t>負担金額</a:t>
                      </a:r>
                      <a:endParaRPr>
                        <a:solidFill>
                          <a:schemeClr val="lt1"/>
                        </a:solidFill>
                      </a:endParaRPr>
                    </a:p>
                  </a:txBody>
                  <a:tcPr marT="45725" marB="45725" marR="91450" marL="91450" anchor="ctr">
                    <a:lnL cap="flat" cmpd="sng" w="12700">
                      <a:solidFill>
                        <a:schemeClr val="lt1"/>
                      </a:solidFill>
                      <a:prstDash val="solid"/>
                      <a:round/>
                      <a:headEnd len="sm" w="sm" type="none"/>
                      <a:tailEnd len="sm" w="sm" type="none"/>
                    </a:lnL>
                    <a:lnR cap="flat" cmpd="sng" w="12700">
                      <a:solidFill>
                        <a:srgbClr val="005BAD"/>
                      </a:solidFill>
                      <a:prstDash val="solid"/>
                      <a:round/>
                      <a:headEnd len="sm" w="sm" type="none"/>
                      <a:tailEnd len="sm" w="sm" type="none"/>
                    </a:lnR>
                    <a:lnT cap="flat" cmpd="sng" w="12700">
                      <a:solidFill>
                        <a:srgbClr val="005BAD"/>
                      </a:solidFill>
                      <a:prstDash val="solid"/>
                      <a:round/>
                      <a:headEnd len="sm" w="sm" type="none"/>
                      <a:tailEnd len="sm" w="sm" type="none"/>
                    </a:lnT>
                    <a:lnB cap="flat" cmpd="sng" w="12700">
                      <a:solidFill>
                        <a:srgbClr val="005BAD"/>
                      </a:solidFill>
                      <a:prstDash val="solid"/>
                      <a:round/>
                      <a:headEnd len="sm" w="sm" type="none"/>
                      <a:tailEnd len="sm" w="sm" type="none"/>
                    </a:lnB>
                    <a:solidFill>
                      <a:srgbClr val="005BAD"/>
                    </a:solidFill>
                  </a:tcPr>
                </a:tc>
              </a:tr>
              <a:tr h="468050">
                <a:tc>
                  <a:txBody>
                    <a:bodyPr/>
                    <a:lstStyle/>
                    <a:p>
                      <a:pPr indent="0" lvl="0" marL="0" marR="0" rtl="0" algn="ctr">
                        <a:spcBef>
                          <a:spcPts val="0"/>
                        </a:spcBef>
                        <a:spcAft>
                          <a:spcPts val="0"/>
                        </a:spcAft>
                        <a:buNone/>
                      </a:pPr>
                      <a:r>
                        <a:rPr b="1" lang="ja-JP" sz="1200" u="none" cap="none" strike="noStrike">
                          <a:latin typeface="Arial"/>
                          <a:ea typeface="Arial"/>
                          <a:cs typeface="Arial"/>
                          <a:sym typeface="Arial"/>
                        </a:rPr>
                        <a:t>Ａ家</a:t>
                      </a:r>
                      <a:endParaRPr/>
                    </a:p>
                  </a:txBody>
                  <a:tcPr marT="45725" marB="45725" marR="91450" marL="91450" anchor="ctr">
                    <a:lnL cap="flat" cmpd="sng" w="12700">
                      <a:solidFill>
                        <a:srgbClr val="005BAD"/>
                      </a:solidFill>
                      <a:prstDash val="solid"/>
                      <a:round/>
                      <a:headEnd len="sm" w="sm" type="none"/>
                      <a:tailEnd len="sm" w="sm" type="none"/>
                    </a:lnL>
                    <a:lnR cap="flat" cmpd="sng" w="12700">
                      <a:solidFill>
                        <a:srgbClr val="005BAD"/>
                      </a:solidFill>
                      <a:prstDash val="solid"/>
                      <a:round/>
                      <a:headEnd len="sm" w="sm" type="none"/>
                      <a:tailEnd len="sm" w="sm" type="none"/>
                    </a:lnR>
                    <a:lnT cap="flat" cmpd="sng" w="12700">
                      <a:solidFill>
                        <a:srgbClr val="005BAD"/>
                      </a:solidFill>
                      <a:prstDash val="solid"/>
                      <a:round/>
                      <a:headEnd len="sm" w="sm" type="none"/>
                      <a:tailEnd len="sm" w="sm" type="none"/>
                    </a:lnT>
                    <a:lnB cap="flat" cmpd="sng" w="12700">
                      <a:solidFill>
                        <a:srgbClr val="005BAD"/>
                      </a:solidFill>
                      <a:prstDash val="solid"/>
                      <a:round/>
                      <a:headEnd len="sm" w="sm" type="none"/>
                      <a:tailEnd len="sm" w="sm" type="none"/>
                    </a:lnB>
                    <a:solidFill>
                      <a:schemeClr val="lt1"/>
                    </a:solidFill>
                  </a:tcPr>
                </a:tc>
                <a:tc>
                  <a:txBody>
                    <a:bodyPr/>
                    <a:lstStyle/>
                    <a:p>
                      <a:pPr indent="0" lvl="0" marL="0" marR="0" rtl="0" algn="ctr">
                        <a:spcBef>
                          <a:spcPts val="0"/>
                        </a:spcBef>
                        <a:spcAft>
                          <a:spcPts val="0"/>
                        </a:spcAft>
                        <a:buNone/>
                      </a:pPr>
                      <a:r>
                        <a:rPr b="1" lang="ja-JP" sz="1200" u="none" cap="none" strike="noStrike">
                          <a:latin typeface="Arial"/>
                          <a:ea typeface="Arial"/>
                          <a:cs typeface="Arial"/>
                          <a:sym typeface="Arial"/>
                        </a:rPr>
                        <a:t>４人</a:t>
                      </a:r>
                      <a:endParaRPr/>
                    </a:p>
                  </a:txBody>
                  <a:tcPr marT="45725" marB="45725" marR="91450" marL="91450" anchor="ctr">
                    <a:lnL cap="flat" cmpd="sng" w="12700">
                      <a:solidFill>
                        <a:srgbClr val="005BAD"/>
                      </a:solidFill>
                      <a:prstDash val="solid"/>
                      <a:round/>
                      <a:headEnd len="sm" w="sm" type="none"/>
                      <a:tailEnd len="sm" w="sm" type="none"/>
                    </a:lnL>
                    <a:lnR cap="flat" cmpd="sng" w="12700">
                      <a:solidFill>
                        <a:srgbClr val="005BAD"/>
                      </a:solidFill>
                      <a:prstDash val="solid"/>
                      <a:round/>
                      <a:headEnd len="sm" w="sm" type="none"/>
                      <a:tailEnd len="sm" w="sm" type="none"/>
                    </a:lnR>
                    <a:lnT cap="flat" cmpd="sng" w="12700">
                      <a:solidFill>
                        <a:srgbClr val="005BAD"/>
                      </a:solidFill>
                      <a:prstDash val="solid"/>
                      <a:round/>
                      <a:headEnd len="sm" w="sm" type="none"/>
                      <a:tailEnd len="sm" w="sm" type="none"/>
                    </a:lnT>
                    <a:lnB cap="flat" cmpd="sng" w="12700">
                      <a:solidFill>
                        <a:srgbClr val="005BAD"/>
                      </a:solidFill>
                      <a:prstDash val="solid"/>
                      <a:round/>
                      <a:headEnd len="sm" w="sm" type="none"/>
                      <a:tailEnd len="sm" w="sm" type="none"/>
                    </a:lnB>
                    <a:solidFill>
                      <a:schemeClr val="lt1"/>
                    </a:solidFill>
                  </a:tcPr>
                </a:tc>
                <a:tc>
                  <a:txBody>
                    <a:bodyPr/>
                    <a:lstStyle/>
                    <a:p>
                      <a:pPr indent="0" lvl="0" marL="0" marR="0" rtl="0" algn="ctr">
                        <a:spcBef>
                          <a:spcPts val="0"/>
                        </a:spcBef>
                        <a:spcAft>
                          <a:spcPts val="0"/>
                        </a:spcAft>
                        <a:buNone/>
                      </a:pPr>
                      <a:r>
                        <a:rPr b="1" lang="ja-JP" sz="1200" u="none" cap="none" strike="noStrike">
                          <a:latin typeface="Arial"/>
                          <a:ea typeface="Arial"/>
                          <a:cs typeface="Arial"/>
                          <a:sym typeface="Arial"/>
                        </a:rPr>
                        <a:t>1,000万円</a:t>
                      </a:r>
                      <a:endParaRPr/>
                    </a:p>
                  </a:txBody>
                  <a:tcPr marT="45725" marB="45725" marR="91450" marL="91450" anchor="ctr">
                    <a:lnL cap="flat" cmpd="sng" w="12700">
                      <a:solidFill>
                        <a:srgbClr val="005BAD"/>
                      </a:solidFill>
                      <a:prstDash val="solid"/>
                      <a:round/>
                      <a:headEnd len="sm" w="sm" type="none"/>
                      <a:tailEnd len="sm" w="sm" type="none"/>
                    </a:lnL>
                    <a:lnR cap="flat" cmpd="sng" w="12700">
                      <a:solidFill>
                        <a:srgbClr val="005BAD"/>
                      </a:solidFill>
                      <a:prstDash val="solid"/>
                      <a:round/>
                      <a:headEnd len="sm" w="sm" type="none"/>
                      <a:tailEnd len="sm" w="sm" type="none"/>
                    </a:lnR>
                    <a:lnT cap="flat" cmpd="sng" w="12700">
                      <a:solidFill>
                        <a:srgbClr val="005BAD"/>
                      </a:solidFill>
                      <a:prstDash val="solid"/>
                      <a:round/>
                      <a:headEnd len="sm" w="sm" type="none"/>
                      <a:tailEnd len="sm" w="sm" type="none"/>
                    </a:lnT>
                    <a:lnB cap="flat" cmpd="sng" w="12700">
                      <a:solidFill>
                        <a:srgbClr val="005BAD"/>
                      </a:solidFill>
                      <a:prstDash val="solid"/>
                      <a:round/>
                      <a:headEnd len="sm" w="sm" type="none"/>
                      <a:tailEnd len="sm" w="sm" type="none"/>
                    </a:lnB>
                    <a:solidFill>
                      <a:schemeClr val="lt1"/>
                    </a:solidFill>
                  </a:tcPr>
                </a:tc>
                <a:tc>
                  <a:txBody>
                    <a:bodyPr/>
                    <a:lstStyle/>
                    <a:p>
                      <a:pPr indent="0" lvl="0" marL="0" marR="0" rtl="0" algn="ctr">
                        <a:spcBef>
                          <a:spcPts val="0"/>
                        </a:spcBef>
                        <a:spcAft>
                          <a:spcPts val="0"/>
                        </a:spcAft>
                        <a:buNone/>
                      </a:pPr>
                      <a:r>
                        <a:rPr b="1" lang="ja-JP" sz="1200" u="none" cap="none" strike="noStrike">
                          <a:latin typeface="Arial"/>
                          <a:ea typeface="Arial"/>
                          <a:cs typeface="Arial"/>
                          <a:sym typeface="Arial"/>
                        </a:rPr>
                        <a:t>月１0回</a:t>
                      </a:r>
                      <a:endParaRPr/>
                    </a:p>
                  </a:txBody>
                  <a:tcPr marT="45725" marB="45725" marR="91450" marL="91450" anchor="ctr">
                    <a:lnL cap="flat" cmpd="sng" w="12700">
                      <a:solidFill>
                        <a:srgbClr val="005BAD"/>
                      </a:solidFill>
                      <a:prstDash val="solid"/>
                      <a:round/>
                      <a:headEnd len="sm" w="sm" type="none"/>
                      <a:tailEnd len="sm" w="sm" type="none"/>
                    </a:lnL>
                    <a:lnR cap="flat" cmpd="sng" w="12700">
                      <a:solidFill>
                        <a:srgbClr val="005BAD"/>
                      </a:solidFill>
                      <a:prstDash val="solid"/>
                      <a:round/>
                      <a:headEnd len="sm" w="sm" type="none"/>
                      <a:tailEnd len="sm" w="sm" type="none"/>
                    </a:lnR>
                    <a:lnT cap="flat" cmpd="sng" w="12700">
                      <a:solidFill>
                        <a:srgbClr val="005BAD"/>
                      </a:solidFill>
                      <a:prstDash val="solid"/>
                      <a:round/>
                      <a:headEnd len="sm" w="sm" type="none"/>
                      <a:tailEnd len="sm" w="sm" type="none"/>
                    </a:lnT>
                    <a:lnB cap="flat" cmpd="sng" w="12700">
                      <a:solidFill>
                        <a:srgbClr val="005BAD"/>
                      </a:solidFill>
                      <a:prstDash val="solid"/>
                      <a:round/>
                      <a:headEnd len="sm" w="sm" type="none"/>
                      <a:tailEnd len="sm" w="sm" type="none"/>
                    </a:lnB>
                    <a:solidFill>
                      <a:schemeClr val="lt1"/>
                    </a:solidFill>
                  </a:tcPr>
                </a:tc>
                <a:tc>
                  <a:txBody>
                    <a:bodyPr/>
                    <a:lstStyle/>
                    <a:p>
                      <a:pPr indent="0" lvl="0" marL="0" marR="0" rtl="0" algn="r">
                        <a:spcBef>
                          <a:spcPts val="0"/>
                        </a:spcBef>
                        <a:spcAft>
                          <a:spcPts val="0"/>
                        </a:spcAft>
                        <a:buNone/>
                      </a:pPr>
                      <a:r>
                        <a:rPr b="1" lang="ja-JP" sz="1200" u="none" cap="none" strike="noStrike">
                          <a:latin typeface="Arial"/>
                          <a:ea typeface="Arial"/>
                          <a:cs typeface="Arial"/>
                          <a:sym typeface="Arial"/>
                        </a:rPr>
                        <a:t>万円</a:t>
                      </a:r>
                      <a:endParaRPr/>
                    </a:p>
                  </a:txBody>
                  <a:tcPr marT="45725" marB="45725" marR="91450" marL="91450" anchor="ctr">
                    <a:lnL cap="flat" cmpd="sng" w="12700">
                      <a:solidFill>
                        <a:srgbClr val="005BAD"/>
                      </a:solidFill>
                      <a:prstDash val="solid"/>
                      <a:round/>
                      <a:headEnd len="sm" w="sm" type="none"/>
                      <a:tailEnd len="sm" w="sm" type="none"/>
                    </a:lnL>
                    <a:lnR cap="flat" cmpd="sng" w="12700">
                      <a:solidFill>
                        <a:srgbClr val="005BAD"/>
                      </a:solidFill>
                      <a:prstDash val="solid"/>
                      <a:round/>
                      <a:headEnd len="sm" w="sm" type="none"/>
                      <a:tailEnd len="sm" w="sm" type="none"/>
                    </a:lnR>
                    <a:lnT cap="flat" cmpd="sng" w="12700">
                      <a:solidFill>
                        <a:srgbClr val="005BAD"/>
                      </a:solidFill>
                      <a:prstDash val="solid"/>
                      <a:round/>
                      <a:headEnd len="sm" w="sm" type="none"/>
                      <a:tailEnd len="sm" w="sm" type="none"/>
                    </a:lnT>
                    <a:lnB cap="flat" cmpd="sng" w="12700">
                      <a:solidFill>
                        <a:srgbClr val="005BAD"/>
                      </a:solidFill>
                      <a:prstDash val="solid"/>
                      <a:round/>
                      <a:headEnd len="sm" w="sm" type="none"/>
                      <a:tailEnd len="sm" w="sm" type="none"/>
                    </a:lnB>
                    <a:solidFill>
                      <a:srgbClr val="EBFFFC"/>
                    </a:solidFill>
                  </a:tcPr>
                </a:tc>
              </a:tr>
              <a:tr h="468050">
                <a:tc>
                  <a:txBody>
                    <a:bodyPr/>
                    <a:lstStyle/>
                    <a:p>
                      <a:pPr indent="0" lvl="0" marL="0" marR="0" rtl="0" algn="ctr">
                        <a:spcBef>
                          <a:spcPts val="0"/>
                        </a:spcBef>
                        <a:spcAft>
                          <a:spcPts val="0"/>
                        </a:spcAft>
                        <a:buNone/>
                      </a:pPr>
                      <a:r>
                        <a:rPr b="1" lang="ja-JP" sz="1200" u="none" cap="none" strike="noStrike">
                          <a:latin typeface="Arial"/>
                          <a:ea typeface="Arial"/>
                          <a:cs typeface="Arial"/>
                          <a:sym typeface="Arial"/>
                        </a:rPr>
                        <a:t>Ｂ家</a:t>
                      </a:r>
                      <a:endParaRPr/>
                    </a:p>
                  </a:txBody>
                  <a:tcPr marT="45725" marB="45725" marR="91450" marL="91450" anchor="ctr">
                    <a:lnL cap="flat" cmpd="sng" w="12700">
                      <a:solidFill>
                        <a:srgbClr val="005BAD"/>
                      </a:solidFill>
                      <a:prstDash val="solid"/>
                      <a:round/>
                      <a:headEnd len="sm" w="sm" type="none"/>
                      <a:tailEnd len="sm" w="sm" type="none"/>
                    </a:lnL>
                    <a:lnR cap="flat" cmpd="sng" w="12700">
                      <a:solidFill>
                        <a:srgbClr val="005BAD"/>
                      </a:solidFill>
                      <a:prstDash val="solid"/>
                      <a:round/>
                      <a:headEnd len="sm" w="sm" type="none"/>
                      <a:tailEnd len="sm" w="sm" type="none"/>
                    </a:lnR>
                    <a:lnT cap="flat" cmpd="sng" w="12700">
                      <a:solidFill>
                        <a:srgbClr val="005BAD"/>
                      </a:solidFill>
                      <a:prstDash val="solid"/>
                      <a:round/>
                      <a:headEnd len="sm" w="sm" type="none"/>
                      <a:tailEnd len="sm" w="sm" type="none"/>
                    </a:lnT>
                    <a:lnB cap="flat" cmpd="sng" w="12700">
                      <a:solidFill>
                        <a:srgbClr val="005BAD"/>
                      </a:solidFill>
                      <a:prstDash val="solid"/>
                      <a:round/>
                      <a:headEnd len="sm" w="sm" type="none"/>
                      <a:tailEnd len="sm" w="sm" type="none"/>
                    </a:lnB>
                    <a:solidFill>
                      <a:schemeClr val="lt1"/>
                    </a:solidFill>
                  </a:tcPr>
                </a:tc>
                <a:tc>
                  <a:txBody>
                    <a:bodyPr/>
                    <a:lstStyle/>
                    <a:p>
                      <a:pPr indent="0" lvl="0" marL="0" marR="0" rtl="0" algn="ctr">
                        <a:spcBef>
                          <a:spcPts val="0"/>
                        </a:spcBef>
                        <a:spcAft>
                          <a:spcPts val="0"/>
                        </a:spcAft>
                        <a:buNone/>
                      </a:pPr>
                      <a:r>
                        <a:rPr b="1" lang="ja-JP" sz="1200" u="none" cap="none" strike="noStrike">
                          <a:latin typeface="Arial"/>
                          <a:ea typeface="Arial"/>
                          <a:cs typeface="Arial"/>
                          <a:sym typeface="Arial"/>
                        </a:rPr>
                        <a:t>４人</a:t>
                      </a:r>
                      <a:endParaRPr/>
                    </a:p>
                  </a:txBody>
                  <a:tcPr marT="45725" marB="45725" marR="91450" marL="91450" anchor="ctr">
                    <a:lnL cap="flat" cmpd="sng" w="12700">
                      <a:solidFill>
                        <a:srgbClr val="005BAD"/>
                      </a:solidFill>
                      <a:prstDash val="solid"/>
                      <a:round/>
                      <a:headEnd len="sm" w="sm" type="none"/>
                      <a:tailEnd len="sm" w="sm" type="none"/>
                    </a:lnL>
                    <a:lnR cap="flat" cmpd="sng" w="12700">
                      <a:solidFill>
                        <a:srgbClr val="005BAD"/>
                      </a:solidFill>
                      <a:prstDash val="solid"/>
                      <a:round/>
                      <a:headEnd len="sm" w="sm" type="none"/>
                      <a:tailEnd len="sm" w="sm" type="none"/>
                    </a:lnR>
                    <a:lnT cap="flat" cmpd="sng" w="12700">
                      <a:solidFill>
                        <a:srgbClr val="005BAD"/>
                      </a:solidFill>
                      <a:prstDash val="solid"/>
                      <a:round/>
                      <a:headEnd len="sm" w="sm" type="none"/>
                      <a:tailEnd len="sm" w="sm" type="none"/>
                    </a:lnT>
                    <a:lnB cap="flat" cmpd="sng" w="12700">
                      <a:solidFill>
                        <a:srgbClr val="005BAD"/>
                      </a:solidFill>
                      <a:prstDash val="solid"/>
                      <a:round/>
                      <a:headEnd len="sm" w="sm" type="none"/>
                      <a:tailEnd len="sm" w="sm" type="none"/>
                    </a:lnB>
                    <a:solidFill>
                      <a:schemeClr val="lt1"/>
                    </a:solidFill>
                  </a:tcPr>
                </a:tc>
                <a:tc>
                  <a:txBody>
                    <a:bodyPr/>
                    <a:lstStyle/>
                    <a:p>
                      <a:pPr indent="0" lvl="0" marL="0" marR="0" rtl="0" algn="ctr">
                        <a:spcBef>
                          <a:spcPts val="0"/>
                        </a:spcBef>
                        <a:spcAft>
                          <a:spcPts val="0"/>
                        </a:spcAft>
                        <a:buNone/>
                      </a:pPr>
                      <a:r>
                        <a:rPr b="1" lang="ja-JP" sz="1200" u="none" cap="none" strike="noStrike">
                          <a:latin typeface="Arial"/>
                          <a:ea typeface="Arial"/>
                          <a:cs typeface="Arial"/>
                          <a:sym typeface="Arial"/>
                        </a:rPr>
                        <a:t>600万円</a:t>
                      </a:r>
                      <a:endParaRPr/>
                    </a:p>
                  </a:txBody>
                  <a:tcPr marT="45725" marB="45725" marR="91450" marL="91450" anchor="ctr">
                    <a:lnL cap="flat" cmpd="sng" w="12700">
                      <a:solidFill>
                        <a:srgbClr val="005BAD"/>
                      </a:solidFill>
                      <a:prstDash val="solid"/>
                      <a:round/>
                      <a:headEnd len="sm" w="sm" type="none"/>
                      <a:tailEnd len="sm" w="sm" type="none"/>
                    </a:lnL>
                    <a:lnR cap="flat" cmpd="sng" w="12700">
                      <a:solidFill>
                        <a:srgbClr val="005BAD"/>
                      </a:solidFill>
                      <a:prstDash val="solid"/>
                      <a:round/>
                      <a:headEnd len="sm" w="sm" type="none"/>
                      <a:tailEnd len="sm" w="sm" type="none"/>
                    </a:lnR>
                    <a:lnT cap="flat" cmpd="sng" w="12700">
                      <a:solidFill>
                        <a:srgbClr val="005BAD"/>
                      </a:solidFill>
                      <a:prstDash val="solid"/>
                      <a:round/>
                      <a:headEnd len="sm" w="sm" type="none"/>
                      <a:tailEnd len="sm" w="sm" type="none"/>
                    </a:lnT>
                    <a:lnB cap="flat" cmpd="sng" w="12700">
                      <a:solidFill>
                        <a:srgbClr val="005BAD"/>
                      </a:solidFill>
                      <a:prstDash val="solid"/>
                      <a:round/>
                      <a:headEnd len="sm" w="sm" type="none"/>
                      <a:tailEnd len="sm" w="sm" type="none"/>
                    </a:lnB>
                    <a:solidFill>
                      <a:schemeClr val="lt1"/>
                    </a:solidFill>
                  </a:tcPr>
                </a:tc>
                <a:tc>
                  <a:txBody>
                    <a:bodyPr/>
                    <a:lstStyle/>
                    <a:p>
                      <a:pPr indent="0" lvl="0" marL="0" marR="0" rtl="0" algn="ctr">
                        <a:spcBef>
                          <a:spcPts val="0"/>
                        </a:spcBef>
                        <a:spcAft>
                          <a:spcPts val="0"/>
                        </a:spcAft>
                        <a:buNone/>
                      </a:pPr>
                      <a:r>
                        <a:rPr b="1" lang="ja-JP" sz="1200" u="none" cap="none" strike="noStrike">
                          <a:latin typeface="Arial"/>
                          <a:ea typeface="Arial"/>
                          <a:cs typeface="Arial"/>
                          <a:sym typeface="Arial"/>
                        </a:rPr>
                        <a:t>月10回</a:t>
                      </a:r>
                      <a:endParaRPr/>
                    </a:p>
                  </a:txBody>
                  <a:tcPr marT="45725" marB="45725" marR="91450" marL="91450" anchor="ctr">
                    <a:lnL cap="flat" cmpd="sng" w="12700">
                      <a:solidFill>
                        <a:srgbClr val="005BAD"/>
                      </a:solidFill>
                      <a:prstDash val="solid"/>
                      <a:round/>
                      <a:headEnd len="sm" w="sm" type="none"/>
                      <a:tailEnd len="sm" w="sm" type="none"/>
                    </a:lnL>
                    <a:lnR cap="flat" cmpd="sng" w="12700">
                      <a:solidFill>
                        <a:srgbClr val="005BAD"/>
                      </a:solidFill>
                      <a:prstDash val="solid"/>
                      <a:round/>
                      <a:headEnd len="sm" w="sm" type="none"/>
                      <a:tailEnd len="sm" w="sm" type="none"/>
                    </a:lnR>
                    <a:lnT cap="flat" cmpd="sng" w="12700">
                      <a:solidFill>
                        <a:srgbClr val="005BAD"/>
                      </a:solidFill>
                      <a:prstDash val="solid"/>
                      <a:round/>
                      <a:headEnd len="sm" w="sm" type="none"/>
                      <a:tailEnd len="sm" w="sm" type="none"/>
                    </a:lnT>
                    <a:lnB cap="flat" cmpd="sng" w="12700">
                      <a:solidFill>
                        <a:srgbClr val="005BAD"/>
                      </a:solidFill>
                      <a:prstDash val="solid"/>
                      <a:round/>
                      <a:headEnd len="sm" w="sm" type="none"/>
                      <a:tailEnd len="sm" w="sm" type="none"/>
                    </a:lnB>
                    <a:solidFill>
                      <a:schemeClr val="lt1"/>
                    </a:solidFill>
                  </a:tcPr>
                </a:tc>
                <a:tc>
                  <a:txBody>
                    <a:bodyPr/>
                    <a:lstStyle/>
                    <a:p>
                      <a:pPr indent="0" lvl="0" marL="0" marR="0" rtl="0" algn="r">
                        <a:spcBef>
                          <a:spcPts val="0"/>
                        </a:spcBef>
                        <a:spcAft>
                          <a:spcPts val="0"/>
                        </a:spcAft>
                        <a:buNone/>
                      </a:pPr>
                      <a:r>
                        <a:rPr b="1" lang="ja-JP" sz="1200" u="none" cap="none" strike="noStrike">
                          <a:latin typeface="Arial"/>
                          <a:ea typeface="Arial"/>
                          <a:cs typeface="Arial"/>
                          <a:sym typeface="Arial"/>
                        </a:rPr>
                        <a:t>万円</a:t>
                      </a:r>
                      <a:endParaRPr/>
                    </a:p>
                  </a:txBody>
                  <a:tcPr marT="45725" marB="45725" marR="91450" marL="91450" anchor="ctr">
                    <a:lnL cap="flat" cmpd="sng" w="12700">
                      <a:solidFill>
                        <a:srgbClr val="005BAD"/>
                      </a:solidFill>
                      <a:prstDash val="solid"/>
                      <a:round/>
                      <a:headEnd len="sm" w="sm" type="none"/>
                      <a:tailEnd len="sm" w="sm" type="none"/>
                    </a:lnL>
                    <a:lnR cap="flat" cmpd="sng" w="12700">
                      <a:solidFill>
                        <a:srgbClr val="005BAD"/>
                      </a:solidFill>
                      <a:prstDash val="solid"/>
                      <a:round/>
                      <a:headEnd len="sm" w="sm" type="none"/>
                      <a:tailEnd len="sm" w="sm" type="none"/>
                    </a:lnR>
                    <a:lnT cap="flat" cmpd="sng" w="12700">
                      <a:solidFill>
                        <a:srgbClr val="005BAD"/>
                      </a:solidFill>
                      <a:prstDash val="solid"/>
                      <a:round/>
                      <a:headEnd len="sm" w="sm" type="none"/>
                      <a:tailEnd len="sm" w="sm" type="none"/>
                    </a:lnT>
                    <a:lnB cap="flat" cmpd="sng" w="12700">
                      <a:solidFill>
                        <a:srgbClr val="005BAD"/>
                      </a:solidFill>
                      <a:prstDash val="solid"/>
                      <a:round/>
                      <a:headEnd len="sm" w="sm" type="none"/>
                      <a:tailEnd len="sm" w="sm" type="none"/>
                    </a:lnB>
                    <a:solidFill>
                      <a:srgbClr val="EBFFFC"/>
                    </a:solidFill>
                  </a:tcPr>
                </a:tc>
              </a:tr>
              <a:tr h="468050">
                <a:tc>
                  <a:txBody>
                    <a:bodyPr/>
                    <a:lstStyle/>
                    <a:p>
                      <a:pPr indent="0" lvl="0" marL="0" marR="0" rtl="0" algn="ctr">
                        <a:spcBef>
                          <a:spcPts val="0"/>
                        </a:spcBef>
                        <a:spcAft>
                          <a:spcPts val="0"/>
                        </a:spcAft>
                        <a:buNone/>
                      </a:pPr>
                      <a:r>
                        <a:rPr b="1" lang="ja-JP" sz="1200" u="none" cap="none" strike="noStrike">
                          <a:latin typeface="Arial"/>
                          <a:ea typeface="Arial"/>
                          <a:cs typeface="Arial"/>
                          <a:sym typeface="Arial"/>
                        </a:rPr>
                        <a:t>Ｃ家</a:t>
                      </a:r>
                      <a:endParaRPr/>
                    </a:p>
                  </a:txBody>
                  <a:tcPr marT="45725" marB="45725" marR="91450" marL="91450" anchor="ctr">
                    <a:lnL cap="flat" cmpd="sng" w="12700">
                      <a:solidFill>
                        <a:srgbClr val="005BAD"/>
                      </a:solidFill>
                      <a:prstDash val="solid"/>
                      <a:round/>
                      <a:headEnd len="sm" w="sm" type="none"/>
                      <a:tailEnd len="sm" w="sm" type="none"/>
                    </a:lnL>
                    <a:lnR cap="flat" cmpd="sng" w="12700">
                      <a:solidFill>
                        <a:srgbClr val="005BAD"/>
                      </a:solidFill>
                      <a:prstDash val="solid"/>
                      <a:round/>
                      <a:headEnd len="sm" w="sm" type="none"/>
                      <a:tailEnd len="sm" w="sm" type="none"/>
                    </a:lnR>
                    <a:lnT cap="flat" cmpd="sng" w="12700">
                      <a:solidFill>
                        <a:srgbClr val="005BAD"/>
                      </a:solidFill>
                      <a:prstDash val="solid"/>
                      <a:round/>
                      <a:headEnd len="sm" w="sm" type="none"/>
                      <a:tailEnd len="sm" w="sm" type="none"/>
                    </a:lnT>
                    <a:lnB cap="flat" cmpd="sng" w="12700">
                      <a:solidFill>
                        <a:srgbClr val="005BAD"/>
                      </a:solidFill>
                      <a:prstDash val="solid"/>
                      <a:round/>
                      <a:headEnd len="sm" w="sm" type="none"/>
                      <a:tailEnd len="sm" w="sm" type="none"/>
                    </a:lnB>
                    <a:solidFill>
                      <a:schemeClr val="lt1"/>
                    </a:solidFill>
                  </a:tcPr>
                </a:tc>
                <a:tc>
                  <a:txBody>
                    <a:bodyPr/>
                    <a:lstStyle/>
                    <a:p>
                      <a:pPr indent="0" lvl="0" marL="0" marR="0" rtl="0" algn="ctr">
                        <a:spcBef>
                          <a:spcPts val="0"/>
                        </a:spcBef>
                        <a:spcAft>
                          <a:spcPts val="0"/>
                        </a:spcAft>
                        <a:buNone/>
                      </a:pPr>
                      <a:r>
                        <a:rPr b="1" lang="ja-JP" sz="1200" u="none" cap="none" strike="noStrike">
                          <a:latin typeface="Arial"/>
                          <a:ea typeface="Arial"/>
                          <a:cs typeface="Arial"/>
                          <a:sym typeface="Arial"/>
                        </a:rPr>
                        <a:t>４人</a:t>
                      </a:r>
                      <a:endParaRPr/>
                    </a:p>
                  </a:txBody>
                  <a:tcPr marT="45725" marB="45725" marR="91450" marL="91450" anchor="ctr">
                    <a:lnL cap="flat" cmpd="sng" w="12700">
                      <a:solidFill>
                        <a:srgbClr val="005BAD"/>
                      </a:solidFill>
                      <a:prstDash val="solid"/>
                      <a:round/>
                      <a:headEnd len="sm" w="sm" type="none"/>
                      <a:tailEnd len="sm" w="sm" type="none"/>
                    </a:lnL>
                    <a:lnR cap="flat" cmpd="sng" w="12700">
                      <a:solidFill>
                        <a:srgbClr val="005BAD"/>
                      </a:solidFill>
                      <a:prstDash val="solid"/>
                      <a:round/>
                      <a:headEnd len="sm" w="sm" type="none"/>
                      <a:tailEnd len="sm" w="sm" type="none"/>
                    </a:lnR>
                    <a:lnT cap="flat" cmpd="sng" w="12700">
                      <a:solidFill>
                        <a:srgbClr val="005BAD"/>
                      </a:solidFill>
                      <a:prstDash val="solid"/>
                      <a:round/>
                      <a:headEnd len="sm" w="sm" type="none"/>
                      <a:tailEnd len="sm" w="sm" type="none"/>
                    </a:lnT>
                    <a:lnB cap="flat" cmpd="sng" w="12700">
                      <a:solidFill>
                        <a:srgbClr val="005BAD"/>
                      </a:solidFill>
                      <a:prstDash val="solid"/>
                      <a:round/>
                      <a:headEnd len="sm" w="sm" type="none"/>
                      <a:tailEnd len="sm" w="sm" type="none"/>
                    </a:lnB>
                    <a:solidFill>
                      <a:schemeClr val="lt1"/>
                    </a:solidFill>
                  </a:tcPr>
                </a:tc>
                <a:tc>
                  <a:txBody>
                    <a:bodyPr/>
                    <a:lstStyle/>
                    <a:p>
                      <a:pPr indent="0" lvl="0" marL="0" marR="0" rtl="0" algn="ctr">
                        <a:spcBef>
                          <a:spcPts val="0"/>
                        </a:spcBef>
                        <a:spcAft>
                          <a:spcPts val="0"/>
                        </a:spcAft>
                        <a:buNone/>
                      </a:pPr>
                      <a:r>
                        <a:rPr b="1" lang="ja-JP" sz="1200" u="none" cap="none" strike="noStrike">
                          <a:latin typeface="Arial"/>
                          <a:ea typeface="Arial"/>
                          <a:cs typeface="Arial"/>
                          <a:sym typeface="Arial"/>
                        </a:rPr>
                        <a:t>300万円</a:t>
                      </a:r>
                      <a:endParaRPr/>
                    </a:p>
                  </a:txBody>
                  <a:tcPr marT="45725" marB="45725" marR="91450" marL="91450" anchor="ctr">
                    <a:lnL cap="flat" cmpd="sng" w="12700">
                      <a:solidFill>
                        <a:srgbClr val="005BAD"/>
                      </a:solidFill>
                      <a:prstDash val="solid"/>
                      <a:round/>
                      <a:headEnd len="sm" w="sm" type="none"/>
                      <a:tailEnd len="sm" w="sm" type="none"/>
                    </a:lnL>
                    <a:lnR cap="flat" cmpd="sng" w="12700">
                      <a:solidFill>
                        <a:srgbClr val="005BAD"/>
                      </a:solidFill>
                      <a:prstDash val="solid"/>
                      <a:round/>
                      <a:headEnd len="sm" w="sm" type="none"/>
                      <a:tailEnd len="sm" w="sm" type="none"/>
                    </a:lnR>
                    <a:lnT cap="flat" cmpd="sng" w="12700">
                      <a:solidFill>
                        <a:srgbClr val="005BAD"/>
                      </a:solidFill>
                      <a:prstDash val="solid"/>
                      <a:round/>
                      <a:headEnd len="sm" w="sm" type="none"/>
                      <a:tailEnd len="sm" w="sm" type="none"/>
                    </a:lnT>
                    <a:lnB cap="flat" cmpd="sng" w="12700">
                      <a:solidFill>
                        <a:srgbClr val="005BAD"/>
                      </a:solidFill>
                      <a:prstDash val="solid"/>
                      <a:round/>
                      <a:headEnd len="sm" w="sm" type="none"/>
                      <a:tailEnd len="sm" w="sm" type="none"/>
                    </a:lnB>
                    <a:solidFill>
                      <a:schemeClr val="lt1"/>
                    </a:solidFill>
                  </a:tcPr>
                </a:tc>
                <a:tc>
                  <a:txBody>
                    <a:bodyPr/>
                    <a:lstStyle/>
                    <a:p>
                      <a:pPr indent="0" lvl="0" marL="0" marR="0" rtl="0" algn="ctr">
                        <a:spcBef>
                          <a:spcPts val="0"/>
                        </a:spcBef>
                        <a:spcAft>
                          <a:spcPts val="0"/>
                        </a:spcAft>
                        <a:buNone/>
                      </a:pPr>
                      <a:r>
                        <a:rPr b="1" lang="ja-JP" sz="1200" u="none" cap="none" strike="noStrike">
                          <a:latin typeface="Arial"/>
                          <a:ea typeface="Arial"/>
                          <a:cs typeface="Arial"/>
                          <a:sym typeface="Arial"/>
                        </a:rPr>
                        <a:t>月10回</a:t>
                      </a:r>
                      <a:endParaRPr/>
                    </a:p>
                  </a:txBody>
                  <a:tcPr marT="45725" marB="45725" marR="91450" marL="91450" anchor="ctr">
                    <a:lnL cap="flat" cmpd="sng" w="12700">
                      <a:solidFill>
                        <a:srgbClr val="005BAD"/>
                      </a:solidFill>
                      <a:prstDash val="solid"/>
                      <a:round/>
                      <a:headEnd len="sm" w="sm" type="none"/>
                      <a:tailEnd len="sm" w="sm" type="none"/>
                    </a:lnL>
                    <a:lnR cap="flat" cmpd="sng" w="12700">
                      <a:solidFill>
                        <a:srgbClr val="005BAD"/>
                      </a:solidFill>
                      <a:prstDash val="solid"/>
                      <a:round/>
                      <a:headEnd len="sm" w="sm" type="none"/>
                      <a:tailEnd len="sm" w="sm" type="none"/>
                    </a:lnR>
                    <a:lnT cap="flat" cmpd="sng" w="12700">
                      <a:solidFill>
                        <a:srgbClr val="005BAD"/>
                      </a:solidFill>
                      <a:prstDash val="solid"/>
                      <a:round/>
                      <a:headEnd len="sm" w="sm" type="none"/>
                      <a:tailEnd len="sm" w="sm" type="none"/>
                    </a:lnT>
                    <a:lnB cap="flat" cmpd="sng" w="12700">
                      <a:solidFill>
                        <a:srgbClr val="005BAD"/>
                      </a:solidFill>
                      <a:prstDash val="solid"/>
                      <a:round/>
                      <a:headEnd len="sm" w="sm" type="none"/>
                      <a:tailEnd len="sm" w="sm" type="none"/>
                    </a:lnB>
                    <a:solidFill>
                      <a:schemeClr val="lt1"/>
                    </a:solidFill>
                  </a:tcPr>
                </a:tc>
                <a:tc>
                  <a:txBody>
                    <a:bodyPr/>
                    <a:lstStyle/>
                    <a:p>
                      <a:pPr indent="0" lvl="0" marL="0" marR="0" rtl="0" algn="r">
                        <a:spcBef>
                          <a:spcPts val="0"/>
                        </a:spcBef>
                        <a:spcAft>
                          <a:spcPts val="0"/>
                        </a:spcAft>
                        <a:buNone/>
                      </a:pPr>
                      <a:r>
                        <a:rPr b="1" lang="ja-JP" sz="1200" u="none" cap="none" strike="noStrike">
                          <a:latin typeface="Arial"/>
                          <a:ea typeface="Arial"/>
                          <a:cs typeface="Arial"/>
                          <a:sym typeface="Arial"/>
                        </a:rPr>
                        <a:t>万円</a:t>
                      </a:r>
                      <a:endParaRPr/>
                    </a:p>
                  </a:txBody>
                  <a:tcPr marT="45725" marB="45725" marR="91450" marL="91450" anchor="ctr">
                    <a:lnL cap="flat" cmpd="sng" w="12700">
                      <a:solidFill>
                        <a:srgbClr val="005BAD"/>
                      </a:solidFill>
                      <a:prstDash val="solid"/>
                      <a:round/>
                      <a:headEnd len="sm" w="sm" type="none"/>
                      <a:tailEnd len="sm" w="sm" type="none"/>
                    </a:lnL>
                    <a:lnR cap="flat" cmpd="sng" w="12700">
                      <a:solidFill>
                        <a:srgbClr val="005BAD"/>
                      </a:solidFill>
                      <a:prstDash val="solid"/>
                      <a:round/>
                      <a:headEnd len="sm" w="sm" type="none"/>
                      <a:tailEnd len="sm" w="sm" type="none"/>
                    </a:lnR>
                    <a:lnT cap="flat" cmpd="sng" w="12700">
                      <a:solidFill>
                        <a:srgbClr val="005BAD"/>
                      </a:solidFill>
                      <a:prstDash val="solid"/>
                      <a:round/>
                      <a:headEnd len="sm" w="sm" type="none"/>
                      <a:tailEnd len="sm" w="sm" type="none"/>
                    </a:lnT>
                    <a:lnB cap="flat" cmpd="sng" w="12700">
                      <a:solidFill>
                        <a:srgbClr val="005BAD"/>
                      </a:solidFill>
                      <a:prstDash val="solid"/>
                      <a:round/>
                      <a:headEnd len="sm" w="sm" type="none"/>
                      <a:tailEnd len="sm" w="sm" type="none"/>
                    </a:lnB>
                    <a:solidFill>
                      <a:srgbClr val="EBFFFC"/>
                    </a:solidFill>
                  </a:tcPr>
                </a:tc>
              </a:tr>
              <a:tr h="468050">
                <a:tc>
                  <a:txBody>
                    <a:bodyPr/>
                    <a:lstStyle/>
                    <a:p>
                      <a:pPr indent="0" lvl="0" marL="0" marR="0" rtl="0" algn="ctr">
                        <a:spcBef>
                          <a:spcPts val="0"/>
                        </a:spcBef>
                        <a:spcAft>
                          <a:spcPts val="0"/>
                        </a:spcAft>
                        <a:buNone/>
                      </a:pPr>
                      <a:r>
                        <a:rPr b="1" lang="ja-JP" sz="1200" u="none" cap="none" strike="noStrike">
                          <a:latin typeface="Arial"/>
                          <a:ea typeface="Arial"/>
                          <a:cs typeface="Arial"/>
                          <a:sym typeface="Arial"/>
                        </a:rPr>
                        <a:t>Ｄ家</a:t>
                      </a:r>
                      <a:endParaRPr/>
                    </a:p>
                  </a:txBody>
                  <a:tcPr marT="45725" marB="45725" marR="91450" marL="91450" anchor="ctr">
                    <a:lnL cap="flat" cmpd="sng" w="12700">
                      <a:solidFill>
                        <a:srgbClr val="005BAD"/>
                      </a:solidFill>
                      <a:prstDash val="solid"/>
                      <a:round/>
                      <a:headEnd len="sm" w="sm" type="none"/>
                      <a:tailEnd len="sm" w="sm" type="none"/>
                    </a:lnL>
                    <a:lnR cap="flat" cmpd="sng" w="12700">
                      <a:solidFill>
                        <a:srgbClr val="005BAD"/>
                      </a:solidFill>
                      <a:prstDash val="solid"/>
                      <a:round/>
                      <a:headEnd len="sm" w="sm" type="none"/>
                      <a:tailEnd len="sm" w="sm" type="none"/>
                    </a:lnR>
                    <a:lnT cap="flat" cmpd="sng" w="12700">
                      <a:solidFill>
                        <a:srgbClr val="005BAD"/>
                      </a:solidFill>
                      <a:prstDash val="solid"/>
                      <a:round/>
                      <a:headEnd len="sm" w="sm" type="none"/>
                      <a:tailEnd len="sm" w="sm" type="none"/>
                    </a:lnT>
                    <a:lnB cap="flat" cmpd="sng" w="12700">
                      <a:solidFill>
                        <a:srgbClr val="005BAD"/>
                      </a:solidFill>
                      <a:prstDash val="solid"/>
                      <a:round/>
                      <a:headEnd len="sm" w="sm" type="none"/>
                      <a:tailEnd len="sm" w="sm" type="none"/>
                    </a:lnB>
                    <a:solidFill>
                      <a:schemeClr val="lt1"/>
                    </a:solidFill>
                  </a:tcPr>
                </a:tc>
                <a:tc>
                  <a:txBody>
                    <a:bodyPr/>
                    <a:lstStyle/>
                    <a:p>
                      <a:pPr indent="0" lvl="0" marL="0" marR="0" rtl="0" algn="ctr">
                        <a:spcBef>
                          <a:spcPts val="0"/>
                        </a:spcBef>
                        <a:spcAft>
                          <a:spcPts val="0"/>
                        </a:spcAft>
                        <a:buNone/>
                      </a:pPr>
                      <a:r>
                        <a:rPr b="1" lang="ja-JP" sz="1200" u="none" cap="none" strike="noStrike">
                          <a:latin typeface="Arial"/>
                          <a:ea typeface="Arial"/>
                          <a:cs typeface="Arial"/>
                          <a:sym typeface="Arial"/>
                        </a:rPr>
                        <a:t>４人</a:t>
                      </a:r>
                      <a:endParaRPr/>
                    </a:p>
                  </a:txBody>
                  <a:tcPr marT="45725" marB="45725" marR="91450" marL="91450" anchor="ctr">
                    <a:lnL cap="flat" cmpd="sng" w="12700">
                      <a:solidFill>
                        <a:srgbClr val="005BAD"/>
                      </a:solidFill>
                      <a:prstDash val="solid"/>
                      <a:round/>
                      <a:headEnd len="sm" w="sm" type="none"/>
                      <a:tailEnd len="sm" w="sm" type="none"/>
                    </a:lnL>
                    <a:lnR cap="flat" cmpd="sng" w="12700">
                      <a:solidFill>
                        <a:srgbClr val="005BAD"/>
                      </a:solidFill>
                      <a:prstDash val="solid"/>
                      <a:round/>
                      <a:headEnd len="sm" w="sm" type="none"/>
                      <a:tailEnd len="sm" w="sm" type="none"/>
                    </a:lnR>
                    <a:lnT cap="flat" cmpd="sng" w="12700">
                      <a:solidFill>
                        <a:srgbClr val="005BAD"/>
                      </a:solidFill>
                      <a:prstDash val="solid"/>
                      <a:round/>
                      <a:headEnd len="sm" w="sm" type="none"/>
                      <a:tailEnd len="sm" w="sm" type="none"/>
                    </a:lnT>
                    <a:lnB cap="flat" cmpd="sng" w="12700">
                      <a:solidFill>
                        <a:srgbClr val="005BAD"/>
                      </a:solidFill>
                      <a:prstDash val="solid"/>
                      <a:round/>
                      <a:headEnd len="sm" w="sm" type="none"/>
                      <a:tailEnd len="sm" w="sm" type="none"/>
                    </a:lnB>
                    <a:solidFill>
                      <a:schemeClr val="lt1"/>
                    </a:solidFill>
                  </a:tcPr>
                </a:tc>
                <a:tc>
                  <a:txBody>
                    <a:bodyPr/>
                    <a:lstStyle/>
                    <a:p>
                      <a:pPr indent="0" lvl="0" marL="0" marR="0" rtl="0" algn="ctr">
                        <a:spcBef>
                          <a:spcPts val="0"/>
                        </a:spcBef>
                        <a:spcAft>
                          <a:spcPts val="0"/>
                        </a:spcAft>
                        <a:buNone/>
                      </a:pPr>
                      <a:r>
                        <a:rPr b="1" lang="ja-JP" sz="1200" u="none" cap="none" strike="noStrike">
                          <a:latin typeface="Arial"/>
                          <a:ea typeface="Arial"/>
                          <a:cs typeface="Arial"/>
                          <a:sym typeface="Arial"/>
                        </a:rPr>
                        <a:t>100万円</a:t>
                      </a:r>
                      <a:endParaRPr/>
                    </a:p>
                  </a:txBody>
                  <a:tcPr marT="45725" marB="45725" marR="91450" marL="91450" anchor="ctr">
                    <a:lnL cap="flat" cmpd="sng" w="12700">
                      <a:solidFill>
                        <a:srgbClr val="005BAD"/>
                      </a:solidFill>
                      <a:prstDash val="solid"/>
                      <a:round/>
                      <a:headEnd len="sm" w="sm" type="none"/>
                      <a:tailEnd len="sm" w="sm" type="none"/>
                    </a:lnL>
                    <a:lnR cap="flat" cmpd="sng" w="12700">
                      <a:solidFill>
                        <a:srgbClr val="005BAD"/>
                      </a:solidFill>
                      <a:prstDash val="solid"/>
                      <a:round/>
                      <a:headEnd len="sm" w="sm" type="none"/>
                      <a:tailEnd len="sm" w="sm" type="none"/>
                    </a:lnR>
                    <a:lnT cap="flat" cmpd="sng" w="12700">
                      <a:solidFill>
                        <a:srgbClr val="005BAD"/>
                      </a:solidFill>
                      <a:prstDash val="solid"/>
                      <a:round/>
                      <a:headEnd len="sm" w="sm" type="none"/>
                      <a:tailEnd len="sm" w="sm" type="none"/>
                    </a:lnT>
                    <a:lnB cap="flat" cmpd="sng" w="12700">
                      <a:solidFill>
                        <a:srgbClr val="005BAD"/>
                      </a:solidFill>
                      <a:prstDash val="solid"/>
                      <a:round/>
                      <a:headEnd len="sm" w="sm" type="none"/>
                      <a:tailEnd len="sm" w="sm" type="none"/>
                    </a:lnB>
                    <a:solidFill>
                      <a:schemeClr val="lt1"/>
                    </a:solidFill>
                  </a:tcPr>
                </a:tc>
                <a:tc>
                  <a:txBody>
                    <a:bodyPr/>
                    <a:lstStyle/>
                    <a:p>
                      <a:pPr indent="0" lvl="0" marL="0" marR="0" rtl="0" algn="ctr">
                        <a:spcBef>
                          <a:spcPts val="0"/>
                        </a:spcBef>
                        <a:spcAft>
                          <a:spcPts val="0"/>
                        </a:spcAft>
                        <a:buNone/>
                      </a:pPr>
                      <a:r>
                        <a:rPr b="1" lang="ja-JP" sz="1200" u="none" cap="none" strike="noStrike">
                          <a:latin typeface="Arial"/>
                          <a:ea typeface="Arial"/>
                          <a:cs typeface="Arial"/>
                          <a:sym typeface="Arial"/>
                        </a:rPr>
                        <a:t>月１0回</a:t>
                      </a:r>
                      <a:endParaRPr/>
                    </a:p>
                  </a:txBody>
                  <a:tcPr marT="45725" marB="45725" marR="91450" marL="91450" anchor="ctr">
                    <a:lnL cap="flat" cmpd="sng" w="12700">
                      <a:solidFill>
                        <a:srgbClr val="005BAD"/>
                      </a:solidFill>
                      <a:prstDash val="solid"/>
                      <a:round/>
                      <a:headEnd len="sm" w="sm" type="none"/>
                      <a:tailEnd len="sm" w="sm" type="none"/>
                    </a:lnL>
                    <a:lnR cap="flat" cmpd="sng" w="12700">
                      <a:solidFill>
                        <a:srgbClr val="005BAD"/>
                      </a:solidFill>
                      <a:prstDash val="solid"/>
                      <a:round/>
                      <a:headEnd len="sm" w="sm" type="none"/>
                      <a:tailEnd len="sm" w="sm" type="none"/>
                    </a:lnR>
                    <a:lnT cap="flat" cmpd="sng" w="12700">
                      <a:solidFill>
                        <a:srgbClr val="005BAD"/>
                      </a:solidFill>
                      <a:prstDash val="solid"/>
                      <a:round/>
                      <a:headEnd len="sm" w="sm" type="none"/>
                      <a:tailEnd len="sm" w="sm" type="none"/>
                    </a:lnT>
                    <a:lnB cap="flat" cmpd="sng" w="12700">
                      <a:solidFill>
                        <a:srgbClr val="005BAD"/>
                      </a:solidFill>
                      <a:prstDash val="solid"/>
                      <a:round/>
                      <a:headEnd len="sm" w="sm" type="none"/>
                      <a:tailEnd len="sm" w="sm" type="none"/>
                    </a:lnB>
                    <a:solidFill>
                      <a:schemeClr val="lt1"/>
                    </a:solidFill>
                  </a:tcPr>
                </a:tc>
                <a:tc>
                  <a:txBody>
                    <a:bodyPr/>
                    <a:lstStyle/>
                    <a:p>
                      <a:pPr indent="0" lvl="0" marL="0" marR="0" rtl="0" algn="r">
                        <a:spcBef>
                          <a:spcPts val="0"/>
                        </a:spcBef>
                        <a:spcAft>
                          <a:spcPts val="0"/>
                        </a:spcAft>
                        <a:buNone/>
                      </a:pPr>
                      <a:r>
                        <a:rPr b="1" lang="ja-JP" sz="1200" u="none" cap="none" strike="noStrike">
                          <a:latin typeface="Arial"/>
                          <a:ea typeface="Arial"/>
                          <a:cs typeface="Arial"/>
                          <a:sym typeface="Arial"/>
                        </a:rPr>
                        <a:t>万円</a:t>
                      </a:r>
                      <a:endParaRPr/>
                    </a:p>
                  </a:txBody>
                  <a:tcPr marT="45725" marB="45725" marR="91450" marL="91450" anchor="ctr">
                    <a:lnL cap="flat" cmpd="sng" w="12700">
                      <a:solidFill>
                        <a:srgbClr val="005BAD"/>
                      </a:solidFill>
                      <a:prstDash val="solid"/>
                      <a:round/>
                      <a:headEnd len="sm" w="sm" type="none"/>
                      <a:tailEnd len="sm" w="sm" type="none"/>
                    </a:lnL>
                    <a:lnR cap="flat" cmpd="sng" w="12700">
                      <a:solidFill>
                        <a:srgbClr val="005BAD"/>
                      </a:solidFill>
                      <a:prstDash val="solid"/>
                      <a:round/>
                      <a:headEnd len="sm" w="sm" type="none"/>
                      <a:tailEnd len="sm" w="sm" type="none"/>
                    </a:lnR>
                    <a:lnT cap="flat" cmpd="sng" w="12700">
                      <a:solidFill>
                        <a:srgbClr val="005BAD"/>
                      </a:solidFill>
                      <a:prstDash val="solid"/>
                      <a:round/>
                      <a:headEnd len="sm" w="sm" type="none"/>
                      <a:tailEnd len="sm" w="sm" type="none"/>
                    </a:lnT>
                    <a:lnB cap="flat" cmpd="sng" w="12700">
                      <a:solidFill>
                        <a:srgbClr val="005BAD"/>
                      </a:solidFill>
                      <a:prstDash val="solid"/>
                      <a:round/>
                      <a:headEnd len="sm" w="sm" type="none"/>
                      <a:tailEnd len="sm" w="sm" type="none"/>
                    </a:lnB>
                    <a:solidFill>
                      <a:srgbClr val="EBFFFC"/>
                    </a:solidFill>
                  </a:tcPr>
                </a:tc>
              </a:tr>
              <a:tr h="468050">
                <a:tc gridSpan="4">
                  <a:txBody>
                    <a:bodyPr/>
                    <a:lstStyle/>
                    <a:p>
                      <a:pPr indent="0" lvl="0" marL="0" marR="0" rtl="0" algn="ctr">
                        <a:spcBef>
                          <a:spcPts val="0"/>
                        </a:spcBef>
                        <a:spcAft>
                          <a:spcPts val="0"/>
                        </a:spcAft>
                        <a:buNone/>
                      </a:pPr>
                      <a:r>
                        <a:rPr b="1" lang="ja-JP" sz="1200" u="none" cap="none" strike="noStrike">
                          <a:latin typeface="Arial"/>
                          <a:ea typeface="Arial"/>
                          <a:cs typeface="Arial"/>
                          <a:sym typeface="Arial"/>
                        </a:rPr>
                        <a:t>合計</a:t>
                      </a:r>
                      <a:endParaRPr/>
                    </a:p>
                  </a:txBody>
                  <a:tcPr marT="45725" marB="45725" marR="91450" marL="91450" anchor="ctr">
                    <a:lnL cap="flat" cmpd="sng" w="12700">
                      <a:solidFill>
                        <a:srgbClr val="005BAD"/>
                      </a:solidFill>
                      <a:prstDash val="solid"/>
                      <a:round/>
                      <a:headEnd len="sm" w="sm" type="none"/>
                      <a:tailEnd len="sm" w="sm" type="none"/>
                    </a:lnL>
                    <a:lnR cap="flat" cmpd="sng" w="12700">
                      <a:solidFill>
                        <a:srgbClr val="005BAD"/>
                      </a:solidFill>
                      <a:prstDash val="solid"/>
                      <a:round/>
                      <a:headEnd len="sm" w="sm" type="none"/>
                      <a:tailEnd len="sm" w="sm" type="none"/>
                    </a:lnR>
                    <a:lnT cap="flat" cmpd="sng" w="12700">
                      <a:solidFill>
                        <a:srgbClr val="005BAD"/>
                      </a:solidFill>
                      <a:prstDash val="solid"/>
                      <a:round/>
                      <a:headEnd len="sm" w="sm" type="none"/>
                      <a:tailEnd len="sm" w="sm" type="none"/>
                    </a:lnT>
                    <a:lnB cap="flat" cmpd="sng" w="12700">
                      <a:solidFill>
                        <a:srgbClr val="005BAD"/>
                      </a:solidFill>
                      <a:prstDash val="solid"/>
                      <a:round/>
                      <a:headEnd len="sm" w="sm" type="none"/>
                      <a:tailEnd len="sm" w="sm" type="none"/>
                    </a:lnB>
                    <a:solidFill>
                      <a:srgbClr val="CEEEFE"/>
                    </a:solidFill>
                  </a:tcPr>
                </a:tc>
                <a:tc hMerge="1"/>
                <a:tc hMerge="1"/>
                <a:tc hMerge="1"/>
                <a:tc>
                  <a:txBody>
                    <a:bodyPr/>
                    <a:lstStyle/>
                    <a:p>
                      <a:pPr indent="0" lvl="0" marL="0" marR="0" rtl="0" algn="r">
                        <a:spcBef>
                          <a:spcPts val="0"/>
                        </a:spcBef>
                        <a:spcAft>
                          <a:spcPts val="0"/>
                        </a:spcAft>
                        <a:buNone/>
                      </a:pPr>
                      <a:r>
                        <a:rPr b="1" lang="ja-JP" sz="1200" u="none" cap="none" strike="noStrike">
                          <a:latin typeface="Arial"/>
                          <a:ea typeface="Arial"/>
                          <a:cs typeface="Arial"/>
                          <a:sym typeface="Arial"/>
                        </a:rPr>
                        <a:t>400万円</a:t>
                      </a:r>
                      <a:endParaRPr/>
                    </a:p>
                  </a:txBody>
                  <a:tcPr marT="45725" marB="45725" marR="91450" marL="91450" anchor="ctr">
                    <a:lnL cap="flat" cmpd="sng" w="12700">
                      <a:solidFill>
                        <a:srgbClr val="005BAD"/>
                      </a:solidFill>
                      <a:prstDash val="solid"/>
                      <a:round/>
                      <a:headEnd len="sm" w="sm" type="none"/>
                      <a:tailEnd len="sm" w="sm" type="none"/>
                    </a:lnL>
                    <a:lnR cap="flat" cmpd="sng" w="12700">
                      <a:solidFill>
                        <a:srgbClr val="005BAD"/>
                      </a:solidFill>
                      <a:prstDash val="solid"/>
                      <a:round/>
                      <a:headEnd len="sm" w="sm" type="none"/>
                      <a:tailEnd len="sm" w="sm" type="none"/>
                    </a:lnR>
                    <a:lnT cap="flat" cmpd="sng" w="12700">
                      <a:solidFill>
                        <a:srgbClr val="005BAD"/>
                      </a:solidFill>
                      <a:prstDash val="solid"/>
                      <a:round/>
                      <a:headEnd len="sm" w="sm" type="none"/>
                      <a:tailEnd len="sm" w="sm" type="none"/>
                    </a:lnT>
                    <a:lnB cap="flat" cmpd="sng" w="12700">
                      <a:solidFill>
                        <a:srgbClr val="005BAD"/>
                      </a:solidFill>
                      <a:prstDash val="solid"/>
                      <a:round/>
                      <a:headEnd len="sm" w="sm" type="none"/>
                      <a:tailEnd len="sm" w="sm" type="none"/>
                    </a:lnB>
                    <a:solidFill>
                      <a:srgbClr val="CEEEFE"/>
                    </a:solidFill>
                  </a:tcPr>
                </a:tc>
              </a:tr>
            </a:tbl>
          </a:graphicData>
        </a:graphic>
      </p:graphicFrame>
      <p:sp>
        <p:nvSpPr>
          <p:cNvPr id="732" name="Google Shape;732;p82"/>
          <p:cNvSpPr/>
          <p:nvPr/>
        </p:nvSpPr>
        <p:spPr>
          <a:xfrm>
            <a:off x="323642" y="4528158"/>
            <a:ext cx="3455400" cy="621000"/>
          </a:xfrm>
          <a:prstGeom prst="rect">
            <a:avLst/>
          </a:prstGeom>
          <a:noFill/>
          <a:ln>
            <a:noFill/>
          </a:ln>
        </p:spPr>
        <p:txBody>
          <a:bodyPr anchorCtr="0" anchor="ctr" bIns="45700" lIns="91425" spcFirstLastPara="1" rIns="91425" wrap="square" tIns="45700">
            <a:noAutofit/>
          </a:bodyPr>
          <a:lstStyle/>
          <a:p>
            <a:pPr indent="-171450" lvl="0" marL="171450" marR="0" rtl="0" algn="l">
              <a:lnSpc>
                <a:spcPct val="114000"/>
              </a:lnSpc>
              <a:spcBef>
                <a:spcPts val="0"/>
              </a:spcBef>
              <a:spcAft>
                <a:spcPts val="0"/>
              </a:spcAft>
              <a:buClr>
                <a:srgbClr val="005BAD"/>
              </a:buClr>
              <a:buSzPts val="1400"/>
              <a:buFont typeface="Noto Sans Symbols"/>
              <a:buChar char="●"/>
            </a:pPr>
            <a:r>
              <a:rPr lang="ja-JP" sz="1400">
                <a:solidFill>
                  <a:srgbClr val="005BAD"/>
                </a:solidFill>
                <a:latin typeface="Arial"/>
                <a:ea typeface="Arial"/>
                <a:cs typeface="Arial"/>
                <a:sym typeface="Arial"/>
              </a:rPr>
              <a:t>ヒント</a:t>
            </a:r>
            <a:endParaRPr/>
          </a:p>
          <a:p>
            <a:pPr indent="0" lvl="0" marL="0" marR="0" rtl="0" algn="l">
              <a:lnSpc>
                <a:spcPct val="114000"/>
              </a:lnSpc>
              <a:spcBef>
                <a:spcPts val="0"/>
              </a:spcBef>
              <a:spcAft>
                <a:spcPts val="0"/>
              </a:spcAft>
              <a:buClr>
                <a:schemeClr val="dk1"/>
              </a:buClr>
              <a:buSzPts val="1200"/>
              <a:buFont typeface="Noto Sans Symbols"/>
              <a:buNone/>
            </a:pPr>
            <a:r>
              <a:rPr lang="ja-JP" sz="1200">
                <a:solidFill>
                  <a:schemeClr val="dk1"/>
                </a:solidFill>
                <a:latin typeface="Arial"/>
                <a:ea typeface="Arial"/>
                <a:cs typeface="Arial"/>
                <a:sym typeface="Arial"/>
              </a:rPr>
              <a:t>   所得金額によって</a:t>
            </a:r>
            <a:endParaRPr sz="1200">
              <a:solidFill>
                <a:schemeClr val="dk1"/>
              </a:solidFill>
              <a:latin typeface="Arial"/>
              <a:ea typeface="Arial"/>
              <a:cs typeface="Arial"/>
              <a:sym typeface="Arial"/>
            </a:endParaRPr>
          </a:p>
          <a:p>
            <a:pPr indent="0" lvl="0" marL="0" marR="0" rtl="0" algn="l">
              <a:lnSpc>
                <a:spcPct val="114000"/>
              </a:lnSpc>
              <a:spcBef>
                <a:spcPts val="0"/>
              </a:spcBef>
              <a:spcAft>
                <a:spcPts val="0"/>
              </a:spcAft>
              <a:buClr>
                <a:schemeClr val="dk1"/>
              </a:buClr>
              <a:buSzPts val="1200"/>
              <a:buFont typeface="Noto Sans Symbols"/>
              <a:buNone/>
            </a:pPr>
            <a:r>
              <a:rPr lang="ja-JP" sz="1200">
                <a:solidFill>
                  <a:schemeClr val="dk1"/>
                </a:solidFill>
                <a:latin typeface="Arial"/>
                <a:ea typeface="Arial"/>
                <a:cs typeface="Arial"/>
                <a:sym typeface="Arial"/>
              </a:rPr>
              <a:t>   負担する金額を変えてみよう</a:t>
            </a:r>
            <a:endParaRPr/>
          </a:p>
        </p:txBody>
      </p:sp>
      <p:sp>
        <p:nvSpPr>
          <p:cNvPr id="733" name="Google Shape;733;p82"/>
          <p:cNvSpPr txBox="1"/>
          <p:nvPr>
            <p:ph idx="1" type="body"/>
          </p:nvPr>
        </p:nvSpPr>
        <p:spPr>
          <a:xfrm>
            <a:off x="7538605" y="4527951"/>
            <a:ext cx="866100" cy="184800"/>
          </a:xfrm>
          <a:prstGeom prst="rect">
            <a:avLst/>
          </a:prstGeom>
          <a:noFill/>
          <a:ln>
            <a:noFill/>
          </a:ln>
        </p:spPr>
        <p:txBody>
          <a:bodyPr anchorCtr="0" anchor="ctr" bIns="45700" lIns="36000" spcFirstLastPara="1" rIns="36000" wrap="square" tIns="45700">
            <a:noAutofit/>
          </a:bodyPr>
          <a:lstStyle>
            <a:lvl1pPr indent="-228600" lvl="0" marL="457200" marR="0" algn="r">
              <a:lnSpc>
                <a:spcPct val="90000"/>
              </a:lnSpc>
              <a:spcBef>
                <a:spcPts val="1000"/>
              </a:spcBef>
              <a:spcAft>
                <a:spcPts val="0"/>
              </a:spcAft>
              <a:buClr>
                <a:schemeClr val="dk1"/>
              </a:buClr>
              <a:buSzPts val="1200"/>
              <a:buFont typeface="Arial"/>
              <a:buNone/>
              <a:defRPr b="0" i="0" sz="1200" u="none" cap="none" strike="noStrike">
                <a:solidFill>
                  <a:schemeClr val="dk1"/>
                </a:solidFill>
                <a:latin typeface="Arial"/>
                <a:ea typeface="Arial"/>
                <a:cs typeface="Arial"/>
                <a:sym typeface="Arial"/>
              </a:defRPr>
            </a:lvl1pPr>
            <a:lvl2pPr indent="-292100" lvl="1" marL="914400" marR="0" algn="l">
              <a:lnSpc>
                <a:spcPct val="90000"/>
              </a:lnSpc>
              <a:spcBef>
                <a:spcPts val="500"/>
              </a:spcBef>
              <a:spcAft>
                <a:spcPts val="0"/>
              </a:spcAft>
              <a:buClr>
                <a:schemeClr val="dk1"/>
              </a:buClr>
              <a:buSzPts val="1000"/>
              <a:buFont typeface="Arial"/>
              <a:buChar char="•"/>
              <a:defRPr b="0" i="0" sz="1000" u="none" cap="none" strike="noStrike">
                <a:solidFill>
                  <a:schemeClr val="dk1"/>
                </a:solidFill>
                <a:latin typeface="Arial"/>
                <a:ea typeface="Arial"/>
                <a:cs typeface="Arial"/>
                <a:sym typeface="Arial"/>
              </a:defRPr>
            </a:lvl2pPr>
            <a:lvl3pPr indent="-292100" lvl="2" marL="1371600" marR="0" algn="l">
              <a:lnSpc>
                <a:spcPct val="90000"/>
              </a:lnSpc>
              <a:spcBef>
                <a:spcPts val="500"/>
              </a:spcBef>
              <a:spcAft>
                <a:spcPts val="0"/>
              </a:spcAft>
              <a:buClr>
                <a:schemeClr val="dk1"/>
              </a:buClr>
              <a:buSzPts val="1000"/>
              <a:buFont typeface="Arial"/>
              <a:buChar char="•"/>
              <a:defRPr b="0" i="0" sz="1000" u="none" cap="none" strike="noStrike">
                <a:solidFill>
                  <a:schemeClr val="dk1"/>
                </a:solidFill>
                <a:latin typeface="Arial"/>
                <a:ea typeface="Arial"/>
                <a:cs typeface="Arial"/>
                <a:sym typeface="Arial"/>
              </a:defRPr>
            </a:lvl3pPr>
            <a:lvl4pPr indent="-292100" lvl="3" marL="1828800" marR="0" algn="l">
              <a:lnSpc>
                <a:spcPct val="90000"/>
              </a:lnSpc>
              <a:spcBef>
                <a:spcPts val="500"/>
              </a:spcBef>
              <a:spcAft>
                <a:spcPts val="0"/>
              </a:spcAft>
              <a:buClr>
                <a:schemeClr val="dk1"/>
              </a:buClr>
              <a:buSzPts val="1000"/>
              <a:buFont typeface="Arial"/>
              <a:buChar char="•"/>
              <a:defRPr b="0" i="0" sz="1000" u="none" cap="none" strike="noStrike">
                <a:solidFill>
                  <a:schemeClr val="dk1"/>
                </a:solidFill>
                <a:latin typeface="Arial"/>
                <a:ea typeface="Arial"/>
                <a:cs typeface="Arial"/>
                <a:sym typeface="Arial"/>
              </a:defRPr>
            </a:lvl4pPr>
            <a:lvl5pPr indent="-292100" lvl="4" marL="2286000" marR="0" algn="l">
              <a:lnSpc>
                <a:spcPct val="90000"/>
              </a:lnSpc>
              <a:spcBef>
                <a:spcPts val="500"/>
              </a:spcBef>
              <a:spcAft>
                <a:spcPts val="0"/>
              </a:spcAft>
              <a:buClr>
                <a:schemeClr val="dk1"/>
              </a:buClr>
              <a:buSzPts val="1000"/>
              <a:buFont typeface="Arial"/>
              <a:buChar char="•"/>
              <a:defRPr b="0" i="0" sz="1000" u="none" cap="none" strike="noStrike">
                <a:solidFill>
                  <a:schemeClr val="dk1"/>
                </a:solidFill>
                <a:latin typeface="Arial"/>
                <a:ea typeface="Arial"/>
                <a:cs typeface="Arial"/>
                <a:sym typeface="Arial"/>
              </a:defRPr>
            </a:lvl5pPr>
            <a:lvl6pPr indent="-342900" lvl="5" marL="27432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6pPr>
            <a:lvl7pPr indent="-342900" lvl="6" marL="32004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7pPr>
            <a:lvl8pPr indent="-342900" lvl="7" marL="36576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8pPr>
            <a:lvl9pPr indent="-342900" lvl="8" marL="41148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9pPr>
          </a:lstStyle>
          <a:p/>
        </p:txBody>
      </p:sp>
      <p:sp>
        <p:nvSpPr>
          <p:cNvPr id="734" name="Google Shape;734;p82"/>
          <p:cNvSpPr txBox="1"/>
          <p:nvPr>
            <p:ph idx="2" type="body"/>
          </p:nvPr>
        </p:nvSpPr>
        <p:spPr>
          <a:xfrm>
            <a:off x="7538605" y="5008902"/>
            <a:ext cx="866100" cy="184800"/>
          </a:xfrm>
          <a:prstGeom prst="rect">
            <a:avLst/>
          </a:prstGeom>
          <a:noFill/>
          <a:ln>
            <a:noFill/>
          </a:ln>
        </p:spPr>
        <p:txBody>
          <a:bodyPr anchorCtr="0" anchor="ctr" bIns="45700" lIns="36000" spcFirstLastPara="1" rIns="36000" wrap="square" tIns="45700">
            <a:noAutofit/>
          </a:bodyPr>
          <a:lstStyle>
            <a:lvl1pPr indent="-228600" lvl="0" marL="457200" marR="0" algn="r">
              <a:lnSpc>
                <a:spcPct val="90000"/>
              </a:lnSpc>
              <a:spcBef>
                <a:spcPts val="1000"/>
              </a:spcBef>
              <a:spcAft>
                <a:spcPts val="0"/>
              </a:spcAft>
              <a:buClr>
                <a:schemeClr val="dk1"/>
              </a:buClr>
              <a:buSzPts val="1200"/>
              <a:buFont typeface="Arial"/>
              <a:buNone/>
              <a:defRPr b="0" i="0" sz="1200" u="none" cap="none" strike="noStrike">
                <a:solidFill>
                  <a:schemeClr val="dk1"/>
                </a:solidFill>
                <a:latin typeface="Arial"/>
                <a:ea typeface="Arial"/>
                <a:cs typeface="Arial"/>
                <a:sym typeface="Arial"/>
              </a:defRPr>
            </a:lvl1pPr>
            <a:lvl2pPr indent="-292100" lvl="1" marL="914400" marR="0" algn="l">
              <a:lnSpc>
                <a:spcPct val="90000"/>
              </a:lnSpc>
              <a:spcBef>
                <a:spcPts val="500"/>
              </a:spcBef>
              <a:spcAft>
                <a:spcPts val="0"/>
              </a:spcAft>
              <a:buClr>
                <a:schemeClr val="dk1"/>
              </a:buClr>
              <a:buSzPts val="1000"/>
              <a:buFont typeface="Arial"/>
              <a:buChar char="•"/>
              <a:defRPr b="0" i="0" sz="1000" u="none" cap="none" strike="noStrike">
                <a:solidFill>
                  <a:schemeClr val="dk1"/>
                </a:solidFill>
                <a:latin typeface="Arial"/>
                <a:ea typeface="Arial"/>
                <a:cs typeface="Arial"/>
                <a:sym typeface="Arial"/>
              </a:defRPr>
            </a:lvl2pPr>
            <a:lvl3pPr indent="-292100" lvl="2" marL="1371600" marR="0" algn="l">
              <a:lnSpc>
                <a:spcPct val="90000"/>
              </a:lnSpc>
              <a:spcBef>
                <a:spcPts val="500"/>
              </a:spcBef>
              <a:spcAft>
                <a:spcPts val="0"/>
              </a:spcAft>
              <a:buClr>
                <a:schemeClr val="dk1"/>
              </a:buClr>
              <a:buSzPts val="1000"/>
              <a:buFont typeface="Arial"/>
              <a:buChar char="•"/>
              <a:defRPr b="0" i="0" sz="1000" u="none" cap="none" strike="noStrike">
                <a:solidFill>
                  <a:schemeClr val="dk1"/>
                </a:solidFill>
                <a:latin typeface="Arial"/>
                <a:ea typeface="Arial"/>
                <a:cs typeface="Arial"/>
                <a:sym typeface="Arial"/>
              </a:defRPr>
            </a:lvl3pPr>
            <a:lvl4pPr indent="-292100" lvl="3" marL="1828800" marR="0" algn="l">
              <a:lnSpc>
                <a:spcPct val="90000"/>
              </a:lnSpc>
              <a:spcBef>
                <a:spcPts val="500"/>
              </a:spcBef>
              <a:spcAft>
                <a:spcPts val="0"/>
              </a:spcAft>
              <a:buClr>
                <a:schemeClr val="dk1"/>
              </a:buClr>
              <a:buSzPts val="1000"/>
              <a:buFont typeface="Arial"/>
              <a:buChar char="•"/>
              <a:defRPr b="0" i="0" sz="1000" u="none" cap="none" strike="noStrike">
                <a:solidFill>
                  <a:schemeClr val="dk1"/>
                </a:solidFill>
                <a:latin typeface="Arial"/>
                <a:ea typeface="Arial"/>
                <a:cs typeface="Arial"/>
                <a:sym typeface="Arial"/>
              </a:defRPr>
            </a:lvl4pPr>
            <a:lvl5pPr indent="-292100" lvl="4" marL="2286000" marR="0" algn="l">
              <a:lnSpc>
                <a:spcPct val="90000"/>
              </a:lnSpc>
              <a:spcBef>
                <a:spcPts val="500"/>
              </a:spcBef>
              <a:spcAft>
                <a:spcPts val="0"/>
              </a:spcAft>
              <a:buClr>
                <a:schemeClr val="dk1"/>
              </a:buClr>
              <a:buSzPts val="1000"/>
              <a:buFont typeface="Arial"/>
              <a:buChar char="•"/>
              <a:defRPr b="0" i="0" sz="1000" u="none" cap="none" strike="noStrike">
                <a:solidFill>
                  <a:schemeClr val="dk1"/>
                </a:solidFill>
                <a:latin typeface="Arial"/>
                <a:ea typeface="Arial"/>
                <a:cs typeface="Arial"/>
                <a:sym typeface="Arial"/>
              </a:defRPr>
            </a:lvl5pPr>
            <a:lvl6pPr indent="-342900" lvl="5" marL="27432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6pPr>
            <a:lvl7pPr indent="-342900" lvl="6" marL="32004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7pPr>
            <a:lvl8pPr indent="-342900" lvl="7" marL="36576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8pPr>
            <a:lvl9pPr indent="-342900" lvl="8" marL="41148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9pPr>
          </a:lstStyle>
          <a:p/>
        </p:txBody>
      </p:sp>
      <p:sp>
        <p:nvSpPr>
          <p:cNvPr id="735" name="Google Shape;735;p82"/>
          <p:cNvSpPr txBox="1"/>
          <p:nvPr>
            <p:ph idx="3" type="body"/>
          </p:nvPr>
        </p:nvSpPr>
        <p:spPr>
          <a:xfrm>
            <a:off x="7538605" y="5473678"/>
            <a:ext cx="866100" cy="184800"/>
          </a:xfrm>
          <a:prstGeom prst="rect">
            <a:avLst/>
          </a:prstGeom>
          <a:noFill/>
          <a:ln>
            <a:noFill/>
          </a:ln>
        </p:spPr>
        <p:txBody>
          <a:bodyPr anchorCtr="0" anchor="ctr" bIns="45700" lIns="36000" spcFirstLastPara="1" rIns="36000" wrap="square" tIns="45700">
            <a:noAutofit/>
          </a:bodyPr>
          <a:lstStyle>
            <a:lvl1pPr indent="-228600" lvl="0" marL="457200" marR="0" algn="r">
              <a:lnSpc>
                <a:spcPct val="90000"/>
              </a:lnSpc>
              <a:spcBef>
                <a:spcPts val="1000"/>
              </a:spcBef>
              <a:spcAft>
                <a:spcPts val="0"/>
              </a:spcAft>
              <a:buClr>
                <a:schemeClr val="dk1"/>
              </a:buClr>
              <a:buSzPts val="1200"/>
              <a:buFont typeface="Arial"/>
              <a:buNone/>
              <a:defRPr b="0" i="0" sz="1200" u="none" cap="none" strike="noStrike">
                <a:solidFill>
                  <a:schemeClr val="dk1"/>
                </a:solidFill>
                <a:latin typeface="Arial"/>
                <a:ea typeface="Arial"/>
                <a:cs typeface="Arial"/>
                <a:sym typeface="Arial"/>
              </a:defRPr>
            </a:lvl1pPr>
            <a:lvl2pPr indent="-292100" lvl="1" marL="914400" marR="0" algn="l">
              <a:lnSpc>
                <a:spcPct val="90000"/>
              </a:lnSpc>
              <a:spcBef>
                <a:spcPts val="500"/>
              </a:spcBef>
              <a:spcAft>
                <a:spcPts val="0"/>
              </a:spcAft>
              <a:buClr>
                <a:schemeClr val="dk1"/>
              </a:buClr>
              <a:buSzPts val="1000"/>
              <a:buFont typeface="Arial"/>
              <a:buChar char="•"/>
              <a:defRPr b="0" i="0" sz="1000" u="none" cap="none" strike="noStrike">
                <a:solidFill>
                  <a:schemeClr val="dk1"/>
                </a:solidFill>
                <a:latin typeface="Arial"/>
                <a:ea typeface="Arial"/>
                <a:cs typeface="Arial"/>
                <a:sym typeface="Arial"/>
              </a:defRPr>
            </a:lvl2pPr>
            <a:lvl3pPr indent="-292100" lvl="2" marL="1371600" marR="0" algn="l">
              <a:lnSpc>
                <a:spcPct val="90000"/>
              </a:lnSpc>
              <a:spcBef>
                <a:spcPts val="500"/>
              </a:spcBef>
              <a:spcAft>
                <a:spcPts val="0"/>
              </a:spcAft>
              <a:buClr>
                <a:schemeClr val="dk1"/>
              </a:buClr>
              <a:buSzPts val="1000"/>
              <a:buFont typeface="Arial"/>
              <a:buChar char="•"/>
              <a:defRPr b="0" i="0" sz="1000" u="none" cap="none" strike="noStrike">
                <a:solidFill>
                  <a:schemeClr val="dk1"/>
                </a:solidFill>
                <a:latin typeface="Arial"/>
                <a:ea typeface="Arial"/>
                <a:cs typeface="Arial"/>
                <a:sym typeface="Arial"/>
              </a:defRPr>
            </a:lvl3pPr>
            <a:lvl4pPr indent="-292100" lvl="3" marL="1828800" marR="0" algn="l">
              <a:lnSpc>
                <a:spcPct val="90000"/>
              </a:lnSpc>
              <a:spcBef>
                <a:spcPts val="500"/>
              </a:spcBef>
              <a:spcAft>
                <a:spcPts val="0"/>
              </a:spcAft>
              <a:buClr>
                <a:schemeClr val="dk1"/>
              </a:buClr>
              <a:buSzPts val="1000"/>
              <a:buFont typeface="Arial"/>
              <a:buChar char="•"/>
              <a:defRPr b="0" i="0" sz="1000" u="none" cap="none" strike="noStrike">
                <a:solidFill>
                  <a:schemeClr val="dk1"/>
                </a:solidFill>
                <a:latin typeface="Arial"/>
                <a:ea typeface="Arial"/>
                <a:cs typeface="Arial"/>
                <a:sym typeface="Arial"/>
              </a:defRPr>
            </a:lvl4pPr>
            <a:lvl5pPr indent="-292100" lvl="4" marL="2286000" marR="0" algn="l">
              <a:lnSpc>
                <a:spcPct val="90000"/>
              </a:lnSpc>
              <a:spcBef>
                <a:spcPts val="500"/>
              </a:spcBef>
              <a:spcAft>
                <a:spcPts val="0"/>
              </a:spcAft>
              <a:buClr>
                <a:schemeClr val="dk1"/>
              </a:buClr>
              <a:buSzPts val="1000"/>
              <a:buFont typeface="Arial"/>
              <a:buChar char="•"/>
              <a:defRPr b="0" i="0" sz="1000" u="none" cap="none" strike="noStrike">
                <a:solidFill>
                  <a:schemeClr val="dk1"/>
                </a:solidFill>
                <a:latin typeface="Arial"/>
                <a:ea typeface="Arial"/>
                <a:cs typeface="Arial"/>
                <a:sym typeface="Arial"/>
              </a:defRPr>
            </a:lvl5pPr>
            <a:lvl6pPr indent="-342900" lvl="5" marL="27432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6pPr>
            <a:lvl7pPr indent="-342900" lvl="6" marL="32004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7pPr>
            <a:lvl8pPr indent="-342900" lvl="7" marL="36576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8pPr>
            <a:lvl9pPr indent="-342900" lvl="8" marL="41148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9pPr>
          </a:lstStyle>
          <a:p/>
        </p:txBody>
      </p:sp>
      <p:sp>
        <p:nvSpPr>
          <p:cNvPr id="736" name="Google Shape;736;p82"/>
          <p:cNvSpPr txBox="1"/>
          <p:nvPr>
            <p:ph idx="4" type="body"/>
          </p:nvPr>
        </p:nvSpPr>
        <p:spPr>
          <a:xfrm>
            <a:off x="7538605" y="5943649"/>
            <a:ext cx="866100" cy="184800"/>
          </a:xfrm>
          <a:prstGeom prst="rect">
            <a:avLst/>
          </a:prstGeom>
          <a:noFill/>
          <a:ln>
            <a:noFill/>
          </a:ln>
        </p:spPr>
        <p:txBody>
          <a:bodyPr anchorCtr="0" anchor="ctr" bIns="45700" lIns="36000" spcFirstLastPara="1" rIns="36000" wrap="square" tIns="45700">
            <a:noAutofit/>
          </a:bodyPr>
          <a:lstStyle>
            <a:lvl1pPr indent="-228600" lvl="0" marL="457200" marR="0" algn="r">
              <a:lnSpc>
                <a:spcPct val="90000"/>
              </a:lnSpc>
              <a:spcBef>
                <a:spcPts val="1000"/>
              </a:spcBef>
              <a:spcAft>
                <a:spcPts val="0"/>
              </a:spcAft>
              <a:buClr>
                <a:schemeClr val="dk1"/>
              </a:buClr>
              <a:buSzPts val="1200"/>
              <a:buFont typeface="Arial"/>
              <a:buNone/>
              <a:defRPr b="0" i="0" sz="1200" u="none" cap="none" strike="noStrike">
                <a:solidFill>
                  <a:schemeClr val="dk1"/>
                </a:solidFill>
                <a:latin typeface="Arial"/>
                <a:ea typeface="Arial"/>
                <a:cs typeface="Arial"/>
                <a:sym typeface="Arial"/>
              </a:defRPr>
            </a:lvl1pPr>
            <a:lvl2pPr indent="-292100" lvl="1" marL="914400" marR="0" algn="l">
              <a:lnSpc>
                <a:spcPct val="90000"/>
              </a:lnSpc>
              <a:spcBef>
                <a:spcPts val="500"/>
              </a:spcBef>
              <a:spcAft>
                <a:spcPts val="0"/>
              </a:spcAft>
              <a:buClr>
                <a:schemeClr val="dk1"/>
              </a:buClr>
              <a:buSzPts val="1000"/>
              <a:buFont typeface="Arial"/>
              <a:buChar char="•"/>
              <a:defRPr b="0" i="0" sz="1000" u="none" cap="none" strike="noStrike">
                <a:solidFill>
                  <a:schemeClr val="dk1"/>
                </a:solidFill>
                <a:latin typeface="Arial"/>
                <a:ea typeface="Arial"/>
                <a:cs typeface="Arial"/>
                <a:sym typeface="Arial"/>
              </a:defRPr>
            </a:lvl2pPr>
            <a:lvl3pPr indent="-292100" lvl="2" marL="1371600" marR="0" algn="l">
              <a:lnSpc>
                <a:spcPct val="90000"/>
              </a:lnSpc>
              <a:spcBef>
                <a:spcPts val="500"/>
              </a:spcBef>
              <a:spcAft>
                <a:spcPts val="0"/>
              </a:spcAft>
              <a:buClr>
                <a:schemeClr val="dk1"/>
              </a:buClr>
              <a:buSzPts val="1000"/>
              <a:buFont typeface="Arial"/>
              <a:buChar char="•"/>
              <a:defRPr b="0" i="0" sz="1000" u="none" cap="none" strike="noStrike">
                <a:solidFill>
                  <a:schemeClr val="dk1"/>
                </a:solidFill>
                <a:latin typeface="Arial"/>
                <a:ea typeface="Arial"/>
                <a:cs typeface="Arial"/>
                <a:sym typeface="Arial"/>
              </a:defRPr>
            </a:lvl3pPr>
            <a:lvl4pPr indent="-292100" lvl="3" marL="1828800" marR="0" algn="l">
              <a:lnSpc>
                <a:spcPct val="90000"/>
              </a:lnSpc>
              <a:spcBef>
                <a:spcPts val="500"/>
              </a:spcBef>
              <a:spcAft>
                <a:spcPts val="0"/>
              </a:spcAft>
              <a:buClr>
                <a:schemeClr val="dk1"/>
              </a:buClr>
              <a:buSzPts val="1000"/>
              <a:buFont typeface="Arial"/>
              <a:buChar char="•"/>
              <a:defRPr b="0" i="0" sz="1000" u="none" cap="none" strike="noStrike">
                <a:solidFill>
                  <a:schemeClr val="dk1"/>
                </a:solidFill>
                <a:latin typeface="Arial"/>
                <a:ea typeface="Arial"/>
                <a:cs typeface="Arial"/>
                <a:sym typeface="Arial"/>
              </a:defRPr>
            </a:lvl4pPr>
            <a:lvl5pPr indent="-292100" lvl="4" marL="2286000" marR="0" algn="l">
              <a:lnSpc>
                <a:spcPct val="90000"/>
              </a:lnSpc>
              <a:spcBef>
                <a:spcPts val="500"/>
              </a:spcBef>
              <a:spcAft>
                <a:spcPts val="0"/>
              </a:spcAft>
              <a:buClr>
                <a:schemeClr val="dk1"/>
              </a:buClr>
              <a:buSzPts val="1000"/>
              <a:buFont typeface="Arial"/>
              <a:buChar char="•"/>
              <a:defRPr b="0" i="0" sz="1000" u="none" cap="none" strike="noStrike">
                <a:solidFill>
                  <a:schemeClr val="dk1"/>
                </a:solidFill>
                <a:latin typeface="Arial"/>
                <a:ea typeface="Arial"/>
                <a:cs typeface="Arial"/>
                <a:sym typeface="Arial"/>
              </a:defRPr>
            </a:lvl5pPr>
            <a:lvl6pPr indent="-342900" lvl="5" marL="27432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6pPr>
            <a:lvl7pPr indent="-342900" lvl="6" marL="32004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7pPr>
            <a:lvl8pPr indent="-342900" lvl="7" marL="36576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8pPr>
            <a:lvl9pPr indent="-342900" lvl="8" marL="41148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9pPr>
          </a:lstStyle>
          <a:p/>
        </p:txBody>
      </p:sp>
      <p:sp>
        <p:nvSpPr>
          <p:cNvPr id="737" name="Google Shape;737;p82"/>
          <p:cNvSpPr/>
          <p:nvPr/>
        </p:nvSpPr>
        <p:spPr>
          <a:xfrm>
            <a:off x="323650" y="4007150"/>
            <a:ext cx="3771900" cy="267900"/>
          </a:xfrm>
          <a:prstGeom prst="rect">
            <a:avLst/>
          </a:prstGeom>
          <a:noFill/>
          <a:ln>
            <a:noFill/>
          </a:ln>
        </p:spPr>
        <p:txBody>
          <a:bodyPr anchorCtr="0" anchor="ctr" bIns="45700" lIns="91425" spcFirstLastPara="1" rIns="91425" wrap="square" tIns="45700">
            <a:noAutofit/>
          </a:bodyPr>
          <a:lstStyle/>
          <a:p>
            <a:pPr indent="0" lvl="0" marL="0" marR="0" rtl="0" algn="l">
              <a:lnSpc>
                <a:spcPct val="114000"/>
              </a:lnSpc>
              <a:spcBef>
                <a:spcPts val="0"/>
              </a:spcBef>
              <a:spcAft>
                <a:spcPts val="0"/>
              </a:spcAft>
              <a:buClr>
                <a:srgbClr val="005BAD"/>
              </a:buClr>
              <a:buSzPts val="1600"/>
              <a:buFont typeface="Arial"/>
              <a:buNone/>
            </a:pPr>
            <a:r>
              <a:rPr lang="ja-JP" sz="1500">
                <a:solidFill>
                  <a:srgbClr val="005BAD"/>
                </a:solidFill>
                <a:latin typeface="Arial"/>
                <a:ea typeface="Arial"/>
                <a:cs typeface="Arial"/>
                <a:sym typeface="Arial"/>
              </a:rPr>
              <a:t>各家の所得金額</a:t>
            </a:r>
            <a:r>
              <a:rPr lang="ja-JP" sz="1300">
                <a:solidFill>
                  <a:srgbClr val="005BAD"/>
                </a:solidFill>
                <a:latin typeface="Arial"/>
                <a:ea typeface="Arial"/>
                <a:cs typeface="Arial"/>
                <a:sym typeface="Arial"/>
              </a:rPr>
              <a:t>（もうけ）</a:t>
            </a:r>
            <a:r>
              <a:rPr lang="ja-JP" sz="1500">
                <a:solidFill>
                  <a:srgbClr val="005BAD"/>
                </a:solidFill>
                <a:latin typeface="Arial"/>
                <a:ea typeface="Arial"/>
                <a:cs typeface="Arial"/>
                <a:sym typeface="Arial"/>
              </a:rPr>
              <a:t>が異なる場合</a:t>
            </a:r>
            <a:endParaRPr sz="1300"/>
          </a:p>
        </p:txBody>
      </p:sp>
      <p:grpSp>
        <p:nvGrpSpPr>
          <p:cNvPr id="738" name="Google Shape;738;p82"/>
          <p:cNvGrpSpPr/>
          <p:nvPr/>
        </p:nvGrpSpPr>
        <p:grpSpPr>
          <a:xfrm>
            <a:off x="727310" y="5444694"/>
            <a:ext cx="2220755" cy="1474781"/>
            <a:chOff x="608967" y="5456726"/>
            <a:chExt cx="2220755" cy="1474781"/>
          </a:xfrm>
        </p:grpSpPr>
        <p:pic>
          <p:nvPicPr>
            <p:cNvPr id="739" name="Google Shape;739;p82"/>
            <p:cNvPicPr preferRelativeResize="0"/>
            <p:nvPr/>
          </p:nvPicPr>
          <p:blipFill rotWithShape="1">
            <a:blip r:embed="rId2">
              <a:alphaModFix/>
            </a:blip>
            <a:srcRect b="0" l="0" r="0" t="-300"/>
            <a:stretch/>
          </p:blipFill>
          <p:spPr>
            <a:xfrm>
              <a:off x="608967" y="5456726"/>
              <a:ext cx="1797166" cy="1091837"/>
            </a:xfrm>
            <a:prstGeom prst="rect">
              <a:avLst/>
            </a:prstGeom>
            <a:noFill/>
            <a:ln cap="flat" cmpd="sng" w="15875">
              <a:solidFill>
                <a:srgbClr val="005BAD"/>
              </a:solidFill>
              <a:prstDash val="solid"/>
              <a:round/>
              <a:headEnd len="sm" w="sm" type="none"/>
              <a:tailEnd len="sm" w="sm" type="none"/>
            </a:ln>
          </p:spPr>
        </p:pic>
        <p:sp>
          <p:nvSpPr>
            <p:cNvPr id="740" name="Google Shape;740;p82"/>
            <p:cNvSpPr/>
            <p:nvPr/>
          </p:nvSpPr>
          <p:spPr>
            <a:xfrm>
              <a:off x="2111222" y="5879507"/>
              <a:ext cx="718500" cy="718500"/>
            </a:xfrm>
            <a:prstGeom prst="ellipse">
              <a:avLst/>
            </a:prstGeom>
            <a:solidFill>
              <a:srgbClr val="005BAD"/>
            </a:solidFill>
            <a:ln cap="flat" cmpd="sng" w="22225">
              <a:solidFill>
                <a:srgbClr val="EBFAFF"/>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2400"/>
                <a:buFont typeface="Arial"/>
                <a:buNone/>
              </a:pPr>
              <a:r>
                <a:t/>
              </a:r>
              <a:endParaRPr b="0" i="0" sz="2400" u="none" cap="none" strike="noStrike">
                <a:solidFill>
                  <a:schemeClr val="dk1"/>
                </a:solidFill>
                <a:latin typeface="Arial"/>
                <a:ea typeface="Arial"/>
                <a:cs typeface="Arial"/>
                <a:sym typeface="Arial"/>
              </a:endParaRPr>
            </a:p>
          </p:txBody>
        </p:sp>
        <p:sp>
          <p:nvSpPr>
            <p:cNvPr id="741" name="Google Shape;741;p82"/>
            <p:cNvSpPr txBox="1"/>
            <p:nvPr/>
          </p:nvSpPr>
          <p:spPr>
            <a:xfrm>
              <a:off x="2106457" y="5977207"/>
              <a:ext cx="718500" cy="9543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ja-JP" sz="1400">
                  <a:solidFill>
                    <a:srgbClr val="EBFFFC"/>
                  </a:solidFill>
                  <a:latin typeface="Arial"/>
                  <a:ea typeface="Arial"/>
                  <a:cs typeface="Arial"/>
                  <a:sym typeface="Arial"/>
                </a:rPr>
                <a:t>メタバ</a:t>
              </a:r>
              <a:endParaRPr sz="1400">
                <a:solidFill>
                  <a:srgbClr val="EBFFFC"/>
                </a:solidFill>
                <a:latin typeface="Arial"/>
                <a:ea typeface="Arial"/>
                <a:cs typeface="Arial"/>
                <a:sym typeface="Arial"/>
              </a:endParaRPr>
            </a:p>
            <a:p>
              <a:pPr indent="0" lvl="0" marL="0" marR="0" rtl="0" algn="l">
                <a:spcBef>
                  <a:spcPts val="0"/>
                </a:spcBef>
                <a:spcAft>
                  <a:spcPts val="0"/>
                </a:spcAft>
                <a:buNone/>
              </a:pPr>
              <a:r>
                <a:rPr lang="ja-JP" sz="1400">
                  <a:solidFill>
                    <a:srgbClr val="EBFFFC"/>
                  </a:solidFill>
                  <a:latin typeface="Arial"/>
                  <a:ea typeface="Arial"/>
                  <a:cs typeface="Arial"/>
                  <a:sym typeface="Arial"/>
                </a:rPr>
                <a:t>タウン</a:t>
              </a:r>
              <a:endParaRPr/>
            </a:p>
          </p:txBody>
        </p:sp>
      </p:grpSp>
      <p:sp>
        <p:nvSpPr>
          <p:cNvPr id="742" name="Google Shape;742;p82"/>
          <p:cNvSpPr/>
          <p:nvPr/>
        </p:nvSpPr>
        <p:spPr>
          <a:xfrm>
            <a:off x="3928375" y="1257125"/>
            <a:ext cx="1655100" cy="226800"/>
          </a:xfrm>
          <a:prstGeom prst="rect">
            <a:avLst/>
          </a:prstGeom>
          <a:noFill/>
          <a:ln cap="flat" cmpd="sng" w="19050">
            <a:solidFill>
              <a:srgbClr val="262626"/>
            </a:solidFill>
            <a:prstDash val="solid"/>
            <a:round/>
            <a:headEnd len="sm" w="sm" type="none"/>
            <a:tailEnd len="sm" w="sm" type="none"/>
          </a:ln>
        </p:spPr>
        <p:txBody>
          <a:bodyPr anchorCtr="0" anchor="ctr" bIns="36000" lIns="72000" spcFirstLastPara="1" rIns="72000" wrap="square" tIns="36000">
            <a:noAutofit/>
          </a:bodyPr>
          <a:lstStyle/>
          <a:p>
            <a:pPr indent="0" lvl="0" marL="0" marR="0" rtl="0" algn="ctr">
              <a:lnSpc>
                <a:spcPct val="100000"/>
              </a:lnSpc>
              <a:spcBef>
                <a:spcPts val="0"/>
              </a:spcBef>
              <a:spcAft>
                <a:spcPts val="0"/>
              </a:spcAft>
              <a:buClr>
                <a:schemeClr val="dk1"/>
              </a:buClr>
              <a:buSzPts val="1300"/>
              <a:buFont typeface="Arial"/>
              <a:buNone/>
            </a:pPr>
            <a:r>
              <a:rPr b="0" i="0" lang="ja-JP" sz="1300" u="none" cap="none" strike="noStrike">
                <a:solidFill>
                  <a:schemeClr val="dk1"/>
                </a:solidFill>
                <a:latin typeface="Arial"/>
                <a:ea typeface="Arial"/>
                <a:cs typeface="Arial"/>
                <a:sym typeface="Arial"/>
              </a:rPr>
              <a:t>パターン１</a:t>
            </a:r>
            <a:r>
              <a:rPr b="0" i="0" lang="ja-JP" sz="1200" u="none" cap="none" strike="noStrike">
                <a:solidFill>
                  <a:schemeClr val="dk1"/>
                </a:solidFill>
                <a:latin typeface="Arial"/>
                <a:ea typeface="Arial"/>
                <a:cs typeface="Arial"/>
                <a:sym typeface="Arial"/>
              </a:rPr>
              <a:t>（参考）</a:t>
            </a:r>
            <a:endParaRPr b="0" i="0" sz="1300" u="none" cap="none" strike="noStrike">
              <a:solidFill>
                <a:schemeClr val="dk1"/>
              </a:solidFill>
              <a:latin typeface="Arial"/>
              <a:ea typeface="Arial"/>
              <a:cs typeface="Arial"/>
              <a:sym typeface="Arial"/>
            </a:endParaRPr>
          </a:p>
        </p:txBody>
      </p:sp>
      <p:graphicFrame>
        <p:nvGraphicFramePr>
          <p:cNvPr id="743" name="Google Shape;743;p82"/>
          <p:cNvGraphicFramePr/>
          <p:nvPr/>
        </p:nvGraphicFramePr>
        <p:xfrm>
          <a:off x="5772274" y="1541747"/>
          <a:ext cx="3000000" cy="3000000"/>
        </p:xfrm>
        <a:graphic>
          <a:graphicData uri="http://schemas.openxmlformats.org/drawingml/2006/table">
            <a:tbl>
              <a:tblPr bandRow="1" firstRow="1">
                <a:noFill/>
                <a:tableStyleId>{EDD6E753-2930-40FE-A78C-5DBA94F34718}</a:tableStyleId>
              </a:tblPr>
              <a:tblGrid>
                <a:gridCol w="506775"/>
                <a:gridCol w="482700"/>
                <a:gridCol w="654250"/>
                <a:gridCol w="687375"/>
                <a:gridCol w="716975"/>
              </a:tblGrid>
              <a:tr h="361725">
                <a:tc>
                  <a:txBody>
                    <a:bodyPr/>
                    <a:lstStyle/>
                    <a:p>
                      <a:pPr indent="0" lvl="0" marL="0" marR="0" rtl="0" algn="ctr">
                        <a:spcBef>
                          <a:spcPts val="0"/>
                        </a:spcBef>
                        <a:spcAft>
                          <a:spcPts val="0"/>
                        </a:spcAft>
                        <a:buNone/>
                      </a:pPr>
                      <a:r>
                        <a:t/>
                      </a:r>
                      <a:endParaRPr b="0" sz="900" u="none" cap="none" strike="noStrike">
                        <a:solidFill>
                          <a:schemeClr val="lt1"/>
                        </a:solidFill>
                      </a:endParaRPr>
                    </a:p>
                  </a:txBody>
                  <a:tcPr marT="45725" marB="45725" marR="91450" marL="91450" anchor="ctr">
                    <a:lnL cap="flat" cmpd="sng" w="9525">
                      <a:solidFill>
                        <a:srgbClr val="000000">
                          <a:alpha val="0"/>
                        </a:srgbClr>
                      </a:solidFill>
                      <a:prstDash val="solid"/>
                      <a:round/>
                      <a:headEnd len="sm" w="sm" type="none"/>
                      <a:tailEnd len="sm" w="sm" type="none"/>
                    </a:lnL>
                    <a:lnR cap="flat" cmpd="sng" w="12700">
                      <a:solidFill>
                        <a:schemeClr val="dk1"/>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12700">
                      <a:solidFill>
                        <a:schemeClr val="dk1"/>
                      </a:solidFill>
                      <a:prstDash val="solid"/>
                      <a:round/>
                      <a:headEnd len="sm" w="sm" type="none"/>
                      <a:tailEnd len="sm" w="sm" type="none"/>
                    </a:lnB>
                    <a:solidFill>
                      <a:srgbClr val="F2F2F2"/>
                    </a:solidFill>
                  </a:tcPr>
                </a:tc>
                <a:tc>
                  <a:txBody>
                    <a:bodyPr/>
                    <a:lstStyle/>
                    <a:p>
                      <a:pPr indent="0" lvl="0" marL="0" marR="0" rtl="0" algn="ctr">
                        <a:spcBef>
                          <a:spcPts val="0"/>
                        </a:spcBef>
                        <a:spcAft>
                          <a:spcPts val="0"/>
                        </a:spcAft>
                        <a:buNone/>
                      </a:pPr>
                      <a:r>
                        <a:rPr b="1" lang="ja-JP" sz="900" u="none" cap="none" strike="noStrike">
                          <a:solidFill>
                            <a:schemeClr val="lt1"/>
                          </a:solidFill>
                        </a:rPr>
                        <a:t>家族</a:t>
                      </a:r>
                      <a:endParaRPr/>
                    </a:p>
                  </a:txBody>
                  <a:tcPr marT="45725" marB="45725" marR="91450" marL="91450" anchor="ctr">
                    <a:lnL cap="flat" cmpd="sng" w="12700">
                      <a:solidFill>
                        <a:schemeClr val="dk1"/>
                      </a:solidFill>
                      <a:prstDash val="solid"/>
                      <a:round/>
                      <a:headEnd len="sm" w="sm" type="none"/>
                      <a:tailEnd len="sm" w="sm" type="none"/>
                    </a:lnL>
                    <a:lnR cap="flat" cmpd="sng" w="12700">
                      <a:solidFill>
                        <a:schemeClr val="lt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7F7F7F"/>
                    </a:solidFill>
                  </a:tcPr>
                </a:tc>
                <a:tc>
                  <a:txBody>
                    <a:bodyPr/>
                    <a:lstStyle/>
                    <a:p>
                      <a:pPr indent="0" lvl="0" marL="0" marR="0" rtl="0" algn="ctr">
                        <a:spcBef>
                          <a:spcPts val="0"/>
                        </a:spcBef>
                        <a:spcAft>
                          <a:spcPts val="0"/>
                        </a:spcAft>
                        <a:buNone/>
                      </a:pPr>
                      <a:r>
                        <a:rPr lang="ja-JP" sz="900" u="none" cap="none" strike="noStrike">
                          <a:solidFill>
                            <a:schemeClr val="lt1"/>
                          </a:solidFill>
                        </a:rPr>
                        <a:t>所得金額</a:t>
                      </a:r>
                      <a:endParaRPr b="0" sz="700" u="none" cap="none" strike="noStrike">
                        <a:solidFill>
                          <a:schemeClr val="lt1"/>
                        </a:solidFill>
                        <a:latin typeface="Arial"/>
                        <a:ea typeface="Arial"/>
                        <a:cs typeface="Arial"/>
                        <a:sym typeface="Arial"/>
                      </a:endParaRPr>
                    </a:p>
                  </a:txBody>
                  <a:tcPr marT="45725" marB="45725" marR="91450" marL="91450" anchor="ctr">
                    <a:lnL cap="flat" cmpd="sng" w="12700">
                      <a:solidFill>
                        <a:schemeClr val="lt1"/>
                      </a:solidFill>
                      <a:prstDash val="solid"/>
                      <a:round/>
                      <a:headEnd len="sm" w="sm" type="none"/>
                      <a:tailEnd len="sm" w="sm" type="none"/>
                    </a:lnL>
                    <a:lnR cap="flat" cmpd="sng" w="12700">
                      <a:solidFill>
                        <a:schemeClr val="lt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7F7F7F"/>
                    </a:solidFill>
                  </a:tcPr>
                </a:tc>
                <a:tc>
                  <a:txBody>
                    <a:bodyPr/>
                    <a:lstStyle/>
                    <a:p>
                      <a:pPr indent="0" lvl="0" marL="0" marR="0" rtl="0" algn="ctr">
                        <a:spcBef>
                          <a:spcPts val="0"/>
                        </a:spcBef>
                        <a:spcAft>
                          <a:spcPts val="0"/>
                        </a:spcAft>
                        <a:buNone/>
                      </a:pPr>
                      <a:r>
                        <a:rPr lang="ja-JP" sz="900" u="none" cap="none" strike="noStrike">
                          <a:solidFill>
                            <a:schemeClr val="lt1"/>
                          </a:solidFill>
                        </a:rPr>
                        <a:t>使用回数</a:t>
                      </a:r>
                      <a:endParaRPr>
                        <a:solidFill>
                          <a:schemeClr val="lt1"/>
                        </a:solidFill>
                      </a:endParaRPr>
                    </a:p>
                  </a:txBody>
                  <a:tcPr marT="45725" marB="45725" marR="91450" marL="91450" anchor="ctr">
                    <a:lnL cap="flat" cmpd="sng" w="12700">
                      <a:solidFill>
                        <a:schemeClr val="lt1"/>
                      </a:solidFill>
                      <a:prstDash val="solid"/>
                      <a:round/>
                      <a:headEnd len="sm" w="sm" type="none"/>
                      <a:tailEnd len="sm" w="sm" type="none"/>
                    </a:lnL>
                    <a:lnR cap="flat" cmpd="sng" w="12700">
                      <a:solidFill>
                        <a:schemeClr val="lt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7F7F7F"/>
                    </a:solidFill>
                  </a:tcPr>
                </a:tc>
                <a:tc>
                  <a:txBody>
                    <a:bodyPr/>
                    <a:lstStyle/>
                    <a:p>
                      <a:pPr indent="0" lvl="0" marL="0" marR="0" rtl="0" algn="ctr">
                        <a:spcBef>
                          <a:spcPts val="0"/>
                        </a:spcBef>
                        <a:spcAft>
                          <a:spcPts val="0"/>
                        </a:spcAft>
                        <a:buNone/>
                      </a:pPr>
                      <a:r>
                        <a:rPr lang="ja-JP" sz="900" u="none" cap="none" strike="noStrike">
                          <a:solidFill>
                            <a:schemeClr val="lt1"/>
                          </a:solidFill>
                        </a:rPr>
                        <a:t>負担金額</a:t>
                      </a:r>
                      <a:endParaRPr>
                        <a:solidFill>
                          <a:schemeClr val="lt1"/>
                        </a:solidFill>
                      </a:endParaRPr>
                    </a:p>
                  </a:txBody>
                  <a:tcPr marT="45725" marB="45725" marR="91450" marL="91450" anchor="ctr">
                    <a:lnL cap="flat" cmpd="sng" w="12700">
                      <a:solidFill>
                        <a:schemeClr val="lt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7F7F7F"/>
                    </a:solidFill>
                  </a:tcPr>
                </a:tc>
              </a:tr>
              <a:tr h="288000">
                <a:tc>
                  <a:txBody>
                    <a:bodyPr/>
                    <a:lstStyle/>
                    <a:p>
                      <a:pPr indent="0" lvl="0" marL="0" marR="0" rtl="0" algn="ctr">
                        <a:spcBef>
                          <a:spcPts val="0"/>
                        </a:spcBef>
                        <a:spcAft>
                          <a:spcPts val="0"/>
                        </a:spcAft>
                        <a:buNone/>
                      </a:pPr>
                      <a:r>
                        <a:rPr b="1" lang="ja-JP" sz="900" u="none" cap="none" strike="noStrike">
                          <a:latin typeface="Arial"/>
                          <a:ea typeface="Arial"/>
                          <a:cs typeface="Arial"/>
                          <a:sym typeface="Arial"/>
                        </a:rPr>
                        <a:t>Ａ家</a:t>
                      </a:r>
                      <a:endParaRPr/>
                    </a:p>
                  </a:txBody>
                  <a:tcPr marT="45725" marB="45725" marR="91450" marL="91450" anchor="ctr">
                    <a:lnL cap="flat" cmpd="sng" w="12700">
                      <a:solidFill>
                        <a:schemeClr val="dk1"/>
                      </a:solidFill>
                      <a:prstDash val="solid"/>
                      <a:round/>
                      <a:headEnd len="sm" w="sm" type="none"/>
                      <a:tailEnd len="sm" w="sm" type="none"/>
                    </a:lnL>
                    <a:lnR cap="flat" cmpd="sng" w="9525">
                      <a:solidFill>
                        <a:schemeClr val="dk1"/>
                      </a:solidFill>
                      <a:prstDash val="dash"/>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ctr">
                        <a:spcBef>
                          <a:spcPts val="0"/>
                        </a:spcBef>
                        <a:spcAft>
                          <a:spcPts val="0"/>
                        </a:spcAft>
                        <a:buNone/>
                      </a:pPr>
                      <a:r>
                        <a:rPr b="1" lang="ja-JP" sz="900" u="none" cap="none" strike="noStrike">
                          <a:latin typeface="Arial"/>
                          <a:ea typeface="Arial"/>
                          <a:cs typeface="Arial"/>
                          <a:sym typeface="Arial"/>
                        </a:rPr>
                        <a:t>４人</a:t>
                      </a:r>
                      <a:endParaRPr/>
                    </a:p>
                  </a:txBody>
                  <a:tcPr marT="45725" marB="45725" marR="91450" marL="91450" anchor="ctr">
                    <a:lnL cap="flat" cmpd="sng" w="9525">
                      <a:solidFill>
                        <a:schemeClr val="dk1"/>
                      </a:solidFill>
                      <a:prstDash val="dash"/>
                      <a:round/>
                      <a:headEnd len="sm" w="sm" type="none"/>
                      <a:tailEnd len="sm" w="sm" type="none"/>
                    </a:lnL>
                    <a:lnR cap="flat" cmpd="sng" w="9525">
                      <a:solidFill>
                        <a:schemeClr val="dk1"/>
                      </a:solidFill>
                      <a:prstDash val="dash"/>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ctr">
                        <a:spcBef>
                          <a:spcPts val="0"/>
                        </a:spcBef>
                        <a:spcAft>
                          <a:spcPts val="0"/>
                        </a:spcAft>
                        <a:buNone/>
                      </a:pPr>
                      <a:r>
                        <a:rPr b="1" lang="ja-JP" sz="900" u="none" cap="none" strike="noStrike">
                          <a:latin typeface="Arial"/>
                          <a:ea typeface="Arial"/>
                          <a:cs typeface="Arial"/>
                          <a:sym typeface="Arial"/>
                        </a:rPr>
                        <a:t>500万円</a:t>
                      </a:r>
                      <a:endParaRPr/>
                    </a:p>
                  </a:txBody>
                  <a:tcPr marT="45725" marB="45725" marR="91450" marL="91450" anchor="ctr">
                    <a:lnL cap="flat" cmpd="sng" w="9525">
                      <a:solidFill>
                        <a:schemeClr val="dk1"/>
                      </a:solidFill>
                      <a:prstDash val="dash"/>
                      <a:round/>
                      <a:headEnd len="sm" w="sm" type="none"/>
                      <a:tailEnd len="sm" w="sm" type="none"/>
                    </a:lnL>
                    <a:lnR cap="flat" cmpd="sng" w="9525">
                      <a:solidFill>
                        <a:schemeClr val="dk1"/>
                      </a:solidFill>
                      <a:prstDash val="dash"/>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ctr">
                        <a:spcBef>
                          <a:spcPts val="0"/>
                        </a:spcBef>
                        <a:spcAft>
                          <a:spcPts val="0"/>
                        </a:spcAft>
                        <a:buNone/>
                      </a:pPr>
                      <a:r>
                        <a:rPr b="1" lang="ja-JP" sz="900" u="none" cap="none" strike="noStrike">
                          <a:latin typeface="Arial"/>
                          <a:ea typeface="Arial"/>
                          <a:cs typeface="Arial"/>
                          <a:sym typeface="Arial"/>
                        </a:rPr>
                        <a:t>月10回</a:t>
                      </a:r>
                      <a:endParaRPr/>
                    </a:p>
                  </a:txBody>
                  <a:tcPr marT="45725" marB="45725" marR="91450" marL="91450" anchor="ctr">
                    <a:lnL cap="flat" cmpd="sng" w="9525">
                      <a:solidFill>
                        <a:schemeClr val="dk1"/>
                      </a:solidFill>
                      <a:prstDash val="dash"/>
                      <a:round/>
                      <a:headEnd len="sm" w="sm" type="none"/>
                      <a:tailEnd len="sm" w="sm" type="none"/>
                    </a:lnL>
                    <a:lnR cap="flat" cmpd="sng" w="9525">
                      <a:solidFill>
                        <a:schemeClr val="dk1"/>
                      </a:solidFill>
                      <a:prstDash val="dash"/>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ctr">
                        <a:spcBef>
                          <a:spcPts val="0"/>
                        </a:spcBef>
                        <a:spcAft>
                          <a:spcPts val="0"/>
                        </a:spcAft>
                        <a:buNone/>
                      </a:pPr>
                      <a:r>
                        <a:rPr b="1" lang="ja-JP" sz="900" u="none" cap="none" strike="noStrike">
                          <a:latin typeface="Arial"/>
                          <a:ea typeface="Arial"/>
                          <a:cs typeface="Arial"/>
                          <a:sym typeface="Arial"/>
                        </a:rPr>
                        <a:t>100万円</a:t>
                      </a:r>
                      <a:endParaRPr/>
                    </a:p>
                  </a:txBody>
                  <a:tcPr marT="45725" marB="45725" marR="91450" marL="91450" anchor="ctr">
                    <a:lnL cap="flat" cmpd="sng" w="9525">
                      <a:solidFill>
                        <a:schemeClr val="dk1"/>
                      </a:solidFill>
                      <a:prstDash val="dash"/>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r>
              <a:tr h="288000">
                <a:tc>
                  <a:txBody>
                    <a:bodyPr/>
                    <a:lstStyle/>
                    <a:p>
                      <a:pPr indent="0" lvl="0" marL="0" marR="0" rtl="0" algn="ctr">
                        <a:spcBef>
                          <a:spcPts val="0"/>
                        </a:spcBef>
                        <a:spcAft>
                          <a:spcPts val="0"/>
                        </a:spcAft>
                        <a:buNone/>
                      </a:pPr>
                      <a:r>
                        <a:rPr b="1" lang="ja-JP" sz="900" u="none" cap="none" strike="noStrike">
                          <a:latin typeface="Arial"/>
                          <a:ea typeface="Arial"/>
                          <a:cs typeface="Arial"/>
                          <a:sym typeface="Arial"/>
                        </a:rPr>
                        <a:t>Ｂ家</a:t>
                      </a:r>
                      <a:endParaRPr/>
                    </a:p>
                  </a:txBody>
                  <a:tcPr marT="45725" marB="45725" marR="91450" marL="91450" anchor="ctr">
                    <a:lnL cap="flat" cmpd="sng" w="12700">
                      <a:solidFill>
                        <a:schemeClr val="dk1"/>
                      </a:solidFill>
                      <a:prstDash val="solid"/>
                      <a:round/>
                      <a:headEnd len="sm" w="sm" type="none"/>
                      <a:tailEnd len="sm" w="sm" type="none"/>
                    </a:lnL>
                    <a:lnR cap="flat" cmpd="sng" w="9525">
                      <a:solidFill>
                        <a:schemeClr val="dk1"/>
                      </a:solidFill>
                      <a:prstDash val="dash"/>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ctr">
                        <a:spcBef>
                          <a:spcPts val="0"/>
                        </a:spcBef>
                        <a:spcAft>
                          <a:spcPts val="0"/>
                        </a:spcAft>
                        <a:buNone/>
                      </a:pPr>
                      <a:r>
                        <a:rPr b="1" lang="ja-JP" sz="900" u="none" cap="none" strike="noStrike">
                          <a:latin typeface="Arial"/>
                          <a:ea typeface="Arial"/>
                          <a:cs typeface="Arial"/>
                          <a:sym typeface="Arial"/>
                        </a:rPr>
                        <a:t>４人</a:t>
                      </a:r>
                      <a:endParaRPr/>
                    </a:p>
                  </a:txBody>
                  <a:tcPr marT="45725" marB="45725" marR="91450" marL="91450" anchor="ctr">
                    <a:lnL cap="flat" cmpd="sng" w="9525">
                      <a:solidFill>
                        <a:schemeClr val="dk1"/>
                      </a:solidFill>
                      <a:prstDash val="dash"/>
                      <a:round/>
                      <a:headEnd len="sm" w="sm" type="none"/>
                      <a:tailEnd len="sm" w="sm" type="none"/>
                    </a:lnL>
                    <a:lnR cap="flat" cmpd="sng" w="9525">
                      <a:solidFill>
                        <a:schemeClr val="dk1"/>
                      </a:solidFill>
                      <a:prstDash val="dash"/>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ctr">
                        <a:spcBef>
                          <a:spcPts val="0"/>
                        </a:spcBef>
                        <a:spcAft>
                          <a:spcPts val="0"/>
                        </a:spcAft>
                        <a:buNone/>
                      </a:pPr>
                      <a:r>
                        <a:rPr b="1" lang="ja-JP" sz="900" u="none" cap="none" strike="noStrike">
                          <a:latin typeface="Arial"/>
                          <a:ea typeface="Arial"/>
                          <a:cs typeface="Arial"/>
                          <a:sym typeface="Arial"/>
                        </a:rPr>
                        <a:t>500万円</a:t>
                      </a:r>
                      <a:endParaRPr/>
                    </a:p>
                  </a:txBody>
                  <a:tcPr marT="45725" marB="45725" marR="91450" marL="91450" anchor="ctr">
                    <a:lnL cap="flat" cmpd="sng" w="9525">
                      <a:solidFill>
                        <a:schemeClr val="dk1"/>
                      </a:solidFill>
                      <a:prstDash val="dash"/>
                      <a:round/>
                      <a:headEnd len="sm" w="sm" type="none"/>
                      <a:tailEnd len="sm" w="sm" type="none"/>
                    </a:lnL>
                    <a:lnR cap="flat" cmpd="sng" w="9525">
                      <a:solidFill>
                        <a:schemeClr val="dk1"/>
                      </a:solidFill>
                      <a:prstDash val="dash"/>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ctr">
                        <a:spcBef>
                          <a:spcPts val="0"/>
                        </a:spcBef>
                        <a:spcAft>
                          <a:spcPts val="0"/>
                        </a:spcAft>
                        <a:buNone/>
                      </a:pPr>
                      <a:r>
                        <a:rPr b="1" lang="ja-JP" sz="900" u="none" cap="none" strike="noStrike">
                          <a:latin typeface="Arial"/>
                          <a:ea typeface="Arial"/>
                          <a:cs typeface="Arial"/>
                          <a:sym typeface="Arial"/>
                        </a:rPr>
                        <a:t>月10回</a:t>
                      </a:r>
                      <a:endParaRPr/>
                    </a:p>
                  </a:txBody>
                  <a:tcPr marT="45725" marB="45725" marR="91450" marL="91450" anchor="ctr">
                    <a:lnL cap="flat" cmpd="sng" w="9525">
                      <a:solidFill>
                        <a:schemeClr val="dk1"/>
                      </a:solidFill>
                      <a:prstDash val="dash"/>
                      <a:round/>
                      <a:headEnd len="sm" w="sm" type="none"/>
                      <a:tailEnd len="sm" w="sm" type="none"/>
                    </a:lnL>
                    <a:lnR cap="flat" cmpd="sng" w="9525">
                      <a:solidFill>
                        <a:schemeClr val="dk1"/>
                      </a:solidFill>
                      <a:prstDash val="dash"/>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ctr">
                        <a:spcBef>
                          <a:spcPts val="0"/>
                        </a:spcBef>
                        <a:spcAft>
                          <a:spcPts val="0"/>
                        </a:spcAft>
                        <a:buNone/>
                      </a:pPr>
                      <a:r>
                        <a:rPr b="1" lang="ja-JP" sz="900" u="none" cap="none" strike="noStrike">
                          <a:latin typeface="Arial"/>
                          <a:ea typeface="Arial"/>
                          <a:cs typeface="Arial"/>
                          <a:sym typeface="Arial"/>
                        </a:rPr>
                        <a:t>100万円</a:t>
                      </a:r>
                      <a:endParaRPr/>
                    </a:p>
                  </a:txBody>
                  <a:tcPr marT="45725" marB="45725" marR="91450" marL="91450" anchor="ctr">
                    <a:lnL cap="flat" cmpd="sng" w="9525">
                      <a:solidFill>
                        <a:schemeClr val="dk1"/>
                      </a:solidFill>
                      <a:prstDash val="dash"/>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r>
              <a:tr h="288000">
                <a:tc>
                  <a:txBody>
                    <a:bodyPr/>
                    <a:lstStyle/>
                    <a:p>
                      <a:pPr indent="0" lvl="0" marL="0" marR="0" rtl="0" algn="ctr">
                        <a:spcBef>
                          <a:spcPts val="0"/>
                        </a:spcBef>
                        <a:spcAft>
                          <a:spcPts val="0"/>
                        </a:spcAft>
                        <a:buNone/>
                      </a:pPr>
                      <a:r>
                        <a:rPr b="1" lang="ja-JP" sz="900" u="none" cap="none" strike="noStrike">
                          <a:latin typeface="Arial"/>
                          <a:ea typeface="Arial"/>
                          <a:cs typeface="Arial"/>
                          <a:sym typeface="Arial"/>
                        </a:rPr>
                        <a:t>Ｃ家</a:t>
                      </a:r>
                      <a:endParaRPr/>
                    </a:p>
                  </a:txBody>
                  <a:tcPr marT="45725" marB="45725" marR="91450" marL="91450" anchor="ctr">
                    <a:lnL cap="flat" cmpd="sng" w="12700">
                      <a:solidFill>
                        <a:schemeClr val="dk1"/>
                      </a:solidFill>
                      <a:prstDash val="solid"/>
                      <a:round/>
                      <a:headEnd len="sm" w="sm" type="none"/>
                      <a:tailEnd len="sm" w="sm" type="none"/>
                    </a:lnL>
                    <a:lnR cap="flat" cmpd="sng" w="9525">
                      <a:solidFill>
                        <a:schemeClr val="dk1"/>
                      </a:solidFill>
                      <a:prstDash val="dash"/>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ctr">
                        <a:spcBef>
                          <a:spcPts val="0"/>
                        </a:spcBef>
                        <a:spcAft>
                          <a:spcPts val="0"/>
                        </a:spcAft>
                        <a:buNone/>
                      </a:pPr>
                      <a:r>
                        <a:rPr b="1" lang="ja-JP" sz="900" u="none" cap="none" strike="noStrike">
                          <a:latin typeface="Arial"/>
                          <a:ea typeface="Arial"/>
                          <a:cs typeface="Arial"/>
                          <a:sym typeface="Arial"/>
                        </a:rPr>
                        <a:t>４人</a:t>
                      </a:r>
                      <a:endParaRPr/>
                    </a:p>
                  </a:txBody>
                  <a:tcPr marT="45725" marB="45725" marR="91450" marL="91450" anchor="ctr">
                    <a:lnL cap="flat" cmpd="sng" w="9525">
                      <a:solidFill>
                        <a:schemeClr val="dk1"/>
                      </a:solidFill>
                      <a:prstDash val="dash"/>
                      <a:round/>
                      <a:headEnd len="sm" w="sm" type="none"/>
                      <a:tailEnd len="sm" w="sm" type="none"/>
                    </a:lnL>
                    <a:lnR cap="flat" cmpd="sng" w="9525">
                      <a:solidFill>
                        <a:schemeClr val="dk1"/>
                      </a:solidFill>
                      <a:prstDash val="dash"/>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ctr">
                        <a:spcBef>
                          <a:spcPts val="0"/>
                        </a:spcBef>
                        <a:spcAft>
                          <a:spcPts val="0"/>
                        </a:spcAft>
                        <a:buNone/>
                      </a:pPr>
                      <a:r>
                        <a:rPr b="1" lang="ja-JP" sz="900" u="none" cap="none" strike="noStrike">
                          <a:latin typeface="Arial"/>
                          <a:ea typeface="Arial"/>
                          <a:cs typeface="Arial"/>
                          <a:sym typeface="Arial"/>
                        </a:rPr>
                        <a:t>500万円</a:t>
                      </a:r>
                      <a:endParaRPr/>
                    </a:p>
                  </a:txBody>
                  <a:tcPr marT="45725" marB="45725" marR="91450" marL="91450" anchor="ctr">
                    <a:lnL cap="flat" cmpd="sng" w="9525">
                      <a:solidFill>
                        <a:schemeClr val="dk1"/>
                      </a:solidFill>
                      <a:prstDash val="dash"/>
                      <a:round/>
                      <a:headEnd len="sm" w="sm" type="none"/>
                      <a:tailEnd len="sm" w="sm" type="none"/>
                    </a:lnL>
                    <a:lnR cap="flat" cmpd="sng" w="9525">
                      <a:solidFill>
                        <a:schemeClr val="dk1"/>
                      </a:solidFill>
                      <a:prstDash val="dash"/>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ctr">
                        <a:spcBef>
                          <a:spcPts val="0"/>
                        </a:spcBef>
                        <a:spcAft>
                          <a:spcPts val="0"/>
                        </a:spcAft>
                        <a:buNone/>
                      </a:pPr>
                      <a:r>
                        <a:rPr b="1" lang="ja-JP" sz="900" u="none" cap="none" strike="noStrike">
                          <a:latin typeface="Arial"/>
                          <a:ea typeface="Arial"/>
                          <a:cs typeface="Arial"/>
                          <a:sym typeface="Arial"/>
                        </a:rPr>
                        <a:t>月10回</a:t>
                      </a:r>
                      <a:endParaRPr/>
                    </a:p>
                  </a:txBody>
                  <a:tcPr marT="45725" marB="45725" marR="91450" marL="91450" anchor="ctr">
                    <a:lnL cap="flat" cmpd="sng" w="9525">
                      <a:solidFill>
                        <a:schemeClr val="dk1"/>
                      </a:solidFill>
                      <a:prstDash val="dash"/>
                      <a:round/>
                      <a:headEnd len="sm" w="sm" type="none"/>
                      <a:tailEnd len="sm" w="sm" type="none"/>
                    </a:lnL>
                    <a:lnR cap="flat" cmpd="sng" w="9525">
                      <a:solidFill>
                        <a:schemeClr val="dk1"/>
                      </a:solidFill>
                      <a:prstDash val="dash"/>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ctr">
                        <a:spcBef>
                          <a:spcPts val="0"/>
                        </a:spcBef>
                        <a:spcAft>
                          <a:spcPts val="0"/>
                        </a:spcAft>
                        <a:buNone/>
                      </a:pPr>
                      <a:r>
                        <a:rPr b="1" lang="ja-JP" sz="900" u="none" cap="none" strike="noStrike">
                          <a:latin typeface="Arial"/>
                          <a:ea typeface="Arial"/>
                          <a:cs typeface="Arial"/>
                          <a:sym typeface="Arial"/>
                        </a:rPr>
                        <a:t>100万円</a:t>
                      </a:r>
                      <a:endParaRPr/>
                    </a:p>
                  </a:txBody>
                  <a:tcPr marT="45725" marB="45725" marR="91450" marL="91450" anchor="ctr">
                    <a:lnL cap="flat" cmpd="sng" w="9525">
                      <a:solidFill>
                        <a:schemeClr val="dk1"/>
                      </a:solidFill>
                      <a:prstDash val="dash"/>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r>
              <a:tr h="288000">
                <a:tc>
                  <a:txBody>
                    <a:bodyPr/>
                    <a:lstStyle/>
                    <a:p>
                      <a:pPr indent="0" lvl="0" marL="0" marR="0" rtl="0" algn="ctr">
                        <a:spcBef>
                          <a:spcPts val="0"/>
                        </a:spcBef>
                        <a:spcAft>
                          <a:spcPts val="0"/>
                        </a:spcAft>
                        <a:buNone/>
                      </a:pPr>
                      <a:r>
                        <a:rPr b="1" lang="ja-JP" sz="900" u="none" cap="none" strike="noStrike">
                          <a:latin typeface="Arial"/>
                          <a:ea typeface="Arial"/>
                          <a:cs typeface="Arial"/>
                          <a:sym typeface="Arial"/>
                        </a:rPr>
                        <a:t>Ｄ家</a:t>
                      </a:r>
                      <a:endParaRPr/>
                    </a:p>
                  </a:txBody>
                  <a:tcPr marT="45725" marB="45725" marR="91450" marL="91450" anchor="ctr">
                    <a:lnL cap="flat" cmpd="sng" w="12700">
                      <a:solidFill>
                        <a:schemeClr val="dk1"/>
                      </a:solidFill>
                      <a:prstDash val="solid"/>
                      <a:round/>
                      <a:headEnd len="sm" w="sm" type="none"/>
                      <a:tailEnd len="sm" w="sm" type="none"/>
                    </a:lnL>
                    <a:lnR cap="flat" cmpd="sng" w="9525">
                      <a:solidFill>
                        <a:schemeClr val="dk1"/>
                      </a:solidFill>
                      <a:prstDash val="dash"/>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ctr">
                        <a:spcBef>
                          <a:spcPts val="0"/>
                        </a:spcBef>
                        <a:spcAft>
                          <a:spcPts val="0"/>
                        </a:spcAft>
                        <a:buNone/>
                      </a:pPr>
                      <a:r>
                        <a:rPr b="1" lang="ja-JP" sz="900" u="none" cap="none" strike="noStrike">
                          <a:latin typeface="Arial"/>
                          <a:ea typeface="Arial"/>
                          <a:cs typeface="Arial"/>
                          <a:sym typeface="Arial"/>
                        </a:rPr>
                        <a:t>４人</a:t>
                      </a:r>
                      <a:endParaRPr/>
                    </a:p>
                  </a:txBody>
                  <a:tcPr marT="45725" marB="45725" marR="91450" marL="91450" anchor="ctr">
                    <a:lnL cap="flat" cmpd="sng" w="9525">
                      <a:solidFill>
                        <a:schemeClr val="dk1"/>
                      </a:solidFill>
                      <a:prstDash val="dash"/>
                      <a:round/>
                      <a:headEnd len="sm" w="sm" type="none"/>
                      <a:tailEnd len="sm" w="sm" type="none"/>
                    </a:lnL>
                    <a:lnR cap="flat" cmpd="sng" w="9525">
                      <a:solidFill>
                        <a:schemeClr val="dk1"/>
                      </a:solidFill>
                      <a:prstDash val="dash"/>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ctr">
                        <a:spcBef>
                          <a:spcPts val="0"/>
                        </a:spcBef>
                        <a:spcAft>
                          <a:spcPts val="0"/>
                        </a:spcAft>
                        <a:buNone/>
                      </a:pPr>
                      <a:r>
                        <a:rPr b="1" lang="ja-JP" sz="900" u="none" cap="none" strike="noStrike">
                          <a:latin typeface="Arial"/>
                          <a:ea typeface="Arial"/>
                          <a:cs typeface="Arial"/>
                          <a:sym typeface="Arial"/>
                        </a:rPr>
                        <a:t>500万円</a:t>
                      </a:r>
                      <a:endParaRPr/>
                    </a:p>
                  </a:txBody>
                  <a:tcPr marT="45725" marB="45725" marR="91450" marL="91450" anchor="ctr">
                    <a:lnL cap="flat" cmpd="sng" w="9525">
                      <a:solidFill>
                        <a:schemeClr val="dk1"/>
                      </a:solidFill>
                      <a:prstDash val="dash"/>
                      <a:round/>
                      <a:headEnd len="sm" w="sm" type="none"/>
                      <a:tailEnd len="sm" w="sm" type="none"/>
                    </a:lnL>
                    <a:lnR cap="flat" cmpd="sng" w="9525">
                      <a:solidFill>
                        <a:schemeClr val="dk1"/>
                      </a:solidFill>
                      <a:prstDash val="dash"/>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ctr">
                        <a:spcBef>
                          <a:spcPts val="0"/>
                        </a:spcBef>
                        <a:spcAft>
                          <a:spcPts val="0"/>
                        </a:spcAft>
                        <a:buNone/>
                      </a:pPr>
                      <a:r>
                        <a:rPr b="1" lang="ja-JP" sz="900" u="none" cap="none" strike="noStrike">
                          <a:latin typeface="Arial"/>
                          <a:ea typeface="Arial"/>
                          <a:cs typeface="Arial"/>
                          <a:sym typeface="Arial"/>
                        </a:rPr>
                        <a:t>月10回</a:t>
                      </a:r>
                      <a:endParaRPr/>
                    </a:p>
                  </a:txBody>
                  <a:tcPr marT="45725" marB="45725" marR="91450" marL="91450" anchor="ctr">
                    <a:lnL cap="flat" cmpd="sng" w="9525">
                      <a:solidFill>
                        <a:schemeClr val="dk1"/>
                      </a:solidFill>
                      <a:prstDash val="dash"/>
                      <a:round/>
                      <a:headEnd len="sm" w="sm" type="none"/>
                      <a:tailEnd len="sm" w="sm" type="none"/>
                    </a:lnL>
                    <a:lnR cap="flat" cmpd="sng" w="9525">
                      <a:solidFill>
                        <a:schemeClr val="dk1"/>
                      </a:solidFill>
                      <a:prstDash val="dash"/>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ctr">
                        <a:spcBef>
                          <a:spcPts val="0"/>
                        </a:spcBef>
                        <a:spcAft>
                          <a:spcPts val="0"/>
                        </a:spcAft>
                        <a:buNone/>
                      </a:pPr>
                      <a:r>
                        <a:rPr b="1" lang="ja-JP" sz="900" u="none" cap="none" strike="noStrike">
                          <a:latin typeface="Arial"/>
                          <a:ea typeface="Arial"/>
                          <a:cs typeface="Arial"/>
                          <a:sym typeface="Arial"/>
                        </a:rPr>
                        <a:t>100万円</a:t>
                      </a:r>
                      <a:endParaRPr/>
                    </a:p>
                  </a:txBody>
                  <a:tcPr marT="45725" marB="45725" marR="91450" marL="91450" anchor="ctr">
                    <a:lnL cap="flat" cmpd="sng" w="9525">
                      <a:solidFill>
                        <a:schemeClr val="dk1"/>
                      </a:solidFill>
                      <a:prstDash val="dash"/>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r>
              <a:tr h="114300">
                <a:tc gridSpan="4">
                  <a:txBody>
                    <a:bodyPr/>
                    <a:lstStyle/>
                    <a:p>
                      <a:pPr indent="0" lvl="0" marL="0" marR="0" rtl="0" algn="ctr">
                        <a:spcBef>
                          <a:spcPts val="0"/>
                        </a:spcBef>
                        <a:spcAft>
                          <a:spcPts val="0"/>
                        </a:spcAft>
                        <a:buNone/>
                      </a:pPr>
                      <a:r>
                        <a:rPr b="1" lang="ja-JP" sz="900" u="none" cap="none" strike="noStrike">
                          <a:latin typeface="Arial"/>
                          <a:ea typeface="Arial"/>
                          <a:cs typeface="Arial"/>
                          <a:sym typeface="Arial"/>
                        </a:rPr>
                        <a:t>合計</a:t>
                      </a:r>
                      <a:endParaRPr/>
                    </a:p>
                  </a:txBody>
                  <a:tcPr marT="45725" marB="45725" marR="91450" marL="91450" anchor="ctr">
                    <a:lnL cap="flat" cmpd="sng" w="12700">
                      <a:solidFill>
                        <a:schemeClr val="dk1"/>
                      </a:solidFill>
                      <a:prstDash val="solid"/>
                      <a:round/>
                      <a:headEnd len="sm" w="sm" type="none"/>
                      <a:tailEnd len="sm" w="sm" type="none"/>
                    </a:lnL>
                    <a:lnR cap="flat" cmpd="sng" w="9525">
                      <a:solidFill>
                        <a:schemeClr val="dk1"/>
                      </a:solidFill>
                      <a:prstDash val="dash"/>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hMerge="1"/>
                <a:tc hMerge="1"/>
                <a:tc hMerge="1"/>
                <a:tc>
                  <a:txBody>
                    <a:bodyPr/>
                    <a:lstStyle/>
                    <a:p>
                      <a:pPr indent="0" lvl="0" marL="0" marR="0" rtl="0" algn="ctr">
                        <a:spcBef>
                          <a:spcPts val="0"/>
                        </a:spcBef>
                        <a:spcAft>
                          <a:spcPts val="0"/>
                        </a:spcAft>
                        <a:buNone/>
                      </a:pPr>
                      <a:r>
                        <a:rPr b="1" lang="ja-JP" sz="900" u="none" cap="none" strike="noStrike">
                          <a:latin typeface="Arial"/>
                          <a:ea typeface="Arial"/>
                          <a:cs typeface="Arial"/>
                          <a:sym typeface="Arial"/>
                        </a:rPr>
                        <a:t>400万円</a:t>
                      </a:r>
                      <a:endParaRPr/>
                    </a:p>
                  </a:txBody>
                  <a:tcPr marT="45725" marB="45725" marR="91450" marL="91450" anchor="ctr">
                    <a:lnL cap="flat" cmpd="sng" w="9525">
                      <a:solidFill>
                        <a:schemeClr val="dk1"/>
                      </a:solidFill>
                      <a:prstDash val="dash"/>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r>
            </a:tbl>
          </a:graphicData>
        </a:graphic>
      </p:graphicFrame>
    </p:spTree>
  </p:cSld>
  <p:clrMapOvr>
    <a:masterClrMapping/>
  </p:clrMapOvr>
  <p:extLst>
    <p:ext uri="{DCECCB84-F9BA-43D5-87BE-67443E8EF086}">
      <p15:sldGuideLst>
        <p15:guide id="1" orient="horz" pos="4224">
          <p15:clr>
            <a:srgbClr val="FBAE40"/>
          </p15:clr>
        </p15:guide>
        <p15:guide id="2" pos="5760">
          <p15:clr>
            <a:srgbClr val="FBAE40"/>
          </p15:clr>
        </p15:guide>
        <p15:guide id="3" orient="horz">
          <p15:clr>
            <a:srgbClr val="FBAE40"/>
          </p15:clr>
        </p15:guide>
      </p15:sldGuideLst>
    </p:ext>
  </p:extLst>
</p:sldLayout>
</file>

<file path=ppt/slideLayouts/slideLayout7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5_白紙">
  <p:cSld name="5_白紙">
    <p:spTree>
      <p:nvGrpSpPr>
        <p:cNvPr id="744" name="Shape 744"/>
        <p:cNvGrpSpPr/>
        <p:nvPr/>
      </p:nvGrpSpPr>
      <p:grpSpPr>
        <a:xfrm>
          <a:off x="0" y="0"/>
          <a:ext cx="0" cy="0"/>
          <a:chOff x="0" y="0"/>
          <a:chExt cx="0" cy="0"/>
        </a:xfrm>
      </p:grpSpPr>
      <p:sp>
        <p:nvSpPr>
          <p:cNvPr id="745" name="Google Shape;745;p83"/>
          <p:cNvSpPr/>
          <p:nvPr/>
        </p:nvSpPr>
        <p:spPr>
          <a:xfrm>
            <a:off x="5772274" y="1541748"/>
            <a:ext cx="3048000" cy="1877700"/>
          </a:xfrm>
          <a:prstGeom prst="rect">
            <a:avLst/>
          </a:prstGeom>
          <a:solidFill>
            <a:srgbClr val="F2F2F2"/>
          </a:solidFill>
          <a:ln>
            <a:noFill/>
          </a:ln>
        </p:spPr>
        <p:txBody>
          <a:bodyPr anchorCtr="0" anchor="t" bIns="45700" lIns="91425" spcFirstLastPara="1" rIns="91425" wrap="square" tIns="90000">
            <a:noAutofit/>
          </a:bodyPr>
          <a:lstStyle/>
          <a:p>
            <a:pPr indent="0" lvl="0" marL="0" marR="0" rtl="0" algn="l">
              <a:lnSpc>
                <a:spcPct val="114000"/>
              </a:lnSpc>
              <a:spcBef>
                <a:spcPts val="0"/>
              </a:spcBef>
              <a:spcAft>
                <a:spcPts val="0"/>
              </a:spcAft>
              <a:buClr>
                <a:schemeClr val="dk1"/>
              </a:buClr>
              <a:buSzPts val="1100"/>
              <a:buFont typeface="Arial"/>
              <a:buNone/>
            </a:pPr>
            <a:r>
              <a:t/>
            </a:r>
            <a:endParaRPr sz="1100">
              <a:solidFill>
                <a:schemeClr val="dk1"/>
              </a:solidFill>
              <a:latin typeface="Arial"/>
              <a:ea typeface="Arial"/>
              <a:cs typeface="Arial"/>
              <a:sym typeface="Arial"/>
            </a:endParaRPr>
          </a:p>
        </p:txBody>
      </p:sp>
      <p:sp>
        <p:nvSpPr>
          <p:cNvPr id="746" name="Google Shape;746;p83"/>
          <p:cNvSpPr/>
          <p:nvPr/>
        </p:nvSpPr>
        <p:spPr>
          <a:xfrm>
            <a:off x="-1" y="705417"/>
            <a:ext cx="9144000" cy="58800"/>
          </a:xfrm>
          <a:prstGeom prst="rect">
            <a:avLst/>
          </a:prstGeom>
          <a:solidFill>
            <a:srgbClr val="005BAD"/>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2400"/>
              <a:buFont typeface="Arial"/>
              <a:buNone/>
            </a:pPr>
            <a:r>
              <a:t/>
            </a:r>
            <a:endParaRPr b="0" i="0" sz="2400" u="none" cap="none" strike="noStrike">
              <a:solidFill>
                <a:srgbClr val="000000"/>
              </a:solidFill>
              <a:latin typeface="Arial"/>
              <a:ea typeface="Arial"/>
              <a:cs typeface="Arial"/>
              <a:sym typeface="Arial"/>
            </a:endParaRPr>
          </a:p>
        </p:txBody>
      </p:sp>
      <p:sp>
        <p:nvSpPr>
          <p:cNvPr id="747" name="Google Shape;747;p83"/>
          <p:cNvSpPr txBox="1"/>
          <p:nvPr>
            <p:ph idx="12" type="sldNum"/>
          </p:nvPr>
        </p:nvSpPr>
        <p:spPr>
          <a:xfrm>
            <a:off x="8769893" y="6443281"/>
            <a:ext cx="374100" cy="298500"/>
          </a:xfrm>
          <a:prstGeom prst="rect">
            <a:avLst/>
          </a:prstGeom>
          <a:noFill/>
          <a:ln>
            <a:noFill/>
          </a:ln>
        </p:spPr>
        <p:txBody>
          <a:bodyPr anchorCtr="0" anchor="ctr" bIns="45700" lIns="91425" spcFirstLastPara="1" rIns="91425" wrap="square" tIns="45700">
            <a:noAutofit/>
          </a:bodyPr>
          <a:lstStyle>
            <a:lvl1pPr indent="0" lvl="0" marL="0" marR="0" algn="ctr">
              <a:spcBef>
                <a:spcPts val="0"/>
              </a:spcBef>
              <a:buNone/>
              <a:defRPr b="1" sz="1200">
                <a:solidFill>
                  <a:schemeClr val="dk1"/>
                </a:solidFill>
                <a:latin typeface="Arial"/>
                <a:ea typeface="Arial"/>
                <a:cs typeface="Arial"/>
                <a:sym typeface="Arial"/>
              </a:defRPr>
            </a:lvl1pPr>
            <a:lvl2pPr indent="0" lvl="1" marL="0" marR="0" algn="ctr">
              <a:spcBef>
                <a:spcPts val="0"/>
              </a:spcBef>
              <a:buNone/>
              <a:defRPr b="1" sz="1200">
                <a:solidFill>
                  <a:schemeClr val="dk1"/>
                </a:solidFill>
                <a:latin typeface="Arial"/>
                <a:ea typeface="Arial"/>
                <a:cs typeface="Arial"/>
                <a:sym typeface="Arial"/>
              </a:defRPr>
            </a:lvl2pPr>
            <a:lvl3pPr indent="0" lvl="2" marL="0" marR="0" algn="ctr">
              <a:spcBef>
                <a:spcPts val="0"/>
              </a:spcBef>
              <a:buNone/>
              <a:defRPr b="1" sz="1200">
                <a:solidFill>
                  <a:schemeClr val="dk1"/>
                </a:solidFill>
                <a:latin typeface="Arial"/>
                <a:ea typeface="Arial"/>
                <a:cs typeface="Arial"/>
                <a:sym typeface="Arial"/>
              </a:defRPr>
            </a:lvl3pPr>
            <a:lvl4pPr indent="0" lvl="3" marL="0" marR="0" algn="ctr">
              <a:spcBef>
                <a:spcPts val="0"/>
              </a:spcBef>
              <a:buNone/>
              <a:defRPr b="1" sz="1200">
                <a:solidFill>
                  <a:schemeClr val="dk1"/>
                </a:solidFill>
                <a:latin typeface="Arial"/>
                <a:ea typeface="Arial"/>
                <a:cs typeface="Arial"/>
                <a:sym typeface="Arial"/>
              </a:defRPr>
            </a:lvl4pPr>
            <a:lvl5pPr indent="0" lvl="4" marL="0" marR="0" algn="ctr">
              <a:spcBef>
                <a:spcPts val="0"/>
              </a:spcBef>
              <a:buNone/>
              <a:defRPr b="1" sz="1200">
                <a:solidFill>
                  <a:schemeClr val="dk1"/>
                </a:solidFill>
                <a:latin typeface="Arial"/>
                <a:ea typeface="Arial"/>
                <a:cs typeface="Arial"/>
                <a:sym typeface="Arial"/>
              </a:defRPr>
            </a:lvl5pPr>
            <a:lvl6pPr indent="0" lvl="5" marL="0" marR="0" algn="ctr">
              <a:spcBef>
                <a:spcPts val="0"/>
              </a:spcBef>
              <a:buNone/>
              <a:defRPr b="1" sz="1200">
                <a:solidFill>
                  <a:schemeClr val="dk1"/>
                </a:solidFill>
                <a:latin typeface="Arial"/>
                <a:ea typeface="Arial"/>
                <a:cs typeface="Arial"/>
                <a:sym typeface="Arial"/>
              </a:defRPr>
            </a:lvl6pPr>
            <a:lvl7pPr indent="0" lvl="6" marL="0" marR="0" algn="ctr">
              <a:spcBef>
                <a:spcPts val="0"/>
              </a:spcBef>
              <a:buNone/>
              <a:defRPr b="1" sz="1200">
                <a:solidFill>
                  <a:schemeClr val="dk1"/>
                </a:solidFill>
                <a:latin typeface="Arial"/>
                <a:ea typeface="Arial"/>
                <a:cs typeface="Arial"/>
                <a:sym typeface="Arial"/>
              </a:defRPr>
            </a:lvl7pPr>
            <a:lvl8pPr indent="0" lvl="7" marL="0" marR="0" algn="ctr">
              <a:spcBef>
                <a:spcPts val="0"/>
              </a:spcBef>
              <a:buNone/>
              <a:defRPr b="1" sz="1200">
                <a:solidFill>
                  <a:schemeClr val="dk1"/>
                </a:solidFill>
                <a:latin typeface="Arial"/>
                <a:ea typeface="Arial"/>
                <a:cs typeface="Arial"/>
                <a:sym typeface="Arial"/>
              </a:defRPr>
            </a:lvl8pPr>
            <a:lvl9pPr indent="0" lvl="8" marL="0" marR="0" algn="ctr">
              <a:spcBef>
                <a:spcPts val="0"/>
              </a:spcBef>
              <a:buNone/>
              <a:defRPr b="1" sz="1200">
                <a:solidFill>
                  <a:schemeClr val="dk1"/>
                </a:solidFill>
                <a:latin typeface="Arial"/>
                <a:ea typeface="Arial"/>
                <a:cs typeface="Arial"/>
                <a:sym typeface="Arial"/>
              </a:defRPr>
            </a:lvl9pPr>
          </a:lstStyle>
          <a:p>
            <a:pPr indent="0" lvl="0" marL="0" rtl="0" algn="ctr">
              <a:spcBef>
                <a:spcPts val="0"/>
              </a:spcBef>
              <a:spcAft>
                <a:spcPts val="0"/>
              </a:spcAft>
              <a:buNone/>
            </a:pPr>
            <a:fld id="{00000000-1234-1234-1234-123412341234}" type="slidenum">
              <a:rPr lang="ja-JP"/>
              <a:t>‹#›</a:t>
            </a:fld>
            <a:endParaRPr/>
          </a:p>
        </p:txBody>
      </p:sp>
      <p:sp>
        <p:nvSpPr>
          <p:cNvPr id="748" name="Google Shape;748;p83"/>
          <p:cNvSpPr/>
          <p:nvPr/>
        </p:nvSpPr>
        <p:spPr>
          <a:xfrm>
            <a:off x="323851" y="1257115"/>
            <a:ext cx="831300" cy="226800"/>
          </a:xfrm>
          <a:prstGeom prst="rect">
            <a:avLst/>
          </a:prstGeom>
          <a:noFill/>
          <a:ln cap="flat" cmpd="sng" w="19050">
            <a:solidFill>
              <a:srgbClr val="262626"/>
            </a:solidFill>
            <a:prstDash val="solid"/>
            <a:round/>
            <a:headEnd len="sm" w="sm" type="none"/>
            <a:tailEnd len="sm" w="sm" type="none"/>
          </a:ln>
        </p:spPr>
        <p:txBody>
          <a:bodyPr anchorCtr="0" anchor="ctr" bIns="36000" lIns="72000" spcFirstLastPara="1" rIns="72000" wrap="square" tIns="36000">
            <a:noAutofit/>
          </a:bodyPr>
          <a:lstStyle/>
          <a:p>
            <a:pPr indent="0" lvl="0" marL="0" marR="0" rtl="0" algn="ctr">
              <a:lnSpc>
                <a:spcPct val="100000"/>
              </a:lnSpc>
              <a:spcBef>
                <a:spcPts val="0"/>
              </a:spcBef>
              <a:spcAft>
                <a:spcPts val="0"/>
              </a:spcAft>
              <a:buClr>
                <a:schemeClr val="dk1"/>
              </a:buClr>
              <a:buSzPts val="1300"/>
              <a:buFont typeface="Arial"/>
              <a:buNone/>
            </a:pPr>
            <a:r>
              <a:rPr b="0" i="0" lang="ja-JP" sz="1300" u="none" cap="none" strike="noStrike">
                <a:solidFill>
                  <a:schemeClr val="dk1"/>
                </a:solidFill>
                <a:latin typeface="Arial"/>
                <a:ea typeface="Arial"/>
                <a:cs typeface="Arial"/>
                <a:sym typeface="Arial"/>
              </a:rPr>
              <a:t>前提条件</a:t>
            </a:r>
            <a:endParaRPr/>
          </a:p>
        </p:txBody>
      </p:sp>
      <p:sp>
        <p:nvSpPr>
          <p:cNvPr id="749" name="Google Shape;749;p83"/>
          <p:cNvSpPr/>
          <p:nvPr/>
        </p:nvSpPr>
        <p:spPr>
          <a:xfrm>
            <a:off x="323850" y="3614850"/>
            <a:ext cx="3228600" cy="226800"/>
          </a:xfrm>
          <a:prstGeom prst="rect">
            <a:avLst/>
          </a:prstGeom>
          <a:noFill/>
          <a:ln cap="flat" cmpd="sng" w="19050">
            <a:solidFill>
              <a:srgbClr val="005BAD"/>
            </a:solidFill>
            <a:prstDash val="solid"/>
            <a:round/>
            <a:headEnd len="sm" w="sm" type="none"/>
            <a:tailEnd len="sm" w="sm" type="none"/>
          </a:ln>
        </p:spPr>
        <p:txBody>
          <a:bodyPr anchorCtr="0" anchor="ctr" bIns="36000" lIns="72000" spcFirstLastPara="1" rIns="72000" wrap="square" tIns="36000">
            <a:noAutofit/>
          </a:bodyPr>
          <a:lstStyle/>
          <a:p>
            <a:pPr indent="0" lvl="0" marL="0" marR="0" rtl="0" algn="ctr">
              <a:lnSpc>
                <a:spcPct val="100000"/>
              </a:lnSpc>
              <a:spcBef>
                <a:spcPts val="0"/>
              </a:spcBef>
              <a:spcAft>
                <a:spcPts val="0"/>
              </a:spcAft>
              <a:buClr>
                <a:srgbClr val="005BAD"/>
              </a:buClr>
              <a:buSzPts val="1300"/>
              <a:buFont typeface="Arial"/>
              <a:buNone/>
            </a:pPr>
            <a:r>
              <a:rPr b="0" i="0" lang="ja-JP" sz="1300" u="none" cap="none" strike="noStrike">
                <a:solidFill>
                  <a:srgbClr val="005BAD"/>
                </a:solidFill>
                <a:latin typeface="Arial"/>
                <a:ea typeface="Arial"/>
                <a:cs typeface="Arial"/>
                <a:sym typeface="Arial"/>
              </a:rPr>
              <a:t>討議</a:t>
            </a:r>
            <a:r>
              <a:rPr b="0" i="0" lang="ja-JP" sz="1300" u="none" cap="none" strike="noStrike">
                <a:solidFill>
                  <a:schemeClr val="dk1"/>
                </a:solidFill>
                <a:latin typeface="Arial"/>
                <a:ea typeface="Arial"/>
                <a:cs typeface="Arial"/>
                <a:sym typeface="Arial"/>
              </a:rPr>
              <a:t>　パターン３　※グループ発表あり</a:t>
            </a:r>
            <a:endParaRPr/>
          </a:p>
        </p:txBody>
      </p:sp>
      <p:sp>
        <p:nvSpPr>
          <p:cNvPr id="750" name="Google Shape;750;p83"/>
          <p:cNvSpPr/>
          <p:nvPr/>
        </p:nvSpPr>
        <p:spPr>
          <a:xfrm>
            <a:off x="324417" y="1541748"/>
            <a:ext cx="3455400" cy="1877700"/>
          </a:xfrm>
          <a:prstGeom prst="rect">
            <a:avLst/>
          </a:prstGeom>
          <a:solidFill>
            <a:srgbClr val="F2F2F2"/>
          </a:solidFill>
          <a:ln>
            <a:noFill/>
          </a:ln>
        </p:spPr>
        <p:txBody>
          <a:bodyPr anchorCtr="0" anchor="ctr" bIns="45700" lIns="91425" spcFirstLastPara="1" rIns="91425" wrap="square" tIns="45700">
            <a:noAutofit/>
          </a:bodyPr>
          <a:lstStyle/>
          <a:p>
            <a:pPr indent="0" lvl="0" marL="0" marR="0" rtl="0" algn="l">
              <a:lnSpc>
                <a:spcPct val="114000"/>
              </a:lnSpc>
              <a:spcBef>
                <a:spcPts val="0"/>
              </a:spcBef>
              <a:spcAft>
                <a:spcPts val="0"/>
              </a:spcAft>
              <a:buClr>
                <a:schemeClr val="dk1"/>
              </a:buClr>
              <a:buSzPts val="1100"/>
              <a:buFont typeface="Arial"/>
              <a:buNone/>
            </a:pPr>
            <a:r>
              <a:rPr lang="ja-JP" sz="1100">
                <a:solidFill>
                  <a:schemeClr val="dk1"/>
                </a:solidFill>
                <a:latin typeface="Arial"/>
                <a:ea typeface="Arial"/>
                <a:cs typeface="Arial"/>
                <a:sym typeface="Arial"/>
              </a:rPr>
              <a:t>みなさんはメタバタウンの住人です。</a:t>
            </a:r>
            <a:endParaRPr sz="1100">
              <a:solidFill>
                <a:schemeClr val="dk1"/>
              </a:solidFill>
              <a:latin typeface="Arial"/>
              <a:ea typeface="Arial"/>
              <a:cs typeface="Arial"/>
              <a:sym typeface="Arial"/>
            </a:endParaRPr>
          </a:p>
          <a:p>
            <a:pPr indent="0" lvl="0" marL="0" marR="0" rtl="0" algn="l">
              <a:lnSpc>
                <a:spcPct val="114000"/>
              </a:lnSpc>
              <a:spcBef>
                <a:spcPts val="0"/>
              </a:spcBef>
              <a:spcAft>
                <a:spcPts val="0"/>
              </a:spcAft>
              <a:buClr>
                <a:schemeClr val="dk1"/>
              </a:buClr>
              <a:buSzPts val="1100"/>
              <a:buFont typeface="Arial"/>
              <a:buNone/>
            </a:pPr>
            <a:r>
              <a:rPr lang="ja-JP" sz="1100">
                <a:solidFill>
                  <a:schemeClr val="dk1"/>
                </a:solidFill>
                <a:latin typeface="Arial"/>
                <a:ea typeface="Arial"/>
                <a:cs typeface="Arial"/>
                <a:sym typeface="Arial"/>
              </a:rPr>
              <a:t>メタバタウンには家が４軒あり、町の真ん中を町が管理する川が流れています。</a:t>
            </a:r>
            <a:endParaRPr/>
          </a:p>
          <a:p>
            <a:pPr indent="0" lvl="0" marL="0" marR="0" rtl="0" algn="l">
              <a:lnSpc>
                <a:spcPct val="114000"/>
              </a:lnSpc>
              <a:spcBef>
                <a:spcPts val="0"/>
              </a:spcBef>
              <a:spcAft>
                <a:spcPts val="0"/>
              </a:spcAft>
              <a:buClr>
                <a:schemeClr val="dk1"/>
              </a:buClr>
              <a:buSzPts val="1100"/>
              <a:buFont typeface="Arial"/>
              <a:buNone/>
            </a:pPr>
            <a:r>
              <a:rPr lang="ja-JP" sz="1100">
                <a:solidFill>
                  <a:schemeClr val="dk1"/>
                </a:solidFill>
                <a:latin typeface="Arial"/>
                <a:ea typeface="Arial"/>
                <a:cs typeface="Arial"/>
                <a:sym typeface="Arial"/>
              </a:rPr>
              <a:t>行き来には渡し船を使っていますが、</a:t>
            </a:r>
            <a:endParaRPr sz="1100">
              <a:solidFill>
                <a:schemeClr val="dk1"/>
              </a:solidFill>
              <a:latin typeface="Arial"/>
              <a:ea typeface="Arial"/>
              <a:cs typeface="Arial"/>
              <a:sym typeface="Arial"/>
            </a:endParaRPr>
          </a:p>
          <a:p>
            <a:pPr indent="0" lvl="0" marL="0" marR="0" rtl="0" algn="l">
              <a:lnSpc>
                <a:spcPct val="114000"/>
              </a:lnSpc>
              <a:spcBef>
                <a:spcPts val="0"/>
              </a:spcBef>
              <a:spcAft>
                <a:spcPts val="0"/>
              </a:spcAft>
              <a:buClr>
                <a:schemeClr val="dk1"/>
              </a:buClr>
              <a:buSzPts val="1100"/>
              <a:buFont typeface="Arial"/>
              <a:buNone/>
            </a:pPr>
            <a:r>
              <a:rPr lang="ja-JP" sz="1100">
                <a:solidFill>
                  <a:schemeClr val="dk1"/>
                </a:solidFill>
                <a:latin typeface="Arial"/>
                <a:ea typeface="Arial"/>
                <a:cs typeface="Arial"/>
                <a:sym typeface="Arial"/>
              </a:rPr>
              <a:t>雨で増水すると運航できず不便でした。</a:t>
            </a:r>
            <a:endParaRPr/>
          </a:p>
          <a:p>
            <a:pPr indent="0" lvl="0" marL="0" marR="0" rtl="0" algn="l">
              <a:lnSpc>
                <a:spcPct val="114000"/>
              </a:lnSpc>
              <a:spcBef>
                <a:spcPts val="0"/>
              </a:spcBef>
              <a:spcAft>
                <a:spcPts val="0"/>
              </a:spcAft>
              <a:buClr>
                <a:schemeClr val="dk1"/>
              </a:buClr>
              <a:buSzPts val="1100"/>
              <a:buFont typeface="Arial"/>
              <a:buNone/>
            </a:pPr>
            <a:r>
              <a:rPr lang="ja-JP" sz="1100">
                <a:solidFill>
                  <a:schemeClr val="dk1"/>
                </a:solidFill>
                <a:latin typeface="Arial"/>
                <a:ea typeface="Arial"/>
                <a:cs typeface="Arial"/>
                <a:sym typeface="Arial"/>
              </a:rPr>
              <a:t>今回、</a:t>
            </a:r>
            <a:r>
              <a:rPr lang="ja-JP" sz="1100">
                <a:solidFill>
                  <a:srgbClr val="C00000"/>
                </a:solidFill>
                <a:latin typeface="Arial"/>
                <a:ea typeface="Arial"/>
                <a:cs typeface="Arial"/>
                <a:sym typeface="Arial"/>
              </a:rPr>
              <a:t> メタバタウンの全ての住人の希望 </a:t>
            </a:r>
            <a:r>
              <a:rPr lang="ja-JP" sz="1100">
                <a:solidFill>
                  <a:schemeClr val="dk1"/>
                </a:solidFill>
                <a:latin typeface="Arial"/>
                <a:ea typeface="Arial"/>
                <a:cs typeface="Arial"/>
                <a:sym typeface="Arial"/>
              </a:rPr>
              <a:t>により</a:t>
            </a:r>
            <a:endParaRPr sz="1100">
              <a:solidFill>
                <a:schemeClr val="dk1"/>
              </a:solidFill>
              <a:latin typeface="Arial"/>
              <a:ea typeface="Arial"/>
              <a:cs typeface="Arial"/>
              <a:sym typeface="Arial"/>
            </a:endParaRPr>
          </a:p>
          <a:p>
            <a:pPr indent="0" lvl="0" marL="0" marR="0" rtl="0" algn="l">
              <a:lnSpc>
                <a:spcPct val="114000"/>
              </a:lnSpc>
              <a:spcBef>
                <a:spcPts val="0"/>
              </a:spcBef>
              <a:spcAft>
                <a:spcPts val="0"/>
              </a:spcAft>
              <a:buClr>
                <a:schemeClr val="dk1"/>
              </a:buClr>
              <a:buSzPts val="1100"/>
              <a:buFont typeface="Arial"/>
              <a:buNone/>
            </a:pPr>
            <a:r>
              <a:rPr lang="ja-JP" sz="1100">
                <a:solidFill>
                  <a:schemeClr val="dk1"/>
                </a:solidFill>
                <a:latin typeface="Arial"/>
                <a:ea typeface="Arial"/>
                <a:cs typeface="Arial"/>
                <a:sym typeface="Arial"/>
              </a:rPr>
              <a:t>橋を建設することになりました。</a:t>
            </a:r>
            <a:endParaRPr/>
          </a:p>
          <a:p>
            <a:pPr indent="0" lvl="0" marL="0" marR="0" rtl="0" algn="l">
              <a:lnSpc>
                <a:spcPct val="114000"/>
              </a:lnSpc>
              <a:spcBef>
                <a:spcPts val="0"/>
              </a:spcBef>
              <a:spcAft>
                <a:spcPts val="0"/>
              </a:spcAft>
              <a:buClr>
                <a:schemeClr val="dk1"/>
              </a:buClr>
              <a:buSzPts val="1100"/>
              <a:buFont typeface="Arial"/>
              <a:buNone/>
            </a:pPr>
            <a:r>
              <a:rPr lang="ja-JP" sz="1100">
                <a:solidFill>
                  <a:schemeClr val="dk1"/>
                </a:solidFill>
                <a:latin typeface="Arial"/>
                <a:ea typeface="Arial"/>
                <a:cs typeface="Arial"/>
                <a:sym typeface="Arial"/>
              </a:rPr>
              <a:t>橋の建設費用は400万円です。</a:t>
            </a:r>
            <a:endParaRPr sz="1100">
              <a:solidFill>
                <a:schemeClr val="dk1"/>
              </a:solidFill>
              <a:latin typeface="Arial"/>
              <a:ea typeface="Arial"/>
              <a:cs typeface="Arial"/>
              <a:sym typeface="Arial"/>
            </a:endParaRPr>
          </a:p>
          <a:p>
            <a:pPr indent="0" lvl="0" marL="0" marR="0" rtl="0" algn="l">
              <a:lnSpc>
                <a:spcPct val="114000"/>
              </a:lnSpc>
              <a:spcBef>
                <a:spcPts val="0"/>
              </a:spcBef>
              <a:spcAft>
                <a:spcPts val="0"/>
              </a:spcAft>
              <a:buClr>
                <a:schemeClr val="dk1"/>
              </a:buClr>
              <a:buSzPts val="1100"/>
              <a:buFont typeface="Arial"/>
              <a:buNone/>
            </a:pPr>
            <a:r>
              <a:rPr lang="ja-JP" sz="1100">
                <a:solidFill>
                  <a:schemeClr val="dk1"/>
                </a:solidFill>
                <a:latin typeface="Arial"/>
                <a:ea typeface="Arial"/>
                <a:cs typeface="Arial"/>
                <a:sym typeface="Arial"/>
              </a:rPr>
              <a:t>どのように負担すればいいと思いますか。</a:t>
            </a:r>
            <a:endParaRPr/>
          </a:p>
        </p:txBody>
      </p:sp>
      <p:sp>
        <p:nvSpPr>
          <p:cNvPr id="751" name="Google Shape;751;p83"/>
          <p:cNvSpPr/>
          <p:nvPr/>
        </p:nvSpPr>
        <p:spPr>
          <a:xfrm>
            <a:off x="811530" y="2583495"/>
            <a:ext cx="2000100" cy="177900"/>
          </a:xfrm>
          <a:prstGeom prst="rect">
            <a:avLst/>
          </a:prstGeom>
          <a:noFill/>
          <a:ln cap="flat" cmpd="sng" w="12700">
            <a:solidFill>
              <a:srgbClr val="C00000"/>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2400"/>
              <a:buFont typeface="Arial"/>
              <a:buNone/>
            </a:pPr>
            <a:r>
              <a:t/>
            </a:r>
            <a:endParaRPr b="0" i="0" sz="2400" u="none" cap="none" strike="noStrike">
              <a:solidFill>
                <a:schemeClr val="dk1"/>
              </a:solidFill>
              <a:latin typeface="Arial"/>
              <a:ea typeface="Arial"/>
              <a:cs typeface="Arial"/>
              <a:sym typeface="Arial"/>
            </a:endParaRPr>
          </a:p>
        </p:txBody>
      </p:sp>
      <p:sp>
        <p:nvSpPr>
          <p:cNvPr id="752" name="Google Shape;752;p83"/>
          <p:cNvSpPr/>
          <p:nvPr/>
        </p:nvSpPr>
        <p:spPr>
          <a:xfrm>
            <a:off x="324417" y="3888724"/>
            <a:ext cx="8495700" cy="2831400"/>
          </a:xfrm>
          <a:prstGeom prst="rect">
            <a:avLst/>
          </a:prstGeom>
          <a:solidFill>
            <a:srgbClr val="EBFAFF"/>
          </a:solidFill>
          <a:ln>
            <a:noFill/>
          </a:ln>
        </p:spPr>
        <p:txBody>
          <a:bodyPr anchorCtr="0" anchor="ctr" bIns="45700" lIns="91425" spcFirstLastPara="1" rIns="91425" wrap="square" tIns="45700">
            <a:noAutofit/>
          </a:bodyPr>
          <a:lstStyle/>
          <a:p>
            <a:pPr indent="0" lvl="0" marL="0" marR="0" rtl="0" algn="l">
              <a:lnSpc>
                <a:spcPct val="114000"/>
              </a:lnSpc>
              <a:spcBef>
                <a:spcPts val="0"/>
              </a:spcBef>
              <a:spcAft>
                <a:spcPts val="0"/>
              </a:spcAft>
              <a:buClr>
                <a:schemeClr val="dk1"/>
              </a:buClr>
              <a:buSzPts val="1100"/>
              <a:buFont typeface="Arial"/>
              <a:buNone/>
            </a:pPr>
            <a:r>
              <a:t/>
            </a:r>
            <a:endParaRPr sz="1100">
              <a:solidFill>
                <a:schemeClr val="dk1"/>
              </a:solidFill>
              <a:latin typeface="Arial"/>
              <a:ea typeface="Arial"/>
              <a:cs typeface="Arial"/>
              <a:sym typeface="Arial"/>
            </a:endParaRPr>
          </a:p>
        </p:txBody>
      </p:sp>
      <p:sp>
        <p:nvSpPr>
          <p:cNvPr id="753" name="Google Shape;753;p83"/>
          <p:cNvSpPr/>
          <p:nvPr/>
        </p:nvSpPr>
        <p:spPr>
          <a:xfrm>
            <a:off x="3928375" y="1541750"/>
            <a:ext cx="2082600" cy="1877700"/>
          </a:xfrm>
          <a:prstGeom prst="rect">
            <a:avLst/>
          </a:prstGeom>
          <a:solidFill>
            <a:srgbClr val="F2F2F2"/>
          </a:solidFill>
          <a:ln>
            <a:noFill/>
          </a:ln>
        </p:spPr>
        <p:txBody>
          <a:bodyPr anchorCtr="0" anchor="t" bIns="45700" lIns="91425" spcFirstLastPara="1" rIns="91425" wrap="square" tIns="90000">
            <a:noAutofit/>
          </a:bodyPr>
          <a:lstStyle/>
          <a:p>
            <a:pPr indent="0" lvl="0" marL="0" marR="0" rtl="0" algn="l">
              <a:lnSpc>
                <a:spcPct val="114000"/>
              </a:lnSpc>
              <a:spcBef>
                <a:spcPts val="0"/>
              </a:spcBef>
              <a:spcAft>
                <a:spcPts val="0"/>
              </a:spcAft>
              <a:buClr>
                <a:schemeClr val="dk1"/>
              </a:buClr>
              <a:buSzPts val="1100"/>
              <a:buFont typeface="Arial"/>
              <a:buNone/>
            </a:pPr>
            <a:r>
              <a:rPr lang="ja-JP" sz="1050">
                <a:solidFill>
                  <a:schemeClr val="dk1"/>
                </a:solidFill>
                <a:latin typeface="Arial"/>
                <a:ea typeface="Arial"/>
                <a:cs typeface="Arial"/>
                <a:sym typeface="Arial"/>
              </a:rPr>
              <a:t>各家の家族構成・所得金額・使用回数が同じ場合</a:t>
            </a:r>
            <a:endParaRPr sz="1050">
              <a:solidFill>
                <a:schemeClr val="dk1"/>
              </a:solidFill>
              <a:latin typeface="Arial"/>
              <a:ea typeface="Arial"/>
              <a:cs typeface="Arial"/>
              <a:sym typeface="Arial"/>
            </a:endParaRPr>
          </a:p>
          <a:p>
            <a:pPr indent="0" lvl="0" marL="0" marR="0" rtl="0" algn="l">
              <a:lnSpc>
                <a:spcPct val="114000"/>
              </a:lnSpc>
              <a:spcBef>
                <a:spcPts val="0"/>
              </a:spcBef>
              <a:spcAft>
                <a:spcPts val="0"/>
              </a:spcAft>
              <a:buClr>
                <a:schemeClr val="dk1"/>
              </a:buClr>
              <a:buSzPts val="1100"/>
              <a:buFont typeface="Arial"/>
              <a:buNone/>
            </a:pPr>
            <a:r>
              <a:t/>
            </a:r>
            <a:endParaRPr sz="1050">
              <a:solidFill>
                <a:schemeClr val="dk1"/>
              </a:solidFill>
              <a:latin typeface="Arial"/>
              <a:ea typeface="Arial"/>
              <a:cs typeface="Arial"/>
              <a:sym typeface="Arial"/>
            </a:endParaRPr>
          </a:p>
          <a:p>
            <a:pPr indent="-168275" lvl="0" marL="171450" marR="0" rtl="0" algn="l">
              <a:lnSpc>
                <a:spcPct val="114000"/>
              </a:lnSpc>
              <a:spcBef>
                <a:spcPts val="0"/>
              </a:spcBef>
              <a:spcAft>
                <a:spcPts val="0"/>
              </a:spcAft>
              <a:buClr>
                <a:schemeClr val="dk1"/>
              </a:buClr>
              <a:buSzPts val="1050"/>
              <a:buFont typeface="Noto Sans Symbols"/>
              <a:buChar char="●"/>
            </a:pPr>
            <a:r>
              <a:rPr b="1" lang="ja-JP" sz="1050">
                <a:solidFill>
                  <a:schemeClr val="dk1"/>
                </a:solidFill>
                <a:latin typeface="Arial"/>
                <a:ea typeface="Arial"/>
                <a:cs typeface="Arial"/>
                <a:sym typeface="Arial"/>
              </a:rPr>
              <a:t>ヒント</a:t>
            </a:r>
            <a:endParaRPr b="1" sz="1050">
              <a:solidFill>
                <a:schemeClr val="dk1"/>
              </a:solidFill>
              <a:latin typeface="Arial"/>
              <a:ea typeface="Arial"/>
              <a:cs typeface="Arial"/>
              <a:sym typeface="Arial"/>
            </a:endParaRPr>
          </a:p>
          <a:p>
            <a:pPr indent="0" lvl="0" marL="0" marR="0" rtl="0" algn="l">
              <a:lnSpc>
                <a:spcPct val="114000"/>
              </a:lnSpc>
              <a:spcBef>
                <a:spcPts val="0"/>
              </a:spcBef>
              <a:spcAft>
                <a:spcPts val="0"/>
              </a:spcAft>
              <a:buClr>
                <a:schemeClr val="dk1"/>
              </a:buClr>
              <a:buSzPts val="1100"/>
              <a:buFont typeface="Noto Sans Symbols"/>
              <a:buNone/>
            </a:pPr>
            <a:r>
              <a:rPr lang="ja-JP" sz="1050">
                <a:solidFill>
                  <a:schemeClr val="dk1"/>
                </a:solidFill>
                <a:latin typeface="Arial"/>
                <a:ea typeface="Arial"/>
                <a:cs typeface="Arial"/>
                <a:sym typeface="Arial"/>
              </a:rPr>
              <a:t>    ４軒とも同じ条件だから、</a:t>
            </a:r>
            <a:endParaRPr sz="1050">
              <a:solidFill>
                <a:schemeClr val="dk1"/>
              </a:solidFill>
              <a:latin typeface="Arial"/>
              <a:ea typeface="Arial"/>
              <a:cs typeface="Arial"/>
              <a:sym typeface="Arial"/>
            </a:endParaRPr>
          </a:p>
          <a:p>
            <a:pPr indent="0" lvl="0" marL="0" marR="0" rtl="0" algn="l">
              <a:lnSpc>
                <a:spcPct val="114000"/>
              </a:lnSpc>
              <a:spcBef>
                <a:spcPts val="0"/>
              </a:spcBef>
              <a:spcAft>
                <a:spcPts val="0"/>
              </a:spcAft>
              <a:buClr>
                <a:schemeClr val="dk1"/>
              </a:buClr>
              <a:buSzPts val="1100"/>
              <a:buFont typeface="Noto Sans Symbols"/>
              <a:buNone/>
            </a:pPr>
            <a:r>
              <a:rPr lang="ja-JP" sz="1050">
                <a:solidFill>
                  <a:schemeClr val="dk1"/>
                </a:solidFill>
                <a:latin typeface="Arial"/>
                <a:ea typeface="Arial"/>
                <a:cs typeface="Arial"/>
                <a:sym typeface="Arial"/>
              </a:rPr>
              <a:t>    公平に負担すると…</a:t>
            </a:r>
            <a:endParaRPr sz="1050">
              <a:solidFill>
                <a:schemeClr val="dk1"/>
              </a:solidFill>
              <a:latin typeface="Arial"/>
              <a:ea typeface="Arial"/>
              <a:cs typeface="Arial"/>
              <a:sym typeface="Arial"/>
            </a:endParaRPr>
          </a:p>
        </p:txBody>
      </p:sp>
      <p:graphicFrame>
        <p:nvGraphicFramePr>
          <p:cNvPr id="754" name="Google Shape;754;p83"/>
          <p:cNvGraphicFramePr/>
          <p:nvPr/>
        </p:nvGraphicFramePr>
        <p:xfrm>
          <a:off x="3009451" y="3900331"/>
          <a:ext cx="3000000" cy="3000000"/>
        </p:xfrm>
        <a:graphic>
          <a:graphicData uri="http://schemas.openxmlformats.org/drawingml/2006/table">
            <a:tbl>
              <a:tblPr bandRow="1" firstRow="1">
                <a:noFill/>
                <a:tableStyleId>{EDD6E753-2930-40FE-A78C-5DBA94F34718}</a:tableStyleId>
              </a:tblPr>
              <a:tblGrid>
                <a:gridCol w="487750"/>
                <a:gridCol w="487750"/>
                <a:gridCol w="826625"/>
                <a:gridCol w="826625"/>
                <a:gridCol w="1248475"/>
              </a:tblGrid>
              <a:tr h="482225">
                <a:tc>
                  <a:txBody>
                    <a:bodyPr/>
                    <a:lstStyle/>
                    <a:p>
                      <a:pPr indent="0" lvl="0" marL="0" marR="0" rtl="0" algn="ctr">
                        <a:spcBef>
                          <a:spcPts val="0"/>
                        </a:spcBef>
                        <a:spcAft>
                          <a:spcPts val="0"/>
                        </a:spcAft>
                        <a:buNone/>
                      </a:pPr>
                      <a:r>
                        <a:t/>
                      </a:r>
                      <a:endParaRPr b="0" sz="1050" u="none" cap="none" strike="noStrike">
                        <a:solidFill>
                          <a:schemeClr val="lt1"/>
                        </a:solidFill>
                      </a:endParaRPr>
                    </a:p>
                  </a:txBody>
                  <a:tcPr marT="45725" marB="45725" marR="91450" marL="91450" anchor="ctr">
                    <a:lnL cap="flat" cmpd="sng" w="12700">
                      <a:solidFill>
                        <a:schemeClr val="lt1"/>
                      </a:solidFill>
                      <a:prstDash val="solid"/>
                      <a:round/>
                      <a:headEnd len="sm" w="sm" type="none"/>
                      <a:tailEnd len="sm" w="sm" type="none"/>
                    </a:lnL>
                    <a:lnR cap="flat" cmpd="sng" w="12700">
                      <a:solidFill>
                        <a:srgbClr val="005BAD"/>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12700">
                      <a:solidFill>
                        <a:srgbClr val="005BAD"/>
                      </a:solidFill>
                      <a:prstDash val="solid"/>
                      <a:round/>
                      <a:headEnd len="sm" w="sm" type="none"/>
                      <a:tailEnd len="sm" w="sm" type="none"/>
                    </a:lnB>
                    <a:solidFill>
                      <a:srgbClr val="EBFAFF"/>
                    </a:solidFill>
                  </a:tcPr>
                </a:tc>
                <a:tc>
                  <a:txBody>
                    <a:bodyPr/>
                    <a:lstStyle/>
                    <a:p>
                      <a:pPr indent="0" lvl="0" marL="0" marR="0" rtl="0" algn="ctr">
                        <a:spcBef>
                          <a:spcPts val="0"/>
                        </a:spcBef>
                        <a:spcAft>
                          <a:spcPts val="0"/>
                        </a:spcAft>
                        <a:buNone/>
                      </a:pPr>
                      <a:r>
                        <a:rPr b="1" lang="ja-JP" sz="1050" u="none" cap="none" strike="noStrike">
                          <a:solidFill>
                            <a:schemeClr val="lt1"/>
                          </a:solidFill>
                        </a:rPr>
                        <a:t>家族</a:t>
                      </a:r>
                      <a:endParaRPr/>
                    </a:p>
                  </a:txBody>
                  <a:tcPr marT="45725" marB="45725" marR="91450" marL="91450" anchor="ctr">
                    <a:lnL cap="flat" cmpd="sng" w="12700">
                      <a:solidFill>
                        <a:srgbClr val="005BAD"/>
                      </a:solidFill>
                      <a:prstDash val="solid"/>
                      <a:round/>
                      <a:headEnd len="sm" w="sm" type="none"/>
                      <a:tailEnd len="sm" w="sm" type="none"/>
                    </a:lnL>
                    <a:lnR cap="flat" cmpd="sng" w="12700">
                      <a:solidFill>
                        <a:schemeClr val="lt1"/>
                      </a:solidFill>
                      <a:prstDash val="solid"/>
                      <a:round/>
                      <a:headEnd len="sm" w="sm" type="none"/>
                      <a:tailEnd len="sm" w="sm" type="none"/>
                    </a:lnR>
                    <a:lnT cap="flat" cmpd="sng" w="12700">
                      <a:solidFill>
                        <a:srgbClr val="005BAD"/>
                      </a:solidFill>
                      <a:prstDash val="solid"/>
                      <a:round/>
                      <a:headEnd len="sm" w="sm" type="none"/>
                      <a:tailEnd len="sm" w="sm" type="none"/>
                    </a:lnT>
                    <a:lnB cap="flat" cmpd="sng" w="12700">
                      <a:solidFill>
                        <a:srgbClr val="005BAD"/>
                      </a:solidFill>
                      <a:prstDash val="solid"/>
                      <a:round/>
                      <a:headEnd len="sm" w="sm" type="none"/>
                      <a:tailEnd len="sm" w="sm" type="none"/>
                    </a:lnB>
                    <a:solidFill>
                      <a:srgbClr val="005BAD"/>
                    </a:solidFill>
                  </a:tcPr>
                </a:tc>
                <a:tc>
                  <a:txBody>
                    <a:bodyPr/>
                    <a:lstStyle/>
                    <a:p>
                      <a:pPr indent="0" lvl="0" marL="0" marR="0" rtl="0" algn="ctr">
                        <a:spcBef>
                          <a:spcPts val="0"/>
                        </a:spcBef>
                        <a:spcAft>
                          <a:spcPts val="0"/>
                        </a:spcAft>
                        <a:buNone/>
                      </a:pPr>
                      <a:r>
                        <a:rPr b="1" lang="ja-JP" sz="1050" u="none" cap="none" strike="noStrike">
                          <a:solidFill>
                            <a:schemeClr val="lt1"/>
                          </a:solidFill>
                        </a:rPr>
                        <a:t>所得金額</a:t>
                      </a:r>
                      <a:endParaRPr b="1" sz="900" u="none" cap="none" strike="noStrike">
                        <a:solidFill>
                          <a:schemeClr val="lt1"/>
                        </a:solidFill>
                        <a:latin typeface="Arial"/>
                        <a:ea typeface="Arial"/>
                        <a:cs typeface="Arial"/>
                        <a:sym typeface="Arial"/>
                      </a:endParaRPr>
                    </a:p>
                  </a:txBody>
                  <a:tcPr marT="45725" marB="45725" marR="91450" marL="91450" anchor="ctr">
                    <a:lnL cap="flat" cmpd="sng" w="12700">
                      <a:solidFill>
                        <a:schemeClr val="lt1"/>
                      </a:solidFill>
                      <a:prstDash val="solid"/>
                      <a:round/>
                      <a:headEnd len="sm" w="sm" type="none"/>
                      <a:tailEnd len="sm" w="sm" type="none"/>
                    </a:lnL>
                    <a:lnR cap="flat" cmpd="sng" w="12700">
                      <a:solidFill>
                        <a:schemeClr val="lt1"/>
                      </a:solidFill>
                      <a:prstDash val="solid"/>
                      <a:round/>
                      <a:headEnd len="sm" w="sm" type="none"/>
                      <a:tailEnd len="sm" w="sm" type="none"/>
                    </a:lnR>
                    <a:lnT cap="flat" cmpd="sng" w="12700">
                      <a:solidFill>
                        <a:srgbClr val="005BAD"/>
                      </a:solidFill>
                      <a:prstDash val="solid"/>
                      <a:round/>
                      <a:headEnd len="sm" w="sm" type="none"/>
                      <a:tailEnd len="sm" w="sm" type="none"/>
                    </a:lnT>
                    <a:lnB cap="flat" cmpd="sng" w="12700">
                      <a:solidFill>
                        <a:srgbClr val="005BAD"/>
                      </a:solidFill>
                      <a:prstDash val="solid"/>
                      <a:round/>
                      <a:headEnd len="sm" w="sm" type="none"/>
                      <a:tailEnd len="sm" w="sm" type="none"/>
                    </a:lnB>
                    <a:solidFill>
                      <a:srgbClr val="005BAD"/>
                    </a:solidFill>
                  </a:tcPr>
                </a:tc>
                <a:tc>
                  <a:txBody>
                    <a:bodyPr/>
                    <a:lstStyle/>
                    <a:p>
                      <a:pPr indent="0" lvl="0" marL="0" marR="0" rtl="0" algn="ctr">
                        <a:spcBef>
                          <a:spcPts val="0"/>
                        </a:spcBef>
                        <a:spcAft>
                          <a:spcPts val="0"/>
                        </a:spcAft>
                        <a:buNone/>
                      </a:pPr>
                      <a:r>
                        <a:rPr b="1" lang="ja-JP" sz="1050" u="none" cap="none" strike="noStrike">
                          <a:solidFill>
                            <a:schemeClr val="lt1"/>
                          </a:solidFill>
                        </a:rPr>
                        <a:t>使用回数</a:t>
                      </a:r>
                      <a:endParaRPr>
                        <a:solidFill>
                          <a:schemeClr val="lt1"/>
                        </a:solidFill>
                      </a:endParaRPr>
                    </a:p>
                  </a:txBody>
                  <a:tcPr marT="45725" marB="45725" marR="91450" marL="91450" anchor="ctr">
                    <a:lnL cap="flat" cmpd="sng" w="12700">
                      <a:solidFill>
                        <a:schemeClr val="lt1"/>
                      </a:solidFill>
                      <a:prstDash val="solid"/>
                      <a:round/>
                      <a:headEnd len="sm" w="sm" type="none"/>
                      <a:tailEnd len="sm" w="sm" type="none"/>
                    </a:lnL>
                    <a:lnR cap="flat" cmpd="sng" w="12700">
                      <a:solidFill>
                        <a:schemeClr val="lt1"/>
                      </a:solidFill>
                      <a:prstDash val="solid"/>
                      <a:round/>
                      <a:headEnd len="sm" w="sm" type="none"/>
                      <a:tailEnd len="sm" w="sm" type="none"/>
                    </a:lnR>
                    <a:lnT cap="flat" cmpd="sng" w="12700">
                      <a:solidFill>
                        <a:srgbClr val="005BAD"/>
                      </a:solidFill>
                      <a:prstDash val="solid"/>
                      <a:round/>
                      <a:headEnd len="sm" w="sm" type="none"/>
                      <a:tailEnd len="sm" w="sm" type="none"/>
                    </a:lnT>
                    <a:lnB cap="flat" cmpd="sng" w="12700">
                      <a:solidFill>
                        <a:srgbClr val="005BAD"/>
                      </a:solidFill>
                      <a:prstDash val="solid"/>
                      <a:round/>
                      <a:headEnd len="sm" w="sm" type="none"/>
                      <a:tailEnd len="sm" w="sm" type="none"/>
                    </a:lnB>
                    <a:solidFill>
                      <a:srgbClr val="005BAD"/>
                    </a:solidFill>
                  </a:tcPr>
                </a:tc>
                <a:tc>
                  <a:txBody>
                    <a:bodyPr/>
                    <a:lstStyle/>
                    <a:p>
                      <a:pPr indent="0" lvl="0" marL="0" marR="0" rtl="0" algn="ctr">
                        <a:spcBef>
                          <a:spcPts val="0"/>
                        </a:spcBef>
                        <a:spcAft>
                          <a:spcPts val="0"/>
                        </a:spcAft>
                        <a:buNone/>
                      </a:pPr>
                      <a:r>
                        <a:rPr b="1" lang="ja-JP" sz="1050" u="none" cap="none" strike="noStrike">
                          <a:solidFill>
                            <a:schemeClr val="lt1"/>
                          </a:solidFill>
                        </a:rPr>
                        <a:t>負担金額</a:t>
                      </a:r>
                      <a:endParaRPr>
                        <a:solidFill>
                          <a:schemeClr val="lt1"/>
                        </a:solidFill>
                      </a:endParaRPr>
                    </a:p>
                  </a:txBody>
                  <a:tcPr marT="45725" marB="45725" marR="91450" marL="91450" anchor="ctr">
                    <a:lnL cap="flat" cmpd="sng" w="12700">
                      <a:solidFill>
                        <a:schemeClr val="lt1"/>
                      </a:solidFill>
                      <a:prstDash val="solid"/>
                      <a:round/>
                      <a:headEnd len="sm" w="sm" type="none"/>
                      <a:tailEnd len="sm" w="sm" type="none"/>
                    </a:lnL>
                    <a:lnR cap="flat" cmpd="sng" w="12700">
                      <a:solidFill>
                        <a:srgbClr val="005BAD"/>
                      </a:solidFill>
                      <a:prstDash val="solid"/>
                      <a:round/>
                      <a:headEnd len="sm" w="sm" type="none"/>
                      <a:tailEnd len="sm" w="sm" type="none"/>
                    </a:lnR>
                    <a:lnT cap="flat" cmpd="sng" w="12700">
                      <a:solidFill>
                        <a:srgbClr val="005BAD"/>
                      </a:solidFill>
                      <a:prstDash val="solid"/>
                      <a:round/>
                      <a:headEnd len="sm" w="sm" type="none"/>
                      <a:tailEnd len="sm" w="sm" type="none"/>
                    </a:lnT>
                    <a:lnB cap="flat" cmpd="sng" w="12700">
                      <a:solidFill>
                        <a:srgbClr val="005BAD"/>
                      </a:solidFill>
                      <a:prstDash val="solid"/>
                      <a:round/>
                      <a:headEnd len="sm" w="sm" type="none"/>
                      <a:tailEnd len="sm" w="sm" type="none"/>
                    </a:lnB>
                    <a:solidFill>
                      <a:srgbClr val="005BAD"/>
                    </a:solidFill>
                  </a:tcPr>
                </a:tc>
              </a:tr>
              <a:tr h="468050">
                <a:tc>
                  <a:txBody>
                    <a:bodyPr/>
                    <a:lstStyle/>
                    <a:p>
                      <a:pPr indent="0" lvl="0" marL="0" marR="0" rtl="0" algn="ctr">
                        <a:spcBef>
                          <a:spcPts val="0"/>
                        </a:spcBef>
                        <a:spcAft>
                          <a:spcPts val="0"/>
                        </a:spcAft>
                        <a:buNone/>
                      </a:pPr>
                      <a:r>
                        <a:rPr b="1" lang="ja-JP" sz="1000" u="none" cap="none" strike="noStrike">
                          <a:latin typeface="Arial"/>
                          <a:ea typeface="Arial"/>
                          <a:cs typeface="Arial"/>
                          <a:sym typeface="Arial"/>
                        </a:rPr>
                        <a:t>Ａ家</a:t>
                      </a:r>
                      <a:endParaRPr/>
                    </a:p>
                  </a:txBody>
                  <a:tcPr marT="45725" marB="45725" marR="91450" marL="91450" anchor="ctr">
                    <a:lnL cap="flat" cmpd="sng" w="12700">
                      <a:solidFill>
                        <a:srgbClr val="005BAD"/>
                      </a:solidFill>
                      <a:prstDash val="solid"/>
                      <a:round/>
                      <a:headEnd len="sm" w="sm" type="none"/>
                      <a:tailEnd len="sm" w="sm" type="none"/>
                    </a:lnL>
                    <a:lnR cap="flat" cmpd="sng" w="12700">
                      <a:solidFill>
                        <a:srgbClr val="005BAD"/>
                      </a:solidFill>
                      <a:prstDash val="solid"/>
                      <a:round/>
                      <a:headEnd len="sm" w="sm" type="none"/>
                      <a:tailEnd len="sm" w="sm" type="none"/>
                    </a:lnR>
                    <a:lnT cap="flat" cmpd="sng" w="12700">
                      <a:solidFill>
                        <a:srgbClr val="005BAD"/>
                      </a:solidFill>
                      <a:prstDash val="solid"/>
                      <a:round/>
                      <a:headEnd len="sm" w="sm" type="none"/>
                      <a:tailEnd len="sm" w="sm" type="none"/>
                    </a:lnT>
                    <a:lnB cap="flat" cmpd="sng" w="12700">
                      <a:solidFill>
                        <a:srgbClr val="005BAD"/>
                      </a:solidFill>
                      <a:prstDash val="solid"/>
                      <a:round/>
                      <a:headEnd len="sm" w="sm" type="none"/>
                      <a:tailEnd len="sm" w="sm" type="none"/>
                    </a:lnB>
                    <a:solidFill>
                      <a:schemeClr val="lt1"/>
                    </a:solidFill>
                  </a:tcPr>
                </a:tc>
                <a:tc>
                  <a:txBody>
                    <a:bodyPr/>
                    <a:lstStyle/>
                    <a:p>
                      <a:pPr indent="0" lvl="0" marL="0" marR="0" rtl="0" algn="ctr">
                        <a:spcBef>
                          <a:spcPts val="0"/>
                        </a:spcBef>
                        <a:spcAft>
                          <a:spcPts val="0"/>
                        </a:spcAft>
                        <a:buNone/>
                      </a:pPr>
                      <a:r>
                        <a:rPr b="1" lang="ja-JP" sz="1000" u="none" cap="none" strike="noStrike">
                          <a:latin typeface="Arial"/>
                          <a:ea typeface="Arial"/>
                          <a:cs typeface="Arial"/>
                          <a:sym typeface="Arial"/>
                        </a:rPr>
                        <a:t>４人</a:t>
                      </a:r>
                      <a:endParaRPr/>
                    </a:p>
                  </a:txBody>
                  <a:tcPr marT="45725" marB="45725" marR="91450" marL="91450" anchor="ctr">
                    <a:lnL cap="flat" cmpd="sng" w="12700">
                      <a:solidFill>
                        <a:srgbClr val="005BAD"/>
                      </a:solidFill>
                      <a:prstDash val="solid"/>
                      <a:round/>
                      <a:headEnd len="sm" w="sm" type="none"/>
                      <a:tailEnd len="sm" w="sm" type="none"/>
                    </a:lnL>
                    <a:lnR cap="flat" cmpd="sng" w="12700">
                      <a:solidFill>
                        <a:srgbClr val="005BAD"/>
                      </a:solidFill>
                      <a:prstDash val="solid"/>
                      <a:round/>
                      <a:headEnd len="sm" w="sm" type="none"/>
                      <a:tailEnd len="sm" w="sm" type="none"/>
                    </a:lnR>
                    <a:lnT cap="flat" cmpd="sng" w="12700">
                      <a:solidFill>
                        <a:srgbClr val="005BAD"/>
                      </a:solidFill>
                      <a:prstDash val="solid"/>
                      <a:round/>
                      <a:headEnd len="sm" w="sm" type="none"/>
                      <a:tailEnd len="sm" w="sm" type="none"/>
                    </a:lnT>
                    <a:lnB cap="flat" cmpd="sng" w="12700">
                      <a:solidFill>
                        <a:srgbClr val="005BAD"/>
                      </a:solidFill>
                      <a:prstDash val="solid"/>
                      <a:round/>
                      <a:headEnd len="sm" w="sm" type="none"/>
                      <a:tailEnd len="sm" w="sm" type="none"/>
                    </a:lnB>
                    <a:solidFill>
                      <a:schemeClr val="lt1"/>
                    </a:solidFill>
                  </a:tcPr>
                </a:tc>
                <a:tc>
                  <a:txBody>
                    <a:bodyPr/>
                    <a:lstStyle/>
                    <a:p>
                      <a:pPr indent="0" lvl="0" marL="0" marR="0" rtl="0" algn="ctr">
                        <a:spcBef>
                          <a:spcPts val="0"/>
                        </a:spcBef>
                        <a:spcAft>
                          <a:spcPts val="0"/>
                        </a:spcAft>
                        <a:buNone/>
                      </a:pPr>
                      <a:r>
                        <a:rPr b="1" lang="ja-JP" sz="1000" u="none" cap="none" strike="noStrike">
                          <a:latin typeface="Arial"/>
                          <a:ea typeface="Arial"/>
                          <a:cs typeface="Arial"/>
                          <a:sym typeface="Arial"/>
                        </a:rPr>
                        <a:t>1,000万円</a:t>
                      </a:r>
                      <a:endParaRPr/>
                    </a:p>
                  </a:txBody>
                  <a:tcPr marT="45725" marB="45725" marR="91450" marL="91450" anchor="ctr">
                    <a:lnL cap="flat" cmpd="sng" w="12700">
                      <a:solidFill>
                        <a:srgbClr val="005BAD"/>
                      </a:solidFill>
                      <a:prstDash val="solid"/>
                      <a:round/>
                      <a:headEnd len="sm" w="sm" type="none"/>
                      <a:tailEnd len="sm" w="sm" type="none"/>
                    </a:lnL>
                    <a:lnR cap="flat" cmpd="sng" w="12700">
                      <a:solidFill>
                        <a:srgbClr val="005BAD"/>
                      </a:solidFill>
                      <a:prstDash val="solid"/>
                      <a:round/>
                      <a:headEnd len="sm" w="sm" type="none"/>
                      <a:tailEnd len="sm" w="sm" type="none"/>
                    </a:lnR>
                    <a:lnT cap="flat" cmpd="sng" w="12700">
                      <a:solidFill>
                        <a:srgbClr val="005BAD"/>
                      </a:solidFill>
                      <a:prstDash val="solid"/>
                      <a:round/>
                      <a:headEnd len="sm" w="sm" type="none"/>
                      <a:tailEnd len="sm" w="sm" type="none"/>
                    </a:lnT>
                    <a:lnB cap="flat" cmpd="sng" w="12700">
                      <a:solidFill>
                        <a:srgbClr val="005BAD"/>
                      </a:solidFill>
                      <a:prstDash val="solid"/>
                      <a:round/>
                      <a:headEnd len="sm" w="sm" type="none"/>
                      <a:tailEnd len="sm" w="sm" type="none"/>
                    </a:lnB>
                    <a:solidFill>
                      <a:schemeClr val="lt1"/>
                    </a:solidFill>
                  </a:tcPr>
                </a:tc>
                <a:tc>
                  <a:txBody>
                    <a:bodyPr/>
                    <a:lstStyle/>
                    <a:p>
                      <a:pPr indent="0" lvl="0" marL="0" marR="0" rtl="0" algn="ctr">
                        <a:spcBef>
                          <a:spcPts val="0"/>
                        </a:spcBef>
                        <a:spcAft>
                          <a:spcPts val="0"/>
                        </a:spcAft>
                        <a:buNone/>
                      </a:pPr>
                      <a:r>
                        <a:rPr b="1" lang="ja-JP" sz="1000" u="none" cap="none" strike="noStrike">
                          <a:latin typeface="Arial"/>
                          <a:ea typeface="Arial"/>
                          <a:cs typeface="Arial"/>
                          <a:sym typeface="Arial"/>
                        </a:rPr>
                        <a:t>月0回</a:t>
                      </a:r>
                      <a:endParaRPr/>
                    </a:p>
                  </a:txBody>
                  <a:tcPr marT="45725" marB="45725" marR="91450" marL="91450" anchor="ctr">
                    <a:lnL cap="flat" cmpd="sng" w="12700">
                      <a:solidFill>
                        <a:srgbClr val="005BAD"/>
                      </a:solidFill>
                      <a:prstDash val="solid"/>
                      <a:round/>
                      <a:headEnd len="sm" w="sm" type="none"/>
                      <a:tailEnd len="sm" w="sm" type="none"/>
                    </a:lnL>
                    <a:lnR cap="flat" cmpd="sng" w="12700">
                      <a:solidFill>
                        <a:srgbClr val="005BAD"/>
                      </a:solidFill>
                      <a:prstDash val="solid"/>
                      <a:round/>
                      <a:headEnd len="sm" w="sm" type="none"/>
                      <a:tailEnd len="sm" w="sm" type="none"/>
                    </a:lnR>
                    <a:lnT cap="flat" cmpd="sng" w="12700">
                      <a:solidFill>
                        <a:srgbClr val="005BAD"/>
                      </a:solidFill>
                      <a:prstDash val="solid"/>
                      <a:round/>
                      <a:headEnd len="sm" w="sm" type="none"/>
                      <a:tailEnd len="sm" w="sm" type="none"/>
                    </a:lnT>
                    <a:lnB cap="flat" cmpd="sng" w="12700">
                      <a:solidFill>
                        <a:srgbClr val="005BAD"/>
                      </a:solidFill>
                      <a:prstDash val="solid"/>
                      <a:round/>
                      <a:headEnd len="sm" w="sm" type="none"/>
                      <a:tailEnd len="sm" w="sm" type="none"/>
                    </a:lnB>
                    <a:solidFill>
                      <a:schemeClr val="lt1"/>
                    </a:solidFill>
                  </a:tcPr>
                </a:tc>
                <a:tc>
                  <a:txBody>
                    <a:bodyPr/>
                    <a:lstStyle/>
                    <a:p>
                      <a:pPr indent="0" lvl="0" marL="0" marR="0" rtl="0" algn="r">
                        <a:spcBef>
                          <a:spcPts val="0"/>
                        </a:spcBef>
                        <a:spcAft>
                          <a:spcPts val="0"/>
                        </a:spcAft>
                        <a:buNone/>
                      </a:pPr>
                      <a:r>
                        <a:rPr b="1" lang="ja-JP" sz="1000" u="none" cap="none" strike="noStrike">
                          <a:latin typeface="Arial"/>
                          <a:ea typeface="Arial"/>
                          <a:cs typeface="Arial"/>
                          <a:sym typeface="Arial"/>
                        </a:rPr>
                        <a:t>万円</a:t>
                      </a:r>
                      <a:endParaRPr/>
                    </a:p>
                  </a:txBody>
                  <a:tcPr marT="45725" marB="45725" marR="91450" marL="91450" anchor="ctr">
                    <a:lnL cap="flat" cmpd="sng" w="12700">
                      <a:solidFill>
                        <a:srgbClr val="005BAD"/>
                      </a:solidFill>
                      <a:prstDash val="solid"/>
                      <a:round/>
                      <a:headEnd len="sm" w="sm" type="none"/>
                      <a:tailEnd len="sm" w="sm" type="none"/>
                    </a:lnL>
                    <a:lnR cap="flat" cmpd="sng" w="12700">
                      <a:solidFill>
                        <a:srgbClr val="005BAD"/>
                      </a:solidFill>
                      <a:prstDash val="solid"/>
                      <a:round/>
                      <a:headEnd len="sm" w="sm" type="none"/>
                      <a:tailEnd len="sm" w="sm" type="none"/>
                    </a:lnR>
                    <a:lnT cap="flat" cmpd="sng" w="12700">
                      <a:solidFill>
                        <a:srgbClr val="005BAD"/>
                      </a:solidFill>
                      <a:prstDash val="solid"/>
                      <a:round/>
                      <a:headEnd len="sm" w="sm" type="none"/>
                      <a:tailEnd len="sm" w="sm" type="none"/>
                    </a:lnT>
                    <a:lnB cap="flat" cmpd="sng" w="12700">
                      <a:solidFill>
                        <a:srgbClr val="005BAD"/>
                      </a:solidFill>
                      <a:prstDash val="solid"/>
                      <a:round/>
                      <a:headEnd len="sm" w="sm" type="none"/>
                      <a:tailEnd len="sm" w="sm" type="none"/>
                    </a:lnB>
                    <a:solidFill>
                      <a:srgbClr val="EBFFFC"/>
                    </a:solidFill>
                  </a:tcPr>
                </a:tc>
              </a:tr>
              <a:tr h="468050">
                <a:tc>
                  <a:txBody>
                    <a:bodyPr/>
                    <a:lstStyle/>
                    <a:p>
                      <a:pPr indent="0" lvl="0" marL="0" marR="0" rtl="0" algn="ctr">
                        <a:spcBef>
                          <a:spcPts val="0"/>
                        </a:spcBef>
                        <a:spcAft>
                          <a:spcPts val="0"/>
                        </a:spcAft>
                        <a:buNone/>
                      </a:pPr>
                      <a:r>
                        <a:rPr b="1" lang="ja-JP" sz="1000" u="none" cap="none" strike="noStrike">
                          <a:latin typeface="Arial"/>
                          <a:ea typeface="Arial"/>
                          <a:cs typeface="Arial"/>
                          <a:sym typeface="Arial"/>
                        </a:rPr>
                        <a:t>Ｂ家</a:t>
                      </a:r>
                      <a:endParaRPr/>
                    </a:p>
                  </a:txBody>
                  <a:tcPr marT="45725" marB="45725" marR="91450" marL="91450" anchor="ctr">
                    <a:lnL cap="flat" cmpd="sng" w="12700">
                      <a:solidFill>
                        <a:srgbClr val="005BAD"/>
                      </a:solidFill>
                      <a:prstDash val="solid"/>
                      <a:round/>
                      <a:headEnd len="sm" w="sm" type="none"/>
                      <a:tailEnd len="sm" w="sm" type="none"/>
                    </a:lnL>
                    <a:lnR cap="flat" cmpd="sng" w="12700">
                      <a:solidFill>
                        <a:srgbClr val="005BAD"/>
                      </a:solidFill>
                      <a:prstDash val="solid"/>
                      <a:round/>
                      <a:headEnd len="sm" w="sm" type="none"/>
                      <a:tailEnd len="sm" w="sm" type="none"/>
                    </a:lnR>
                    <a:lnT cap="flat" cmpd="sng" w="12700">
                      <a:solidFill>
                        <a:srgbClr val="005BAD"/>
                      </a:solidFill>
                      <a:prstDash val="solid"/>
                      <a:round/>
                      <a:headEnd len="sm" w="sm" type="none"/>
                      <a:tailEnd len="sm" w="sm" type="none"/>
                    </a:lnT>
                    <a:lnB cap="flat" cmpd="sng" w="12700">
                      <a:solidFill>
                        <a:srgbClr val="005BAD"/>
                      </a:solidFill>
                      <a:prstDash val="solid"/>
                      <a:round/>
                      <a:headEnd len="sm" w="sm" type="none"/>
                      <a:tailEnd len="sm" w="sm" type="none"/>
                    </a:lnB>
                    <a:solidFill>
                      <a:schemeClr val="lt1"/>
                    </a:solidFill>
                  </a:tcPr>
                </a:tc>
                <a:tc>
                  <a:txBody>
                    <a:bodyPr/>
                    <a:lstStyle/>
                    <a:p>
                      <a:pPr indent="0" lvl="0" marL="0" marR="0" rtl="0" algn="ctr">
                        <a:spcBef>
                          <a:spcPts val="0"/>
                        </a:spcBef>
                        <a:spcAft>
                          <a:spcPts val="0"/>
                        </a:spcAft>
                        <a:buNone/>
                      </a:pPr>
                      <a:r>
                        <a:rPr b="1" lang="ja-JP" sz="1000" u="none" cap="none" strike="noStrike">
                          <a:latin typeface="Arial"/>
                          <a:ea typeface="Arial"/>
                          <a:cs typeface="Arial"/>
                          <a:sym typeface="Arial"/>
                        </a:rPr>
                        <a:t>４人</a:t>
                      </a:r>
                      <a:endParaRPr/>
                    </a:p>
                  </a:txBody>
                  <a:tcPr marT="45725" marB="45725" marR="91450" marL="91450" anchor="ctr">
                    <a:lnL cap="flat" cmpd="sng" w="12700">
                      <a:solidFill>
                        <a:srgbClr val="005BAD"/>
                      </a:solidFill>
                      <a:prstDash val="solid"/>
                      <a:round/>
                      <a:headEnd len="sm" w="sm" type="none"/>
                      <a:tailEnd len="sm" w="sm" type="none"/>
                    </a:lnL>
                    <a:lnR cap="flat" cmpd="sng" w="12700">
                      <a:solidFill>
                        <a:srgbClr val="005BAD"/>
                      </a:solidFill>
                      <a:prstDash val="solid"/>
                      <a:round/>
                      <a:headEnd len="sm" w="sm" type="none"/>
                      <a:tailEnd len="sm" w="sm" type="none"/>
                    </a:lnR>
                    <a:lnT cap="flat" cmpd="sng" w="12700">
                      <a:solidFill>
                        <a:srgbClr val="005BAD"/>
                      </a:solidFill>
                      <a:prstDash val="solid"/>
                      <a:round/>
                      <a:headEnd len="sm" w="sm" type="none"/>
                      <a:tailEnd len="sm" w="sm" type="none"/>
                    </a:lnT>
                    <a:lnB cap="flat" cmpd="sng" w="12700">
                      <a:solidFill>
                        <a:srgbClr val="005BAD"/>
                      </a:solidFill>
                      <a:prstDash val="solid"/>
                      <a:round/>
                      <a:headEnd len="sm" w="sm" type="none"/>
                      <a:tailEnd len="sm" w="sm" type="none"/>
                    </a:lnB>
                    <a:solidFill>
                      <a:schemeClr val="lt1"/>
                    </a:solidFill>
                  </a:tcPr>
                </a:tc>
                <a:tc>
                  <a:txBody>
                    <a:bodyPr/>
                    <a:lstStyle/>
                    <a:p>
                      <a:pPr indent="0" lvl="0" marL="0" marR="0" rtl="0" algn="ctr">
                        <a:spcBef>
                          <a:spcPts val="0"/>
                        </a:spcBef>
                        <a:spcAft>
                          <a:spcPts val="0"/>
                        </a:spcAft>
                        <a:buNone/>
                      </a:pPr>
                      <a:r>
                        <a:rPr b="1" lang="ja-JP" sz="1000" u="none" cap="none" strike="noStrike">
                          <a:latin typeface="Arial"/>
                          <a:ea typeface="Arial"/>
                          <a:cs typeface="Arial"/>
                          <a:sym typeface="Arial"/>
                        </a:rPr>
                        <a:t>600万円</a:t>
                      </a:r>
                      <a:endParaRPr/>
                    </a:p>
                  </a:txBody>
                  <a:tcPr marT="45725" marB="45725" marR="91450" marL="91450" anchor="ctr">
                    <a:lnL cap="flat" cmpd="sng" w="12700">
                      <a:solidFill>
                        <a:srgbClr val="005BAD"/>
                      </a:solidFill>
                      <a:prstDash val="solid"/>
                      <a:round/>
                      <a:headEnd len="sm" w="sm" type="none"/>
                      <a:tailEnd len="sm" w="sm" type="none"/>
                    </a:lnL>
                    <a:lnR cap="flat" cmpd="sng" w="12700">
                      <a:solidFill>
                        <a:srgbClr val="005BAD"/>
                      </a:solidFill>
                      <a:prstDash val="solid"/>
                      <a:round/>
                      <a:headEnd len="sm" w="sm" type="none"/>
                      <a:tailEnd len="sm" w="sm" type="none"/>
                    </a:lnR>
                    <a:lnT cap="flat" cmpd="sng" w="12700">
                      <a:solidFill>
                        <a:srgbClr val="005BAD"/>
                      </a:solidFill>
                      <a:prstDash val="solid"/>
                      <a:round/>
                      <a:headEnd len="sm" w="sm" type="none"/>
                      <a:tailEnd len="sm" w="sm" type="none"/>
                    </a:lnT>
                    <a:lnB cap="flat" cmpd="sng" w="12700">
                      <a:solidFill>
                        <a:srgbClr val="005BAD"/>
                      </a:solidFill>
                      <a:prstDash val="solid"/>
                      <a:round/>
                      <a:headEnd len="sm" w="sm" type="none"/>
                      <a:tailEnd len="sm" w="sm" type="none"/>
                    </a:lnB>
                    <a:solidFill>
                      <a:schemeClr val="lt1"/>
                    </a:solidFill>
                  </a:tcPr>
                </a:tc>
                <a:tc>
                  <a:txBody>
                    <a:bodyPr/>
                    <a:lstStyle/>
                    <a:p>
                      <a:pPr indent="0" lvl="0" marL="0" marR="0" rtl="0" algn="ctr">
                        <a:spcBef>
                          <a:spcPts val="0"/>
                        </a:spcBef>
                        <a:spcAft>
                          <a:spcPts val="0"/>
                        </a:spcAft>
                        <a:buNone/>
                      </a:pPr>
                      <a:r>
                        <a:rPr b="1" lang="ja-JP" sz="1000" u="none" cap="none" strike="noStrike">
                          <a:latin typeface="Arial"/>
                          <a:ea typeface="Arial"/>
                          <a:cs typeface="Arial"/>
                          <a:sym typeface="Arial"/>
                        </a:rPr>
                        <a:t>月10回</a:t>
                      </a:r>
                      <a:endParaRPr/>
                    </a:p>
                  </a:txBody>
                  <a:tcPr marT="45725" marB="45725" marR="91450" marL="91450" anchor="ctr">
                    <a:lnL cap="flat" cmpd="sng" w="12700">
                      <a:solidFill>
                        <a:srgbClr val="005BAD"/>
                      </a:solidFill>
                      <a:prstDash val="solid"/>
                      <a:round/>
                      <a:headEnd len="sm" w="sm" type="none"/>
                      <a:tailEnd len="sm" w="sm" type="none"/>
                    </a:lnL>
                    <a:lnR cap="flat" cmpd="sng" w="12700">
                      <a:solidFill>
                        <a:srgbClr val="005BAD"/>
                      </a:solidFill>
                      <a:prstDash val="solid"/>
                      <a:round/>
                      <a:headEnd len="sm" w="sm" type="none"/>
                      <a:tailEnd len="sm" w="sm" type="none"/>
                    </a:lnR>
                    <a:lnT cap="flat" cmpd="sng" w="12700">
                      <a:solidFill>
                        <a:srgbClr val="005BAD"/>
                      </a:solidFill>
                      <a:prstDash val="solid"/>
                      <a:round/>
                      <a:headEnd len="sm" w="sm" type="none"/>
                      <a:tailEnd len="sm" w="sm" type="none"/>
                    </a:lnT>
                    <a:lnB cap="flat" cmpd="sng" w="12700">
                      <a:solidFill>
                        <a:srgbClr val="005BAD"/>
                      </a:solidFill>
                      <a:prstDash val="solid"/>
                      <a:round/>
                      <a:headEnd len="sm" w="sm" type="none"/>
                      <a:tailEnd len="sm" w="sm" type="none"/>
                    </a:lnB>
                    <a:solidFill>
                      <a:schemeClr val="lt1"/>
                    </a:solidFill>
                  </a:tcPr>
                </a:tc>
                <a:tc>
                  <a:txBody>
                    <a:bodyPr/>
                    <a:lstStyle/>
                    <a:p>
                      <a:pPr indent="0" lvl="0" marL="0" marR="0" rtl="0" algn="r">
                        <a:spcBef>
                          <a:spcPts val="0"/>
                        </a:spcBef>
                        <a:spcAft>
                          <a:spcPts val="0"/>
                        </a:spcAft>
                        <a:buNone/>
                      </a:pPr>
                      <a:r>
                        <a:rPr b="1" lang="ja-JP" sz="1000" u="none" cap="none" strike="noStrike">
                          <a:latin typeface="Arial"/>
                          <a:ea typeface="Arial"/>
                          <a:cs typeface="Arial"/>
                          <a:sym typeface="Arial"/>
                        </a:rPr>
                        <a:t>万円</a:t>
                      </a:r>
                      <a:endParaRPr/>
                    </a:p>
                  </a:txBody>
                  <a:tcPr marT="45725" marB="45725" marR="91450" marL="91450" anchor="ctr">
                    <a:lnL cap="flat" cmpd="sng" w="12700">
                      <a:solidFill>
                        <a:srgbClr val="005BAD"/>
                      </a:solidFill>
                      <a:prstDash val="solid"/>
                      <a:round/>
                      <a:headEnd len="sm" w="sm" type="none"/>
                      <a:tailEnd len="sm" w="sm" type="none"/>
                    </a:lnL>
                    <a:lnR cap="flat" cmpd="sng" w="12700">
                      <a:solidFill>
                        <a:srgbClr val="005BAD"/>
                      </a:solidFill>
                      <a:prstDash val="solid"/>
                      <a:round/>
                      <a:headEnd len="sm" w="sm" type="none"/>
                      <a:tailEnd len="sm" w="sm" type="none"/>
                    </a:lnR>
                    <a:lnT cap="flat" cmpd="sng" w="12700">
                      <a:solidFill>
                        <a:srgbClr val="005BAD"/>
                      </a:solidFill>
                      <a:prstDash val="solid"/>
                      <a:round/>
                      <a:headEnd len="sm" w="sm" type="none"/>
                      <a:tailEnd len="sm" w="sm" type="none"/>
                    </a:lnT>
                    <a:lnB cap="flat" cmpd="sng" w="12700">
                      <a:solidFill>
                        <a:srgbClr val="005BAD"/>
                      </a:solidFill>
                      <a:prstDash val="solid"/>
                      <a:round/>
                      <a:headEnd len="sm" w="sm" type="none"/>
                      <a:tailEnd len="sm" w="sm" type="none"/>
                    </a:lnB>
                    <a:solidFill>
                      <a:srgbClr val="EBFFFC"/>
                    </a:solidFill>
                  </a:tcPr>
                </a:tc>
              </a:tr>
              <a:tr h="468050">
                <a:tc>
                  <a:txBody>
                    <a:bodyPr/>
                    <a:lstStyle/>
                    <a:p>
                      <a:pPr indent="0" lvl="0" marL="0" marR="0" rtl="0" algn="ctr">
                        <a:spcBef>
                          <a:spcPts val="0"/>
                        </a:spcBef>
                        <a:spcAft>
                          <a:spcPts val="0"/>
                        </a:spcAft>
                        <a:buNone/>
                      </a:pPr>
                      <a:r>
                        <a:rPr b="1" lang="ja-JP" sz="1000" u="none" cap="none" strike="noStrike">
                          <a:latin typeface="Arial"/>
                          <a:ea typeface="Arial"/>
                          <a:cs typeface="Arial"/>
                          <a:sym typeface="Arial"/>
                        </a:rPr>
                        <a:t>Ｃ家</a:t>
                      </a:r>
                      <a:endParaRPr/>
                    </a:p>
                  </a:txBody>
                  <a:tcPr marT="45725" marB="45725" marR="91450" marL="91450" anchor="ctr">
                    <a:lnL cap="flat" cmpd="sng" w="12700">
                      <a:solidFill>
                        <a:srgbClr val="005BAD"/>
                      </a:solidFill>
                      <a:prstDash val="solid"/>
                      <a:round/>
                      <a:headEnd len="sm" w="sm" type="none"/>
                      <a:tailEnd len="sm" w="sm" type="none"/>
                    </a:lnL>
                    <a:lnR cap="flat" cmpd="sng" w="12700">
                      <a:solidFill>
                        <a:srgbClr val="005BAD"/>
                      </a:solidFill>
                      <a:prstDash val="solid"/>
                      <a:round/>
                      <a:headEnd len="sm" w="sm" type="none"/>
                      <a:tailEnd len="sm" w="sm" type="none"/>
                    </a:lnR>
                    <a:lnT cap="flat" cmpd="sng" w="12700">
                      <a:solidFill>
                        <a:srgbClr val="005BAD"/>
                      </a:solidFill>
                      <a:prstDash val="solid"/>
                      <a:round/>
                      <a:headEnd len="sm" w="sm" type="none"/>
                      <a:tailEnd len="sm" w="sm" type="none"/>
                    </a:lnT>
                    <a:lnB cap="flat" cmpd="sng" w="12700">
                      <a:solidFill>
                        <a:srgbClr val="005BAD"/>
                      </a:solidFill>
                      <a:prstDash val="solid"/>
                      <a:round/>
                      <a:headEnd len="sm" w="sm" type="none"/>
                      <a:tailEnd len="sm" w="sm" type="none"/>
                    </a:lnB>
                    <a:solidFill>
                      <a:schemeClr val="lt1"/>
                    </a:solidFill>
                  </a:tcPr>
                </a:tc>
                <a:tc>
                  <a:txBody>
                    <a:bodyPr/>
                    <a:lstStyle/>
                    <a:p>
                      <a:pPr indent="0" lvl="0" marL="0" marR="0" rtl="0" algn="ctr">
                        <a:spcBef>
                          <a:spcPts val="0"/>
                        </a:spcBef>
                        <a:spcAft>
                          <a:spcPts val="0"/>
                        </a:spcAft>
                        <a:buNone/>
                      </a:pPr>
                      <a:r>
                        <a:rPr b="1" lang="ja-JP" sz="1000" u="none" cap="none" strike="noStrike">
                          <a:latin typeface="Arial"/>
                          <a:ea typeface="Arial"/>
                          <a:cs typeface="Arial"/>
                          <a:sym typeface="Arial"/>
                        </a:rPr>
                        <a:t>４人</a:t>
                      </a:r>
                      <a:endParaRPr/>
                    </a:p>
                  </a:txBody>
                  <a:tcPr marT="45725" marB="45725" marR="91450" marL="91450" anchor="ctr">
                    <a:lnL cap="flat" cmpd="sng" w="12700">
                      <a:solidFill>
                        <a:srgbClr val="005BAD"/>
                      </a:solidFill>
                      <a:prstDash val="solid"/>
                      <a:round/>
                      <a:headEnd len="sm" w="sm" type="none"/>
                      <a:tailEnd len="sm" w="sm" type="none"/>
                    </a:lnL>
                    <a:lnR cap="flat" cmpd="sng" w="12700">
                      <a:solidFill>
                        <a:srgbClr val="005BAD"/>
                      </a:solidFill>
                      <a:prstDash val="solid"/>
                      <a:round/>
                      <a:headEnd len="sm" w="sm" type="none"/>
                      <a:tailEnd len="sm" w="sm" type="none"/>
                    </a:lnR>
                    <a:lnT cap="flat" cmpd="sng" w="12700">
                      <a:solidFill>
                        <a:srgbClr val="005BAD"/>
                      </a:solidFill>
                      <a:prstDash val="solid"/>
                      <a:round/>
                      <a:headEnd len="sm" w="sm" type="none"/>
                      <a:tailEnd len="sm" w="sm" type="none"/>
                    </a:lnT>
                    <a:lnB cap="flat" cmpd="sng" w="12700">
                      <a:solidFill>
                        <a:srgbClr val="005BAD"/>
                      </a:solidFill>
                      <a:prstDash val="solid"/>
                      <a:round/>
                      <a:headEnd len="sm" w="sm" type="none"/>
                      <a:tailEnd len="sm" w="sm" type="none"/>
                    </a:lnB>
                    <a:solidFill>
                      <a:schemeClr val="lt1"/>
                    </a:solidFill>
                  </a:tcPr>
                </a:tc>
                <a:tc>
                  <a:txBody>
                    <a:bodyPr/>
                    <a:lstStyle/>
                    <a:p>
                      <a:pPr indent="0" lvl="0" marL="0" marR="0" rtl="0" algn="ctr">
                        <a:spcBef>
                          <a:spcPts val="0"/>
                        </a:spcBef>
                        <a:spcAft>
                          <a:spcPts val="0"/>
                        </a:spcAft>
                        <a:buNone/>
                      </a:pPr>
                      <a:r>
                        <a:rPr b="1" lang="ja-JP" sz="1000" u="none" cap="none" strike="noStrike">
                          <a:latin typeface="Arial"/>
                          <a:ea typeface="Arial"/>
                          <a:cs typeface="Arial"/>
                          <a:sym typeface="Arial"/>
                        </a:rPr>
                        <a:t>300万円</a:t>
                      </a:r>
                      <a:endParaRPr/>
                    </a:p>
                  </a:txBody>
                  <a:tcPr marT="45725" marB="45725" marR="91450" marL="91450" anchor="ctr">
                    <a:lnL cap="flat" cmpd="sng" w="12700">
                      <a:solidFill>
                        <a:srgbClr val="005BAD"/>
                      </a:solidFill>
                      <a:prstDash val="solid"/>
                      <a:round/>
                      <a:headEnd len="sm" w="sm" type="none"/>
                      <a:tailEnd len="sm" w="sm" type="none"/>
                    </a:lnL>
                    <a:lnR cap="flat" cmpd="sng" w="12700">
                      <a:solidFill>
                        <a:srgbClr val="005BAD"/>
                      </a:solidFill>
                      <a:prstDash val="solid"/>
                      <a:round/>
                      <a:headEnd len="sm" w="sm" type="none"/>
                      <a:tailEnd len="sm" w="sm" type="none"/>
                    </a:lnR>
                    <a:lnT cap="flat" cmpd="sng" w="12700">
                      <a:solidFill>
                        <a:srgbClr val="005BAD"/>
                      </a:solidFill>
                      <a:prstDash val="solid"/>
                      <a:round/>
                      <a:headEnd len="sm" w="sm" type="none"/>
                      <a:tailEnd len="sm" w="sm" type="none"/>
                    </a:lnT>
                    <a:lnB cap="flat" cmpd="sng" w="12700">
                      <a:solidFill>
                        <a:srgbClr val="005BAD"/>
                      </a:solidFill>
                      <a:prstDash val="solid"/>
                      <a:round/>
                      <a:headEnd len="sm" w="sm" type="none"/>
                      <a:tailEnd len="sm" w="sm" type="none"/>
                    </a:lnB>
                    <a:solidFill>
                      <a:schemeClr val="lt1"/>
                    </a:solidFill>
                  </a:tcPr>
                </a:tc>
                <a:tc>
                  <a:txBody>
                    <a:bodyPr/>
                    <a:lstStyle/>
                    <a:p>
                      <a:pPr indent="0" lvl="0" marL="0" marR="0" rtl="0" algn="ctr">
                        <a:spcBef>
                          <a:spcPts val="0"/>
                        </a:spcBef>
                        <a:spcAft>
                          <a:spcPts val="0"/>
                        </a:spcAft>
                        <a:buNone/>
                      </a:pPr>
                      <a:r>
                        <a:rPr b="1" lang="ja-JP" sz="1000" u="none" cap="none" strike="noStrike">
                          <a:latin typeface="Arial"/>
                          <a:ea typeface="Arial"/>
                          <a:cs typeface="Arial"/>
                          <a:sym typeface="Arial"/>
                        </a:rPr>
                        <a:t>月10回</a:t>
                      </a:r>
                      <a:endParaRPr/>
                    </a:p>
                  </a:txBody>
                  <a:tcPr marT="45725" marB="45725" marR="91450" marL="91450" anchor="ctr">
                    <a:lnL cap="flat" cmpd="sng" w="12700">
                      <a:solidFill>
                        <a:srgbClr val="005BAD"/>
                      </a:solidFill>
                      <a:prstDash val="solid"/>
                      <a:round/>
                      <a:headEnd len="sm" w="sm" type="none"/>
                      <a:tailEnd len="sm" w="sm" type="none"/>
                    </a:lnL>
                    <a:lnR cap="flat" cmpd="sng" w="12700">
                      <a:solidFill>
                        <a:srgbClr val="005BAD"/>
                      </a:solidFill>
                      <a:prstDash val="solid"/>
                      <a:round/>
                      <a:headEnd len="sm" w="sm" type="none"/>
                      <a:tailEnd len="sm" w="sm" type="none"/>
                    </a:lnR>
                    <a:lnT cap="flat" cmpd="sng" w="12700">
                      <a:solidFill>
                        <a:srgbClr val="005BAD"/>
                      </a:solidFill>
                      <a:prstDash val="solid"/>
                      <a:round/>
                      <a:headEnd len="sm" w="sm" type="none"/>
                      <a:tailEnd len="sm" w="sm" type="none"/>
                    </a:lnT>
                    <a:lnB cap="flat" cmpd="sng" w="12700">
                      <a:solidFill>
                        <a:srgbClr val="005BAD"/>
                      </a:solidFill>
                      <a:prstDash val="solid"/>
                      <a:round/>
                      <a:headEnd len="sm" w="sm" type="none"/>
                      <a:tailEnd len="sm" w="sm" type="none"/>
                    </a:lnB>
                    <a:solidFill>
                      <a:schemeClr val="lt1"/>
                    </a:solidFill>
                  </a:tcPr>
                </a:tc>
                <a:tc>
                  <a:txBody>
                    <a:bodyPr/>
                    <a:lstStyle/>
                    <a:p>
                      <a:pPr indent="0" lvl="0" marL="0" marR="0" rtl="0" algn="r">
                        <a:spcBef>
                          <a:spcPts val="0"/>
                        </a:spcBef>
                        <a:spcAft>
                          <a:spcPts val="0"/>
                        </a:spcAft>
                        <a:buNone/>
                      </a:pPr>
                      <a:r>
                        <a:rPr b="1" lang="ja-JP" sz="1000" u="none" cap="none" strike="noStrike">
                          <a:latin typeface="Arial"/>
                          <a:ea typeface="Arial"/>
                          <a:cs typeface="Arial"/>
                          <a:sym typeface="Arial"/>
                        </a:rPr>
                        <a:t>万円</a:t>
                      </a:r>
                      <a:endParaRPr/>
                    </a:p>
                  </a:txBody>
                  <a:tcPr marT="45725" marB="45725" marR="91450" marL="91450" anchor="ctr">
                    <a:lnL cap="flat" cmpd="sng" w="12700">
                      <a:solidFill>
                        <a:srgbClr val="005BAD"/>
                      </a:solidFill>
                      <a:prstDash val="solid"/>
                      <a:round/>
                      <a:headEnd len="sm" w="sm" type="none"/>
                      <a:tailEnd len="sm" w="sm" type="none"/>
                    </a:lnL>
                    <a:lnR cap="flat" cmpd="sng" w="12700">
                      <a:solidFill>
                        <a:srgbClr val="005BAD"/>
                      </a:solidFill>
                      <a:prstDash val="solid"/>
                      <a:round/>
                      <a:headEnd len="sm" w="sm" type="none"/>
                      <a:tailEnd len="sm" w="sm" type="none"/>
                    </a:lnR>
                    <a:lnT cap="flat" cmpd="sng" w="12700">
                      <a:solidFill>
                        <a:srgbClr val="005BAD"/>
                      </a:solidFill>
                      <a:prstDash val="solid"/>
                      <a:round/>
                      <a:headEnd len="sm" w="sm" type="none"/>
                      <a:tailEnd len="sm" w="sm" type="none"/>
                    </a:lnT>
                    <a:lnB cap="flat" cmpd="sng" w="12700">
                      <a:solidFill>
                        <a:srgbClr val="005BAD"/>
                      </a:solidFill>
                      <a:prstDash val="solid"/>
                      <a:round/>
                      <a:headEnd len="sm" w="sm" type="none"/>
                      <a:tailEnd len="sm" w="sm" type="none"/>
                    </a:lnB>
                    <a:solidFill>
                      <a:srgbClr val="EBFFFC"/>
                    </a:solidFill>
                  </a:tcPr>
                </a:tc>
              </a:tr>
              <a:tr h="468050">
                <a:tc>
                  <a:txBody>
                    <a:bodyPr/>
                    <a:lstStyle/>
                    <a:p>
                      <a:pPr indent="0" lvl="0" marL="0" marR="0" rtl="0" algn="ctr">
                        <a:spcBef>
                          <a:spcPts val="0"/>
                        </a:spcBef>
                        <a:spcAft>
                          <a:spcPts val="0"/>
                        </a:spcAft>
                        <a:buNone/>
                      </a:pPr>
                      <a:r>
                        <a:rPr b="1" lang="ja-JP" sz="1000" u="none" cap="none" strike="noStrike">
                          <a:latin typeface="Arial"/>
                          <a:ea typeface="Arial"/>
                          <a:cs typeface="Arial"/>
                          <a:sym typeface="Arial"/>
                        </a:rPr>
                        <a:t>Ｄ家</a:t>
                      </a:r>
                      <a:endParaRPr/>
                    </a:p>
                  </a:txBody>
                  <a:tcPr marT="45725" marB="45725" marR="91450" marL="91450" anchor="ctr">
                    <a:lnL cap="flat" cmpd="sng" w="12700">
                      <a:solidFill>
                        <a:srgbClr val="005BAD"/>
                      </a:solidFill>
                      <a:prstDash val="solid"/>
                      <a:round/>
                      <a:headEnd len="sm" w="sm" type="none"/>
                      <a:tailEnd len="sm" w="sm" type="none"/>
                    </a:lnL>
                    <a:lnR cap="flat" cmpd="sng" w="12700">
                      <a:solidFill>
                        <a:srgbClr val="005BAD"/>
                      </a:solidFill>
                      <a:prstDash val="solid"/>
                      <a:round/>
                      <a:headEnd len="sm" w="sm" type="none"/>
                      <a:tailEnd len="sm" w="sm" type="none"/>
                    </a:lnR>
                    <a:lnT cap="flat" cmpd="sng" w="12700">
                      <a:solidFill>
                        <a:srgbClr val="005BAD"/>
                      </a:solidFill>
                      <a:prstDash val="solid"/>
                      <a:round/>
                      <a:headEnd len="sm" w="sm" type="none"/>
                      <a:tailEnd len="sm" w="sm" type="none"/>
                    </a:lnT>
                    <a:lnB cap="flat" cmpd="sng" w="12700">
                      <a:solidFill>
                        <a:srgbClr val="005BAD"/>
                      </a:solidFill>
                      <a:prstDash val="solid"/>
                      <a:round/>
                      <a:headEnd len="sm" w="sm" type="none"/>
                      <a:tailEnd len="sm" w="sm" type="none"/>
                    </a:lnB>
                    <a:solidFill>
                      <a:schemeClr val="lt1"/>
                    </a:solidFill>
                  </a:tcPr>
                </a:tc>
                <a:tc>
                  <a:txBody>
                    <a:bodyPr/>
                    <a:lstStyle/>
                    <a:p>
                      <a:pPr indent="0" lvl="0" marL="0" marR="0" rtl="0" algn="ctr">
                        <a:spcBef>
                          <a:spcPts val="0"/>
                        </a:spcBef>
                        <a:spcAft>
                          <a:spcPts val="0"/>
                        </a:spcAft>
                        <a:buNone/>
                      </a:pPr>
                      <a:r>
                        <a:rPr b="1" lang="ja-JP" sz="1000" u="none" cap="none" strike="noStrike">
                          <a:latin typeface="Arial"/>
                          <a:ea typeface="Arial"/>
                          <a:cs typeface="Arial"/>
                          <a:sym typeface="Arial"/>
                        </a:rPr>
                        <a:t>４人</a:t>
                      </a:r>
                      <a:endParaRPr/>
                    </a:p>
                  </a:txBody>
                  <a:tcPr marT="45725" marB="45725" marR="91450" marL="91450" anchor="ctr">
                    <a:lnL cap="flat" cmpd="sng" w="12700">
                      <a:solidFill>
                        <a:srgbClr val="005BAD"/>
                      </a:solidFill>
                      <a:prstDash val="solid"/>
                      <a:round/>
                      <a:headEnd len="sm" w="sm" type="none"/>
                      <a:tailEnd len="sm" w="sm" type="none"/>
                    </a:lnL>
                    <a:lnR cap="flat" cmpd="sng" w="12700">
                      <a:solidFill>
                        <a:srgbClr val="005BAD"/>
                      </a:solidFill>
                      <a:prstDash val="solid"/>
                      <a:round/>
                      <a:headEnd len="sm" w="sm" type="none"/>
                      <a:tailEnd len="sm" w="sm" type="none"/>
                    </a:lnR>
                    <a:lnT cap="flat" cmpd="sng" w="12700">
                      <a:solidFill>
                        <a:srgbClr val="005BAD"/>
                      </a:solidFill>
                      <a:prstDash val="solid"/>
                      <a:round/>
                      <a:headEnd len="sm" w="sm" type="none"/>
                      <a:tailEnd len="sm" w="sm" type="none"/>
                    </a:lnT>
                    <a:lnB cap="flat" cmpd="sng" w="12700">
                      <a:solidFill>
                        <a:srgbClr val="005BAD"/>
                      </a:solidFill>
                      <a:prstDash val="solid"/>
                      <a:round/>
                      <a:headEnd len="sm" w="sm" type="none"/>
                      <a:tailEnd len="sm" w="sm" type="none"/>
                    </a:lnB>
                    <a:solidFill>
                      <a:schemeClr val="lt1"/>
                    </a:solidFill>
                  </a:tcPr>
                </a:tc>
                <a:tc>
                  <a:txBody>
                    <a:bodyPr/>
                    <a:lstStyle/>
                    <a:p>
                      <a:pPr indent="0" lvl="0" marL="0" marR="0" rtl="0" algn="ctr">
                        <a:spcBef>
                          <a:spcPts val="0"/>
                        </a:spcBef>
                        <a:spcAft>
                          <a:spcPts val="0"/>
                        </a:spcAft>
                        <a:buNone/>
                      </a:pPr>
                      <a:r>
                        <a:rPr b="1" lang="ja-JP" sz="1000" u="none" cap="none" strike="noStrike">
                          <a:latin typeface="Arial"/>
                          <a:ea typeface="Arial"/>
                          <a:cs typeface="Arial"/>
                          <a:sym typeface="Arial"/>
                        </a:rPr>
                        <a:t>100万円</a:t>
                      </a:r>
                      <a:endParaRPr/>
                    </a:p>
                  </a:txBody>
                  <a:tcPr marT="45725" marB="45725" marR="91450" marL="91450" anchor="ctr">
                    <a:lnL cap="flat" cmpd="sng" w="12700">
                      <a:solidFill>
                        <a:srgbClr val="005BAD"/>
                      </a:solidFill>
                      <a:prstDash val="solid"/>
                      <a:round/>
                      <a:headEnd len="sm" w="sm" type="none"/>
                      <a:tailEnd len="sm" w="sm" type="none"/>
                    </a:lnL>
                    <a:lnR cap="flat" cmpd="sng" w="12700">
                      <a:solidFill>
                        <a:srgbClr val="005BAD"/>
                      </a:solidFill>
                      <a:prstDash val="solid"/>
                      <a:round/>
                      <a:headEnd len="sm" w="sm" type="none"/>
                      <a:tailEnd len="sm" w="sm" type="none"/>
                    </a:lnR>
                    <a:lnT cap="flat" cmpd="sng" w="12700">
                      <a:solidFill>
                        <a:srgbClr val="005BAD"/>
                      </a:solidFill>
                      <a:prstDash val="solid"/>
                      <a:round/>
                      <a:headEnd len="sm" w="sm" type="none"/>
                      <a:tailEnd len="sm" w="sm" type="none"/>
                    </a:lnT>
                    <a:lnB cap="flat" cmpd="sng" w="12700">
                      <a:solidFill>
                        <a:srgbClr val="005BAD"/>
                      </a:solidFill>
                      <a:prstDash val="solid"/>
                      <a:round/>
                      <a:headEnd len="sm" w="sm" type="none"/>
                      <a:tailEnd len="sm" w="sm" type="none"/>
                    </a:lnB>
                    <a:solidFill>
                      <a:schemeClr val="lt1"/>
                    </a:solidFill>
                  </a:tcPr>
                </a:tc>
                <a:tc>
                  <a:txBody>
                    <a:bodyPr/>
                    <a:lstStyle/>
                    <a:p>
                      <a:pPr indent="0" lvl="0" marL="0" marR="0" rtl="0" algn="ctr">
                        <a:spcBef>
                          <a:spcPts val="0"/>
                        </a:spcBef>
                        <a:spcAft>
                          <a:spcPts val="0"/>
                        </a:spcAft>
                        <a:buNone/>
                      </a:pPr>
                      <a:r>
                        <a:rPr b="1" lang="ja-JP" sz="1000" u="none" cap="none" strike="noStrike">
                          <a:latin typeface="Arial"/>
                          <a:ea typeface="Arial"/>
                          <a:cs typeface="Arial"/>
                          <a:sym typeface="Arial"/>
                        </a:rPr>
                        <a:t>月20回</a:t>
                      </a:r>
                      <a:endParaRPr/>
                    </a:p>
                  </a:txBody>
                  <a:tcPr marT="45725" marB="45725" marR="91450" marL="91450" anchor="ctr">
                    <a:lnL cap="flat" cmpd="sng" w="12700">
                      <a:solidFill>
                        <a:srgbClr val="005BAD"/>
                      </a:solidFill>
                      <a:prstDash val="solid"/>
                      <a:round/>
                      <a:headEnd len="sm" w="sm" type="none"/>
                      <a:tailEnd len="sm" w="sm" type="none"/>
                    </a:lnL>
                    <a:lnR cap="flat" cmpd="sng" w="12700">
                      <a:solidFill>
                        <a:srgbClr val="005BAD"/>
                      </a:solidFill>
                      <a:prstDash val="solid"/>
                      <a:round/>
                      <a:headEnd len="sm" w="sm" type="none"/>
                      <a:tailEnd len="sm" w="sm" type="none"/>
                    </a:lnR>
                    <a:lnT cap="flat" cmpd="sng" w="12700">
                      <a:solidFill>
                        <a:srgbClr val="005BAD"/>
                      </a:solidFill>
                      <a:prstDash val="solid"/>
                      <a:round/>
                      <a:headEnd len="sm" w="sm" type="none"/>
                      <a:tailEnd len="sm" w="sm" type="none"/>
                    </a:lnT>
                    <a:lnB cap="flat" cmpd="sng" w="12700">
                      <a:solidFill>
                        <a:srgbClr val="005BAD"/>
                      </a:solidFill>
                      <a:prstDash val="solid"/>
                      <a:round/>
                      <a:headEnd len="sm" w="sm" type="none"/>
                      <a:tailEnd len="sm" w="sm" type="none"/>
                    </a:lnB>
                    <a:solidFill>
                      <a:schemeClr val="lt1"/>
                    </a:solidFill>
                  </a:tcPr>
                </a:tc>
                <a:tc>
                  <a:txBody>
                    <a:bodyPr/>
                    <a:lstStyle/>
                    <a:p>
                      <a:pPr indent="0" lvl="0" marL="0" marR="0" rtl="0" algn="r">
                        <a:spcBef>
                          <a:spcPts val="0"/>
                        </a:spcBef>
                        <a:spcAft>
                          <a:spcPts val="0"/>
                        </a:spcAft>
                        <a:buNone/>
                      </a:pPr>
                      <a:r>
                        <a:rPr b="1" lang="ja-JP" sz="1000" u="none" cap="none" strike="noStrike">
                          <a:latin typeface="Arial"/>
                          <a:ea typeface="Arial"/>
                          <a:cs typeface="Arial"/>
                          <a:sym typeface="Arial"/>
                        </a:rPr>
                        <a:t>万円</a:t>
                      </a:r>
                      <a:endParaRPr/>
                    </a:p>
                  </a:txBody>
                  <a:tcPr marT="45725" marB="45725" marR="91450" marL="91450" anchor="ctr">
                    <a:lnL cap="flat" cmpd="sng" w="12700">
                      <a:solidFill>
                        <a:srgbClr val="005BAD"/>
                      </a:solidFill>
                      <a:prstDash val="solid"/>
                      <a:round/>
                      <a:headEnd len="sm" w="sm" type="none"/>
                      <a:tailEnd len="sm" w="sm" type="none"/>
                    </a:lnL>
                    <a:lnR cap="flat" cmpd="sng" w="12700">
                      <a:solidFill>
                        <a:srgbClr val="005BAD"/>
                      </a:solidFill>
                      <a:prstDash val="solid"/>
                      <a:round/>
                      <a:headEnd len="sm" w="sm" type="none"/>
                      <a:tailEnd len="sm" w="sm" type="none"/>
                    </a:lnR>
                    <a:lnT cap="flat" cmpd="sng" w="12700">
                      <a:solidFill>
                        <a:srgbClr val="005BAD"/>
                      </a:solidFill>
                      <a:prstDash val="solid"/>
                      <a:round/>
                      <a:headEnd len="sm" w="sm" type="none"/>
                      <a:tailEnd len="sm" w="sm" type="none"/>
                    </a:lnT>
                    <a:lnB cap="flat" cmpd="sng" w="12700">
                      <a:solidFill>
                        <a:srgbClr val="005BAD"/>
                      </a:solidFill>
                      <a:prstDash val="solid"/>
                      <a:round/>
                      <a:headEnd len="sm" w="sm" type="none"/>
                      <a:tailEnd len="sm" w="sm" type="none"/>
                    </a:lnB>
                    <a:solidFill>
                      <a:srgbClr val="EBFFFC"/>
                    </a:solidFill>
                  </a:tcPr>
                </a:tc>
              </a:tr>
              <a:tr h="468050">
                <a:tc gridSpan="4">
                  <a:txBody>
                    <a:bodyPr/>
                    <a:lstStyle/>
                    <a:p>
                      <a:pPr indent="0" lvl="0" marL="0" marR="0" rtl="0" algn="ctr">
                        <a:spcBef>
                          <a:spcPts val="0"/>
                        </a:spcBef>
                        <a:spcAft>
                          <a:spcPts val="0"/>
                        </a:spcAft>
                        <a:buNone/>
                      </a:pPr>
                      <a:r>
                        <a:rPr b="1" lang="ja-JP" sz="1000" u="none" cap="none" strike="noStrike">
                          <a:latin typeface="Arial"/>
                          <a:ea typeface="Arial"/>
                          <a:cs typeface="Arial"/>
                          <a:sym typeface="Arial"/>
                        </a:rPr>
                        <a:t>合計</a:t>
                      </a:r>
                      <a:endParaRPr/>
                    </a:p>
                  </a:txBody>
                  <a:tcPr marT="45725" marB="45725" marR="91450" marL="91450" anchor="ctr">
                    <a:lnL cap="flat" cmpd="sng" w="12700">
                      <a:solidFill>
                        <a:srgbClr val="005BAD"/>
                      </a:solidFill>
                      <a:prstDash val="solid"/>
                      <a:round/>
                      <a:headEnd len="sm" w="sm" type="none"/>
                      <a:tailEnd len="sm" w="sm" type="none"/>
                    </a:lnL>
                    <a:lnR cap="flat" cmpd="sng" w="12700">
                      <a:solidFill>
                        <a:srgbClr val="005BAD"/>
                      </a:solidFill>
                      <a:prstDash val="solid"/>
                      <a:round/>
                      <a:headEnd len="sm" w="sm" type="none"/>
                      <a:tailEnd len="sm" w="sm" type="none"/>
                    </a:lnR>
                    <a:lnT cap="flat" cmpd="sng" w="12700">
                      <a:solidFill>
                        <a:srgbClr val="005BAD"/>
                      </a:solidFill>
                      <a:prstDash val="solid"/>
                      <a:round/>
                      <a:headEnd len="sm" w="sm" type="none"/>
                      <a:tailEnd len="sm" w="sm" type="none"/>
                    </a:lnT>
                    <a:lnB cap="flat" cmpd="sng" w="12700">
                      <a:solidFill>
                        <a:srgbClr val="005BAD"/>
                      </a:solidFill>
                      <a:prstDash val="solid"/>
                      <a:round/>
                      <a:headEnd len="sm" w="sm" type="none"/>
                      <a:tailEnd len="sm" w="sm" type="none"/>
                    </a:lnB>
                    <a:solidFill>
                      <a:srgbClr val="CEEEFE"/>
                    </a:solidFill>
                  </a:tcPr>
                </a:tc>
                <a:tc hMerge="1"/>
                <a:tc hMerge="1"/>
                <a:tc hMerge="1"/>
                <a:tc>
                  <a:txBody>
                    <a:bodyPr/>
                    <a:lstStyle/>
                    <a:p>
                      <a:pPr indent="0" lvl="0" marL="0" marR="0" rtl="0" algn="r">
                        <a:spcBef>
                          <a:spcPts val="0"/>
                        </a:spcBef>
                        <a:spcAft>
                          <a:spcPts val="0"/>
                        </a:spcAft>
                        <a:buNone/>
                      </a:pPr>
                      <a:r>
                        <a:rPr b="1" lang="ja-JP" sz="1000" u="none" cap="none" strike="noStrike">
                          <a:latin typeface="Arial"/>
                          <a:ea typeface="Arial"/>
                          <a:cs typeface="Arial"/>
                          <a:sym typeface="Arial"/>
                        </a:rPr>
                        <a:t>400万円</a:t>
                      </a:r>
                      <a:endParaRPr/>
                    </a:p>
                  </a:txBody>
                  <a:tcPr marT="45725" marB="45725" marR="91450" marL="91450" anchor="ctr">
                    <a:lnL cap="flat" cmpd="sng" w="12700">
                      <a:solidFill>
                        <a:srgbClr val="005BAD"/>
                      </a:solidFill>
                      <a:prstDash val="solid"/>
                      <a:round/>
                      <a:headEnd len="sm" w="sm" type="none"/>
                      <a:tailEnd len="sm" w="sm" type="none"/>
                    </a:lnL>
                    <a:lnR cap="flat" cmpd="sng" w="12700">
                      <a:solidFill>
                        <a:srgbClr val="005BAD"/>
                      </a:solidFill>
                      <a:prstDash val="solid"/>
                      <a:round/>
                      <a:headEnd len="sm" w="sm" type="none"/>
                      <a:tailEnd len="sm" w="sm" type="none"/>
                    </a:lnR>
                    <a:lnT cap="flat" cmpd="sng" w="12700">
                      <a:solidFill>
                        <a:srgbClr val="005BAD"/>
                      </a:solidFill>
                      <a:prstDash val="solid"/>
                      <a:round/>
                      <a:headEnd len="sm" w="sm" type="none"/>
                      <a:tailEnd len="sm" w="sm" type="none"/>
                    </a:lnT>
                    <a:lnB cap="flat" cmpd="sng" w="12700">
                      <a:solidFill>
                        <a:srgbClr val="005BAD"/>
                      </a:solidFill>
                      <a:prstDash val="solid"/>
                      <a:round/>
                      <a:headEnd len="sm" w="sm" type="none"/>
                      <a:tailEnd len="sm" w="sm" type="none"/>
                    </a:lnB>
                    <a:solidFill>
                      <a:srgbClr val="CEEEFE"/>
                    </a:solidFill>
                  </a:tcPr>
                </a:tc>
              </a:tr>
            </a:tbl>
          </a:graphicData>
        </a:graphic>
      </p:graphicFrame>
      <p:sp>
        <p:nvSpPr>
          <p:cNvPr id="755" name="Google Shape;755;p83"/>
          <p:cNvSpPr/>
          <p:nvPr/>
        </p:nvSpPr>
        <p:spPr>
          <a:xfrm>
            <a:off x="323642" y="5376928"/>
            <a:ext cx="3455400" cy="621000"/>
          </a:xfrm>
          <a:prstGeom prst="rect">
            <a:avLst/>
          </a:prstGeom>
          <a:noFill/>
          <a:ln>
            <a:noFill/>
          </a:ln>
        </p:spPr>
        <p:txBody>
          <a:bodyPr anchorCtr="0" anchor="ctr" bIns="45700" lIns="91425" spcFirstLastPara="1" rIns="91425" wrap="square" tIns="45700">
            <a:noAutofit/>
          </a:bodyPr>
          <a:lstStyle/>
          <a:p>
            <a:pPr indent="-171450" lvl="0" marL="171450" marR="0" rtl="0" algn="l">
              <a:lnSpc>
                <a:spcPct val="114000"/>
              </a:lnSpc>
              <a:spcBef>
                <a:spcPts val="0"/>
              </a:spcBef>
              <a:spcAft>
                <a:spcPts val="0"/>
              </a:spcAft>
              <a:buClr>
                <a:srgbClr val="005BAD"/>
              </a:buClr>
              <a:buSzPts val="1400"/>
              <a:buFont typeface="Noto Sans Symbols"/>
              <a:buChar char="●"/>
            </a:pPr>
            <a:r>
              <a:rPr lang="ja-JP" sz="1400">
                <a:solidFill>
                  <a:srgbClr val="005BAD"/>
                </a:solidFill>
                <a:latin typeface="Arial"/>
                <a:ea typeface="Arial"/>
                <a:cs typeface="Arial"/>
                <a:sym typeface="Arial"/>
              </a:rPr>
              <a:t>ヒント</a:t>
            </a:r>
            <a:endParaRPr/>
          </a:p>
          <a:p>
            <a:pPr indent="0" lvl="0" marL="0" marR="0" rtl="0" algn="l">
              <a:lnSpc>
                <a:spcPct val="114000"/>
              </a:lnSpc>
              <a:spcBef>
                <a:spcPts val="0"/>
              </a:spcBef>
              <a:spcAft>
                <a:spcPts val="0"/>
              </a:spcAft>
              <a:buClr>
                <a:schemeClr val="dk1"/>
              </a:buClr>
              <a:buSzPts val="1200"/>
              <a:buFont typeface="Noto Sans Symbols"/>
              <a:buNone/>
            </a:pPr>
            <a:r>
              <a:rPr lang="ja-JP" sz="1200">
                <a:solidFill>
                  <a:schemeClr val="dk1"/>
                </a:solidFill>
                <a:latin typeface="Arial"/>
                <a:ea typeface="Arial"/>
                <a:cs typeface="Arial"/>
                <a:sym typeface="Arial"/>
              </a:rPr>
              <a:t>  </a:t>
            </a:r>
            <a:r>
              <a:rPr lang="ja-JP" sz="1200">
                <a:solidFill>
                  <a:schemeClr val="dk1"/>
                </a:solidFill>
                <a:latin typeface="Arial"/>
                <a:ea typeface="Arial"/>
                <a:cs typeface="Arial"/>
                <a:sym typeface="Arial"/>
              </a:rPr>
              <a:t> </a:t>
            </a:r>
            <a:r>
              <a:rPr lang="ja-JP" sz="1200">
                <a:solidFill>
                  <a:schemeClr val="dk1"/>
                </a:solidFill>
                <a:latin typeface="Arial"/>
                <a:ea typeface="Arial"/>
                <a:cs typeface="Arial"/>
                <a:sym typeface="Arial"/>
              </a:rPr>
              <a:t>いくつかの負担方法を組み合わせる</a:t>
            </a:r>
            <a:endParaRPr sz="1200">
              <a:solidFill>
                <a:schemeClr val="dk1"/>
              </a:solidFill>
              <a:latin typeface="Arial"/>
              <a:ea typeface="Arial"/>
              <a:cs typeface="Arial"/>
              <a:sym typeface="Arial"/>
            </a:endParaRPr>
          </a:p>
          <a:p>
            <a:pPr indent="0" lvl="0" marL="0" marR="0" rtl="0" algn="l">
              <a:lnSpc>
                <a:spcPct val="114000"/>
              </a:lnSpc>
              <a:spcBef>
                <a:spcPts val="0"/>
              </a:spcBef>
              <a:spcAft>
                <a:spcPts val="0"/>
              </a:spcAft>
              <a:buClr>
                <a:schemeClr val="dk1"/>
              </a:buClr>
              <a:buSzPts val="1200"/>
              <a:buFont typeface="Noto Sans Symbols"/>
              <a:buNone/>
            </a:pPr>
            <a:r>
              <a:rPr lang="ja-JP" sz="1200">
                <a:solidFill>
                  <a:schemeClr val="dk1"/>
                </a:solidFill>
                <a:latin typeface="Arial"/>
                <a:ea typeface="Arial"/>
                <a:cs typeface="Arial"/>
                <a:sym typeface="Arial"/>
              </a:rPr>
              <a:t>   方法も考えてみよう！</a:t>
            </a:r>
            <a:endParaRPr/>
          </a:p>
        </p:txBody>
      </p:sp>
      <p:sp>
        <p:nvSpPr>
          <p:cNvPr id="756" name="Google Shape;756;p83"/>
          <p:cNvSpPr txBox="1"/>
          <p:nvPr>
            <p:ph idx="1" type="body"/>
          </p:nvPr>
        </p:nvSpPr>
        <p:spPr>
          <a:xfrm>
            <a:off x="5660000" y="4520800"/>
            <a:ext cx="866100" cy="184800"/>
          </a:xfrm>
          <a:prstGeom prst="rect">
            <a:avLst/>
          </a:prstGeom>
          <a:noFill/>
          <a:ln>
            <a:noFill/>
          </a:ln>
        </p:spPr>
        <p:txBody>
          <a:bodyPr anchorCtr="0" anchor="ctr" bIns="45700" lIns="36000" spcFirstLastPara="1" rIns="36000" wrap="square" tIns="45700">
            <a:noAutofit/>
          </a:bodyPr>
          <a:lstStyle>
            <a:lvl1pPr indent="-228600" lvl="0" marL="457200" marR="0" algn="r">
              <a:lnSpc>
                <a:spcPct val="90000"/>
              </a:lnSpc>
              <a:spcBef>
                <a:spcPts val="1000"/>
              </a:spcBef>
              <a:spcAft>
                <a:spcPts val="0"/>
              </a:spcAft>
              <a:buClr>
                <a:schemeClr val="dk1"/>
              </a:buClr>
              <a:buSzPts val="1200"/>
              <a:buFont typeface="Arial"/>
              <a:buNone/>
              <a:defRPr b="0" i="0" sz="1200" u="none" cap="none" strike="noStrike">
                <a:solidFill>
                  <a:schemeClr val="dk1"/>
                </a:solidFill>
                <a:latin typeface="Arial"/>
                <a:ea typeface="Arial"/>
                <a:cs typeface="Arial"/>
                <a:sym typeface="Arial"/>
              </a:defRPr>
            </a:lvl1pPr>
            <a:lvl2pPr indent="-292100" lvl="1" marL="914400" marR="0" algn="l">
              <a:lnSpc>
                <a:spcPct val="90000"/>
              </a:lnSpc>
              <a:spcBef>
                <a:spcPts val="500"/>
              </a:spcBef>
              <a:spcAft>
                <a:spcPts val="0"/>
              </a:spcAft>
              <a:buClr>
                <a:schemeClr val="dk1"/>
              </a:buClr>
              <a:buSzPts val="1000"/>
              <a:buFont typeface="Arial"/>
              <a:buChar char="•"/>
              <a:defRPr b="0" i="0" sz="1000" u="none" cap="none" strike="noStrike">
                <a:solidFill>
                  <a:schemeClr val="dk1"/>
                </a:solidFill>
                <a:latin typeface="Arial"/>
                <a:ea typeface="Arial"/>
                <a:cs typeface="Arial"/>
                <a:sym typeface="Arial"/>
              </a:defRPr>
            </a:lvl2pPr>
            <a:lvl3pPr indent="-292100" lvl="2" marL="1371600" marR="0" algn="l">
              <a:lnSpc>
                <a:spcPct val="90000"/>
              </a:lnSpc>
              <a:spcBef>
                <a:spcPts val="500"/>
              </a:spcBef>
              <a:spcAft>
                <a:spcPts val="0"/>
              </a:spcAft>
              <a:buClr>
                <a:schemeClr val="dk1"/>
              </a:buClr>
              <a:buSzPts val="1000"/>
              <a:buFont typeface="Arial"/>
              <a:buChar char="•"/>
              <a:defRPr b="0" i="0" sz="1000" u="none" cap="none" strike="noStrike">
                <a:solidFill>
                  <a:schemeClr val="dk1"/>
                </a:solidFill>
                <a:latin typeface="Arial"/>
                <a:ea typeface="Arial"/>
                <a:cs typeface="Arial"/>
                <a:sym typeface="Arial"/>
              </a:defRPr>
            </a:lvl3pPr>
            <a:lvl4pPr indent="-292100" lvl="3" marL="1828800" marR="0" algn="l">
              <a:lnSpc>
                <a:spcPct val="90000"/>
              </a:lnSpc>
              <a:spcBef>
                <a:spcPts val="500"/>
              </a:spcBef>
              <a:spcAft>
                <a:spcPts val="0"/>
              </a:spcAft>
              <a:buClr>
                <a:schemeClr val="dk1"/>
              </a:buClr>
              <a:buSzPts val="1000"/>
              <a:buFont typeface="Arial"/>
              <a:buChar char="•"/>
              <a:defRPr b="0" i="0" sz="1000" u="none" cap="none" strike="noStrike">
                <a:solidFill>
                  <a:schemeClr val="dk1"/>
                </a:solidFill>
                <a:latin typeface="Arial"/>
                <a:ea typeface="Arial"/>
                <a:cs typeface="Arial"/>
                <a:sym typeface="Arial"/>
              </a:defRPr>
            </a:lvl4pPr>
            <a:lvl5pPr indent="-292100" lvl="4" marL="2286000" marR="0" algn="l">
              <a:lnSpc>
                <a:spcPct val="90000"/>
              </a:lnSpc>
              <a:spcBef>
                <a:spcPts val="500"/>
              </a:spcBef>
              <a:spcAft>
                <a:spcPts val="0"/>
              </a:spcAft>
              <a:buClr>
                <a:schemeClr val="dk1"/>
              </a:buClr>
              <a:buSzPts val="1000"/>
              <a:buFont typeface="Arial"/>
              <a:buChar char="•"/>
              <a:defRPr b="0" i="0" sz="1000" u="none" cap="none" strike="noStrike">
                <a:solidFill>
                  <a:schemeClr val="dk1"/>
                </a:solidFill>
                <a:latin typeface="Arial"/>
                <a:ea typeface="Arial"/>
                <a:cs typeface="Arial"/>
                <a:sym typeface="Arial"/>
              </a:defRPr>
            </a:lvl5pPr>
            <a:lvl6pPr indent="-342900" lvl="5" marL="27432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6pPr>
            <a:lvl7pPr indent="-342900" lvl="6" marL="32004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7pPr>
            <a:lvl8pPr indent="-342900" lvl="7" marL="36576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8pPr>
            <a:lvl9pPr indent="-342900" lvl="8" marL="41148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9pPr>
          </a:lstStyle>
          <a:p/>
        </p:txBody>
      </p:sp>
      <p:sp>
        <p:nvSpPr>
          <p:cNvPr id="757" name="Google Shape;757;p83"/>
          <p:cNvSpPr txBox="1"/>
          <p:nvPr>
            <p:ph idx="2" type="body"/>
          </p:nvPr>
        </p:nvSpPr>
        <p:spPr>
          <a:xfrm>
            <a:off x="5660000" y="5001751"/>
            <a:ext cx="866100" cy="184800"/>
          </a:xfrm>
          <a:prstGeom prst="rect">
            <a:avLst/>
          </a:prstGeom>
          <a:noFill/>
          <a:ln>
            <a:noFill/>
          </a:ln>
        </p:spPr>
        <p:txBody>
          <a:bodyPr anchorCtr="0" anchor="ctr" bIns="45700" lIns="36000" spcFirstLastPara="1" rIns="36000" wrap="square" tIns="45700">
            <a:noAutofit/>
          </a:bodyPr>
          <a:lstStyle>
            <a:lvl1pPr indent="-228600" lvl="0" marL="457200" marR="0" algn="r">
              <a:lnSpc>
                <a:spcPct val="90000"/>
              </a:lnSpc>
              <a:spcBef>
                <a:spcPts val="1000"/>
              </a:spcBef>
              <a:spcAft>
                <a:spcPts val="0"/>
              </a:spcAft>
              <a:buClr>
                <a:schemeClr val="dk1"/>
              </a:buClr>
              <a:buSzPts val="1200"/>
              <a:buFont typeface="Arial"/>
              <a:buNone/>
              <a:defRPr b="0" i="0" sz="1200" u="none" cap="none" strike="noStrike">
                <a:solidFill>
                  <a:schemeClr val="dk1"/>
                </a:solidFill>
                <a:latin typeface="Arial"/>
                <a:ea typeface="Arial"/>
                <a:cs typeface="Arial"/>
                <a:sym typeface="Arial"/>
              </a:defRPr>
            </a:lvl1pPr>
            <a:lvl2pPr indent="-292100" lvl="1" marL="914400" marR="0" algn="l">
              <a:lnSpc>
                <a:spcPct val="90000"/>
              </a:lnSpc>
              <a:spcBef>
                <a:spcPts val="500"/>
              </a:spcBef>
              <a:spcAft>
                <a:spcPts val="0"/>
              </a:spcAft>
              <a:buClr>
                <a:schemeClr val="dk1"/>
              </a:buClr>
              <a:buSzPts val="1000"/>
              <a:buFont typeface="Arial"/>
              <a:buChar char="•"/>
              <a:defRPr b="0" i="0" sz="1000" u="none" cap="none" strike="noStrike">
                <a:solidFill>
                  <a:schemeClr val="dk1"/>
                </a:solidFill>
                <a:latin typeface="Arial"/>
                <a:ea typeface="Arial"/>
                <a:cs typeface="Arial"/>
                <a:sym typeface="Arial"/>
              </a:defRPr>
            </a:lvl2pPr>
            <a:lvl3pPr indent="-292100" lvl="2" marL="1371600" marR="0" algn="l">
              <a:lnSpc>
                <a:spcPct val="90000"/>
              </a:lnSpc>
              <a:spcBef>
                <a:spcPts val="500"/>
              </a:spcBef>
              <a:spcAft>
                <a:spcPts val="0"/>
              </a:spcAft>
              <a:buClr>
                <a:schemeClr val="dk1"/>
              </a:buClr>
              <a:buSzPts val="1000"/>
              <a:buFont typeface="Arial"/>
              <a:buChar char="•"/>
              <a:defRPr b="0" i="0" sz="1000" u="none" cap="none" strike="noStrike">
                <a:solidFill>
                  <a:schemeClr val="dk1"/>
                </a:solidFill>
                <a:latin typeface="Arial"/>
                <a:ea typeface="Arial"/>
                <a:cs typeface="Arial"/>
                <a:sym typeface="Arial"/>
              </a:defRPr>
            </a:lvl3pPr>
            <a:lvl4pPr indent="-292100" lvl="3" marL="1828800" marR="0" algn="l">
              <a:lnSpc>
                <a:spcPct val="90000"/>
              </a:lnSpc>
              <a:spcBef>
                <a:spcPts val="500"/>
              </a:spcBef>
              <a:spcAft>
                <a:spcPts val="0"/>
              </a:spcAft>
              <a:buClr>
                <a:schemeClr val="dk1"/>
              </a:buClr>
              <a:buSzPts val="1000"/>
              <a:buFont typeface="Arial"/>
              <a:buChar char="•"/>
              <a:defRPr b="0" i="0" sz="1000" u="none" cap="none" strike="noStrike">
                <a:solidFill>
                  <a:schemeClr val="dk1"/>
                </a:solidFill>
                <a:latin typeface="Arial"/>
                <a:ea typeface="Arial"/>
                <a:cs typeface="Arial"/>
                <a:sym typeface="Arial"/>
              </a:defRPr>
            </a:lvl4pPr>
            <a:lvl5pPr indent="-292100" lvl="4" marL="2286000" marR="0" algn="l">
              <a:lnSpc>
                <a:spcPct val="90000"/>
              </a:lnSpc>
              <a:spcBef>
                <a:spcPts val="500"/>
              </a:spcBef>
              <a:spcAft>
                <a:spcPts val="0"/>
              </a:spcAft>
              <a:buClr>
                <a:schemeClr val="dk1"/>
              </a:buClr>
              <a:buSzPts val="1000"/>
              <a:buFont typeface="Arial"/>
              <a:buChar char="•"/>
              <a:defRPr b="0" i="0" sz="1000" u="none" cap="none" strike="noStrike">
                <a:solidFill>
                  <a:schemeClr val="dk1"/>
                </a:solidFill>
                <a:latin typeface="Arial"/>
                <a:ea typeface="Arial"/>
                <a:cs typeface="Arial"/>
                <a:sym typeface="Arial"/>
              </a:defRPr>
            </a:lvl5pPr>
            <a:lvl6pPr indent="-342900" lvl="5" marL="27432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6pPr>
            <a:lvl7pPr indent="-342900" lvl="6" marL="32004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7pPr>
            <a:lvl8pPr indent="-342900" lvl="7" marL="36576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8pPr>
            <a:lvl9pPr indent="-342900" lvl="8" marL="41148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9pPr>
          </a:lstStyle>
          <a:p/>
        </p:txBody>
      </p:sp>
      <p:sp>
        <p:nvSpPr>
          <p:cNvPr id="758" name="Google Shape;758;p83"/>
          <p:cNvSpPr txBox="1"/>
          <p:nvPr>
            <p:ph idx="3" type="body"/>
          </p:nvPr>
        </p:nvSpPr>
        <p:spPr>
          <a:xfrm>
            <a:off x="5660000" y="5466527"/>
            <a:ext cx="866100" cy="184800"/>
          </a:xfrm>
          <a:prstGeom prst="rect">
            <a:avLst/>
          </a:prstGeom>
          <a:noFill/>
          <a:ln>
            <a:noFill/>
          </a:ln>
        </p:spPr>
        <p:txBody>
          <a:bodyPr anchorCtr="0" anchor="ctr" bIns="45700" lIns="36000" spcFirstLastPara="1" rIns="36000" wrap="square" tIns="45700">
            <a:noAutofit/>
          </a:bodyPr>
          <a:lstStyle>
            <a:lvl1pPr indent="-228600" lvl="0" marL="457200" marR="0" algn="r">
              <a:lnSpc>
                <a:spcPct val="90000"/>
              </a:lnSpc>
              <a:spcBef>
                <a:spcPts val="1000"/>
              </a:spcBef>
              <a:spcAft>
                <a:spcPts val="0"/>
              </a:spcAft>
              <a:buClr>
                <a:schemeClr val="dk1"/>
              </a:buClr>
              <a:buSzPts val="1200"/>
              <a:buFont typeface="Arial"/>
              <a:buNone/>
              <a:defRPr b="0" i="0" sz="1200" u="none" cap="none" strike="noStrike">
                <a:solidFill>
                  <a:schemeClr val="dk1"/>
                </a:solidFill>
                <a:latin typeface="Arial"/>
                <a:ea typeface="Arial"/>
                <a:cs typeface="Arial"/>
                <a:sym typeface="Arial"/>
              </a:defRPr>
            </a:lvl1pPr>
            <a:lvl2pPr indent="-292100" lvl="1" marL="914400" marR="0" algn="l">
              <a:lnSpc>
                <a:spcPct val="90000"/>
              </a:lnSpc>
              <a:spcBef>
                <a:spcPts val="500"/>
              </a:spcBef>
              <a:spcAft>
                <a:spcPts val="0"/>
              </a:spcAft>
              <a:buClr>
                <a:schemeClr val="dk1"/>
              </a:buClr>
              <a:buSzPts val="1000"/>
              <a:buFont typeface="Arial"/>
              <a:buChar char="•"/>
              <a:defRPr b="0" i="0" sz="1000" u="none" cap="none" strike="noStrike">
                <a:solidFill>
                  <a:schemeClr val="dk1"/>
                </a:solidFill>
                <a:latin typeface="Arial"/>
                <a:ea typeface="Arial"/>
                <a:cs typeface="Arial"/>
                <a:sym typeface="Arial"/>
              </a:defRPr>
            </a:lvl2pPr>
            <a:lvl3pPr indent="-292100" lvl="2" marL="1371600" marR="0" algn="l">
              <a:lnSpc>
                <a:spcPct val="90000"/>
              </a:lnSpc>
              <a:spcBef>
                <a:spcPts val="500"/>
              </a:spcBef>
              <a:spcAft>
                <a:spcPts val="0"/>
              </a:spcAft>
              <a:buClr>
                <a:schemeClr val="dk1"/>
              </a:buClr>
              <a:buSzPts val="1000"/>
              <a:buFont typeface="Arial"/>
              <a:buChar char="•"/>
              <a:defRPr b="0" i="0" sz="1000" u="none" cap="none" strike="noStrike">
                <a:solidFill>
                  <a:schemeClr val="dk1"/>
                </a:solidFill>
                <a:latin typeface="Arial"/>
                <a:ea typeface="Arial"/>
                <a:cs typeface="Arial"/>
                <a:sym typeface="Arial"/>
              </a:defRPr>
            </a:lvl3pPr>
            <a:lvl4pPr indent="-292100" lvl="3" marL="1828800" marR="0" algn="l">
              <a:lnSpc>
                <a:spcPct val="90000"/>
              </a:lnSpc>
              <a:spcBef>
                <a:spcPts val="500"/>
              </a:spcBef>
              <a:spcAft>
                <a:spcPts val="0"/>
              </a:spcAft>
              <a:buClr>
                <a:schemeClr val="dk1"/>
              </a:buClr>
              <a:buSzPts val="1000"/>
              <a:buFont typeface="Arial"/>
              <a:buChar char="•"/>
              <a:defRPr b="0" i="0" sz="1000" u="none" cap="none" strike="noStrike">
                <a:solidFill>
                  <a:schemeClr val="dk1"/>
                </a:solidFill>
                <a:latin typeface="Arial"/>
                <a:ea typeface="Arial"/>
                <a:cs typeface="Arial"/>
                <a:sym typeface="Arial"/>
              </a:defRPr>
            </a:lvl4pPr>
            <a:lvl5pPr indent="-292100" lvl="4" marL="2286000" marR="0" algn="l">
              <a:lnSpc>
                <a:spcPct val="90000"/>
              </a:lnSpc>
              <a:spcBef>
                <a:spcPts val="500"/>
              </a:spcBef>
              <a:spcAft>
                <a:spcPts val="0"/>
              </a:spcAft>
              <a:buClr>
                <a:schemeClr val="dk1"/>
              </a:buClr>
              <a:buSzPts val="1000"/>
              <a:buFont typeface="Arial"/>
              <a:buChar char="•"/>
              <a:defRPr b="0" i="0" sz="1000" u="none" cap="none" strike="noStrike">
                <a:solidFill>
                  <a:schemeClr val="dk1"/>
                </a:solidFill>
                <a:latin typeface="Arial"/>
                <a:ea typeface="Arial"/>
                <a:cs typeface="Arial"/>
                <a:sym typeface="Arial"/>
              </a:defRPr>
            </a:lvl5pPr>
            <a:lvl6pPr indent="-342900" lvl="5" marL="27432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6pPr>
            <a:lvl7pPr indent="-342900" lvl="6" marL="32004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7pPr>
            <a:lvl8pPr indent="-342900" lvl="7" marL="36576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8pPr>
            <a:lvl9pPr indent="-342900" lvl="8" marL="41148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9pPr>
          </a:lstStyle>
          <a:p/>
        </p:txBody>
      </p:sp>
      <p:sp>
        <p:nvSpPr>
          <p:cNvPr id="759" name="Google Shape;759;p83"/>
          <p:cNvSpPr txBox="1"/>
          <p:nvPr>
            <p:ph idx="4" type="body"/>
          </p:nvPr>
        </p:nvSpPr>
        <p:spPr>
          <a:xfrm>
            <a:off x="5660000" y="5936498"/>
            <a:ext cx="866100" cy="184800"/>
          </a:xfrm>
          <a:prstGeom prst="rect">
            <a:avLst/>
          </a:prstGeom>
          <a:noFill/>
          <a:ln>
            <a:noFill/>
          </a:ln>
        </p:spPr>
        <p:txBody>
          <a:bodyPr anchorCtr="0" anchor="ctr" bIns="45700" lIns="36000" spcFirstLastPara="1" rIns="36000" wrap="square" tIns="45700">
            <a:noAutofit/>
          </a:bodyPr>
          <a:lstStyle>
            <a:lvl1pPr indent="-228600" lvl="0" marL="457200" marR="0" algn="r">
              <a:lnSpc>
                <a:spcPct val="90000"/>
              </a:lnSpc>
              <a:spcBef>
                <a:spcPts val="1000"/>
              </a:spcBef>
              <a:spcAft>
                <a:spcPts val="0"/>
              </a:spcAft>
              <a:buClr>
                <a:schemeClr val="dk1"/>
              </a:buClr>
              <a:buSzPts val="1200"/>
              <a:buFont typeface="Arial"/>
              <a:buNone/>
              <a:defRPr b="0" i="0" sz="1200" u="none" cap="none" strike="noStrike">
                <a:solidFill>
                  <a:schemeClr val="dk1"/>
                </a:solidFill>
                <a:latin typeface="Arial"/>
                <a:ea typeface="Arial"/>
                <a:cs typeface="Arial"/>
                <a:sym typeface="Arial"/>
              </a:defRPr>
            </a:lvl1pPr>
            <a:lvl2pPr indent="-292100" lvl="1" marL="914400" marR="0" algn="l">
              <a:lnSpc>
                <a:spcPct val="90000"/>
              </a:lnSpc>
              <a:spcBef>
                <a:spcPts val="500"/>
              </a:spcBef>
              <a:spcAft>
                <a:spcPts val="0"/>
              </a:spcAft>
              <a:buClr>
                <a:schemeClr val="dk1"/>
              </a:buClr>
              <a:buSzPts val="1000"/>
              <a:buFont typeface="Arial"/>
              <a:buChar char="•"/>
              <a:defRPr b="0" i="0" sz="1000" u="none" cap="none" strike="noStrike">
                <a:solidFill>
                  <a:schemeClr val="dk1"/>
                </a:solidFill>
                <a:latin typeface="Arial"/>
                <a:ea typeface="Arial"/>
                <a:cs typeface="Arial"/>
                <a:sym typeface="Arial"/>
              </a:defRPr>
            </a:lvl2pPr>
            <a:lvl3pPr indent="-292100" lvl="2" marL="1371600" marR="0" algn="l">
              <a:lnSpc>
                <a:spcPct val="90000"/>
              </a:lnSpc>
              <a:spcBef>
                <a:spcPts val="500"/>
              </a:spcBef>
              <a:spcAft>
                <a:spcPts val="0"/>
              </a:spcAft>
              <a:buClr>
                <a:schemeClr val="dk1"/>
              </a:buClr>
              <a:buSzPts val="1000"/>
              <a:buFont typeface="Arial"/>
              <a:buChar char="•"/>
              <a:defRPr b="0" i="0" sz="1000" u="none" cap="none" strike="noStrike">
                <a:solidFill>
                  <a:schemeClr val="dk1"/>
                </a:solidFill>
                <a:latin typeface="Arial"/>
                <a:ea typeface="Arial"/>
                <a:cs typeface="Arial"/>
                <a:sym typeface="Arial"/>
              </a:defRPr>
            </a:lvl3pPr>
            <a:lvl4pPr indent="-292100" lvl="3" marL="1828800" marR="0" algn="l">
              <a:lnSpc>
                <a:spcPct val="90000"/>
              </a:lnSpc>
              <a:spcBef>
                <a:spcPts val="500"/>
              </a:spcBef>
              <a:spcAft>
                <a:spcPts val="0"/>
              </a:spcAft>
              <a:buClr>
                <a:schemeClr val="dk1"/>
              </a:buClr>
              <a:buSzPts val="1000"/>
              <a:buFont typeface="Arial"/>
              <a:buChar char="•"/>
              <a:defRPr b="0" i="0" sz="1000" u="none" cap="none" strike="noStrike">
                <a:solidFill>
                  <a:schemeClr val="dk1"/>
                </a:solidFill>
                <a:latin typeface="Arial"/>
                <a:ea typeface="Arial"/>
                <a:cs typeface="Arial"/>
                <a:sym typeface="Arial"/>
              </a:defRPr>
            </a:lvl4pPr>
            <a:lvl5pPr indent="-292100" lvl="4" marL="2286000" marR="0" algn="l">
              <a:lnSpc>
                <a:spcPct val="90000"/>
              </a:lnSpc>
              <a:spcBef>
                <a:spcPts val="500"/>
              </a:spcBef>
              <a:spcAft>
                <a:spcPts val="0"/>
              </a:spcAft>
              <a:buClr>
                <a:schemeClr val="dk1"/>
              </a:buClr>
              <a:buSzPts val="1000"/>
              <a:buFont typeface="Arial"/>
              <a:buChar char="•"/>
              <a:defRPr b="0" i="0" sz="1000" u="none" cap="none" strike="noStrike">
                <a:solidFill>
                  <a:schemeClr val="dk1"/>
                </a:solidFill>
                <a:latin typeface="Arial"/>
                <a:ea typeface="Arial"/>
                <a:cs typeface="Arial"/>
                <a:sym typeface="Arial"/>
              </a:defRPr>
            </a:lvl5pPr>
            <a:lvl6pPr indent="-342900" lvl="5" marL="27432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6pPr>
            <a:lvl7pPr indent="-342900" lvl="6" marL="32004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7pPr>
            <a:lvl8pPr indent="-342900" lvl="7" marL="36576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8pPr>
            <a:lvl9pPr indent="-342900" lvl="8" marL="41148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9pPr>
          </a:lstStyle>
          <a:p/>
        </p:txBody>
      </p:sp>
      <p:sp>
        <p:nvSpPr>
          <p:cNvPr id="760" name="Google Shape;760;p83"/>
          <p:cNvSpPr/>
          <p:nvPr/>
        </p:nvSpPr>
        <p:spPr>
          <a:xfrm>
            <a:off x="323642" y="4022517"/>
            <a:ext cx="3667500" cy="518400"/>
          </a:xfrm>
          <a:prstGeom prst="rect">
            <a:avLst/>
          </a:prstGeom>
          <a:noFill/>
          <a:ln>
            <a:noFill/>
          </a:ln>
        </p:spPr>
        <p:txBody>
          <a:bodyPr anchorCtr="0" anchor="ctr" bIns="45700" lIns="91425" spcFirstLastPara="1" rIns="91425" wrap="square" tIns="45700">
            <a:noAutofit/>
          </a:bodyPr>
          <a:lstStyle/>
          <a:p>
            <a:pPr indent="0" lvl="0" marL="0" marR="0" rtl="0" algn="l">
              <a:lnSpc>
                <a:spcPct val="114000"/>
              </a:lnSpc>
              <a:spcBef>
                <a:spcPts val="0"/>
              </a:spcBef>
              <a:spcAft>
                <a:spcPts val="0"/>
              </a:spcAft>
              <a:buClr>
                <a:srgbClr val="005BAD"/>
              </a:buClr>
              <a:buSzPts val="1600"/>
              <a:buFont typeface="Arial"/>
              <a:buNone/>
            </a:pPr>
            <a:r>
              <a:rPr lang="ja-JP" sz="1600">
                <a:solidFill>
                  <a:srgbClr val="005BAD"/>
                </a:solidFill>
                <a:latin typeface="Arial"/>
                <a:ea typeface="Arial"/>
                <a:cs typeface="Arial"/>
                <a:sym typeface="Arial"/>
              </a:rPr>
              <a:t>各家の所得金額</a:t>
            </a:r>
            <a:r>
              <a:rPr lang="ja-JP" sz="1400">
                <a:solidFill>
                  <a:srgbClr val="005BAD"/>
                </a:solidFill>
                <a:latin typeface="Arial"/>
                <a:ea typeface="Arial"/>
                <a:cs typeface="Arial"/>
                <a:sym typeface="Arial"/>
              </a:rPr>
              <a:t>（もうけ）</a:t>
            </a:r>
            <a:r>
              <a:rPr lang="ja-JP" sz="1600">
                <a:solidFill>
                  <a:srgbClr val="005BAD"/>
                </a:solidFill>
                <a:latin typeface="Arial"/>
                <a:ea typeface="Arial"/>
                <a:cs typeface="Arial"/>
                <a:sym typeface="Arial"/>
              </a:rPr>
              <a:t>と</a:t>
            </a:r>
            <a:endParaRPr sz="1600">
              <a:solidFill>
                <a:srgbClr val="005BAD"/>
              </a:solidFill>
              <a:latin typeface="Arial"/>
              <a:ea typeface="Arial"/>
              <a:cs typeface="Arial"/>
              <a:sym typeface="Arial"/>
            </a:endParaRPr>
          </a:p>
          <a:p>
            <a:pPr indent="0" lvl="0" marL="0" marR="0" rtl="0" algn="l">
              <a:lnSpc>
                <a:spcPct val="114000"/>
              </a:lnSpc>
              <a:spcBef>
                <a:spcPts val="0"/>
              </a:spcBef>
              <a:spcAft>
                <a:spcPts val="0"/>
              </a:spcAft>
              <a:buClr>
                <a:srgbClr val="005BAD"/>
              </a:buClr>
              <a:buSzPts val="1600"/>
              <a:buFont typeface="Arial"/>
              <a:buNone/>
            </a:pPr>
            <a:r>
              <a:rPr lang="ja-JP" sz="1600">
                <a:solidFill>
                  <a:srgbClr val="005BAD"/>
                </a:solidFill>
                <a:latin typeface="Arial"/>
                <a:ea typeface="Arial"/>
                <a:cs typeface="Arial"/>
                <a:sym typeface="Arial"/>
              </a:rPr>
              <a:t>橋の使用回数が異なる場合</a:t>
            </a:r>
            <a:endParaRPr/>
          </a:p>
        </p:txBody>
      </p:sp>
      <p:sp>
        <p:nvSpPr>
          <p:cNvPr id="761" name="Google Shape;761;p83"/>
          <p:cNvSpPr/>
          <p:nvPr/>
        </p:nvSpPr>
        <p:spPr>
          <a:xfrm>
            <a:off x="3928375" y="1257125"/>
            <a:ext cx="1646700" cy="226800"/>
          </a:xfrm>
          <a:prstGeom prst="rect">
            <a:avLst/>
          </a:prstGeom>
          <a:noFill/>
          <a:ln cap="flat" cmpd="sng" w="19050">
            <a:solidFill>
              <a:srgbClr val="262626"/>
            </a:solidFill>
            <a:prstDash val="solid"/>
            <a:round/>
            <a:headEnd len="sm" w="sm" type="none"/>
            <a:tailEnd len="sm" w="sm" type="none"/>
          </a:ln>
        </p:spPr>
        <p:txBody>
          <a:bodyPr anchorCtr="0" anchor="ctr" bIns="36000" lIns="72000" spcFirstLastPara="1" rIns="72000" wrap="square" tIns="36000">
            <a:noAutofit/>
          </a:bodyPr>
          <a:lstStyle/>
          <a:p>
            <a:pPr indent="0" lvl="0" marL="0" marR="0" rtl="0" algn="ctr">
              <a:lnSpc>
                <a:spcPct val="100000"/>
              </a:lnSpc>
              <a:spcBef>
                <a:spcPts val="0"/>
              </a:spcBef>
              <a:spcAft>
                <a:spcPts val="0"/>
              </a:spcAft>
              <a:buClr>
                <a:schemeClr val="dk1"/>
              </a:buClr>
              <a:buSzPts val="1300"/>
              <a:buFont typeface="Arial"/>
              <a:buNone/>
            </a:pPr>
            <a:r>
              <a:rPr b="0" i="0" lang="ja-JP" sz="1300" u="none" cap="none" strike="noStrike">
                <a:solidFill>
                  <a:schemeClr val="dk1"/>
                </a:solidFill>
                <a:latin typeface="Arial"/>
                <a:ea typeface="Arial"/>
                <a:cs typeface="Arial"/>
                <a:sym typeface="Arial"/>
              </a:rPr>
              <a:t>パターン１</a:t>
            </a:r>
            <a:r>
              <a:rPr b="0" i="0" lang="ja-JP" sz="1200" u="none" cap="none" strike="noStrike">
                <a:solidFill>
                  <a:schemeClr val="dk1"/>
                </a:solidFill>
                <a:latin typeface="Arial"/>
                <a:ea typeface="Arial"/>
                <a:cs typeface="Arial"/>
                <a:sym typeface="Arial"/>
              </a:rPr>
              <a:t>（参考）</a:t>
            </a:r>
            <a:endParaRPr b="0" i="0" sz="1300" u="none" cap="none" strike="noStrike">
              <a:solidFill>
                <a:schemeClr val="dk1"/>
              </a:solidFill>
              <a:latin typeface="Arial"/>
              <a:ea typeface="Arial"/>
              <a:cs typeface="Arial"/>
              <a:sym typeface="Arial"/>
            </a:endParaRPr>
          </a:p>
        </p:txBody>
      </p:sp>
      <p:sp>
        <p:nvSpPr>
          <p:cNvPr id="762" name="Google Shape;762;p83"/>
          <p:cNvSpPr/>
          <p:nvPr/>
        </p:nvSpPr>
        <p:spPr>
          <a:xfrm>
            <a:off x="323642" y="4576465"/>
            <a:ext cx="3455400" cy="621000"/>
          </a:xfrm>
          <a:prstGeom prst="rect">
            <a:avLst/>
          </a:prstGeom>
          <a:noFill/>
          <a:ln>
            <a:noFill/>
          </a:ln>
        </p:spPr>
        <p:txBody>
          <a:bodyPr anchorCtr="0" anchor="ctr" bIns="45700" lIns="91425" spcFirstLastPara="1" rIns="91425" wrap="square" tIns="45700">
            <a:noAutofit/>
          </a:bodyPr>
          <a:lstStyle/>
          <a:p>
            <a:pPr indent="0" lvl="0" marL="0" marR="0" rtl="0" algn="l">
              <a:lnSpc>
                <a:spcPct val="114000"/>
              </a:lnSpc>
              <a:spcBef>
                <a:spcPts val="0"/>
              </a:spcBef>
              <a:spcAft>
                <a:spcPts val="0"/>
              </a:spcAft>
              <a:buClr>
                <a:srgbClr val="005BAD"/>
              </a:buClr>
              <a:buSzPts val="1050"/>
              <a:buFont typeface="Noto Sans Symbols"/>
              <a:buNone/>
            </a:pPr>
            <a:r>
              <a:rPr lang="ja-JP" sz="1000">
                <a:solidFill>
                  <a:srgbClr val="005BAD"/>
                </a:solidFill>
                <a:latin typeface="Arial"/>
                <a:ea typeface="Arial"/>
                <a:cs typeface="Arial"/>
                <a:sym typeface="Arial"/>
              </a:rPr>
              <a:t>※グループの意見を集約し、「負担金額」を</a:t>
            </a:r>
            <a:endParaRPr sz="1000">
              <a:solidFill>
                <a:srgbClr val="005BAD"/>
              </a:solidFill>
              <a:latin typeface="Arial"/>
              <a:ea typeface="Arial"/>
              <a:cs typeface="Arial"/>
              <a:sym typeface="Arial"/>
            </a:endParaRPr>
          </a:p>
          <a:p>
            <a:pPr indent="0" lvl="0" marL="0" marR="0" rtl="0" algn="l">
              <a:lnSpc>
                <a:spcPct val="114000"/>
              </a:lnSpc>
              <a:spcBef>
                <a:spcPts val="0"/>
              </a:spcBef>
              <a:spcAft>
                <a:spcPts val="0"/>
              </a:spcAft>
              <a:buClr>
                <a:srgbClr val="005BAD"/>
              </a:buClr>
              <a:buSzPts val="1050"/>
              <a:buFont typeface="Noto Sans Symbols"/>
              <a:buNone/>
            </a:pPr>
            <a:r>
              <a:rPr lang="ja-JP" sz="1000">
                <a:solidFill>
                  <a:srgbClr val="005BAD"/>
                </a:solidFill>
                <a:latin typeface="Arial"/>
                <a:ea typeface="Arial"/>
                <a:cs typeface="Arial"/>
                <a:sym typeface="Arial"/>
              </a:rPr>
              <a:t>   記入しましょう！</a:t>
            </a:r>
            <a:endParaRPr sz="1000"/>
          </a:p>
        </p:txBody>
      </p:sp>
      <p:sp>
        <p:nvSpPr>
          <p:cNvPr id="763" name="Google Shape;763;p83"/>
          <p:cNvSpPr/>
          <p:nvPr/>
        </p:nvSpPr>
        <p:spPr>
          <a:xfrm>
            <a:off x="6940632" y="3944289"/>
            <a:ext cx="1879500" cy="621000"/>
          </a:xfrm>
          <a:prstGeom prst="rect">
            <a:avLst/>
          </a:prstGeom>
          <a:noFill/>
          <a:ln>
            <a:noFill/>
          </a:ln>
        </p:spPr>
        <p:txBody>
          <a:bodyPr anchorCtr="0" anchor="ctr" bIns="45700" lIns="91425" spcFirstLastPara="1" rIns="91425" wrap="square" tIns="45700">
            <a:noAutofit/>
          </a:bodyPr>
          <a:lstStyle/>
          <a:p>
            <a:pPr indent="0" lvl="0" marL="0" marR="0" rtl="0" algn="l">
              <a:lnSpc>
                <a:spcPct val="114000"/>
              </a:lnSpc>
              <a:spcBef>
                <a:spcPts val="0"/>
              </a:spcBef>
              <a:spcAft>
                <a:spcPts val="0"/>
              </a:spcAft>
              <a:buClr>
                <a:srgbClr val="005BAD"/>
              </a:buClr>
              <a:buSzPts val="900"/>
              <a:buFont typeface="Noto Sans Symbols"/>
              <a:buNone/>
            </a:pPr>
            <a:r>
              <a:rPr lang="ja-JP" sz="900">
                <a:solidFill>
                  <a:srgbClr val="005BAD"/>
                </a:solidFill>
                <a:latin typeface="Arial"/>
                <a:ea typeface="Arial"/>
                <a:cs typeface="Arial"/>
                <a:sym typeface="Arial"/>
              </a:rPr>
              <a:t>※グループでは、どの要素をどれくらい重要視しますか？下の図のどの辺りに位置するか★を動かしてみましょう！</a:t>
            </a:r>
            <a:endParaRPr/>
          </a:p>
        </p:txBody>
      </p:sp>
      <p:grpSp>
        <p:nvGrpSpPr>
          <p:cNvPr id="764" name="Google Shape;764;p83"/>
          <p:cNvGrpSpPr/>
          <p:nvPr/>
        </p:nvGrpSpPr>
        <p:grpSpPr>
          <a:xfrm>
            <a:off x="7088512" y="4832765"/>
            <a:ext cx="1529700" cy="1529700"/>
            <a:chOff x="7088512" y="4886555"/>
            <a:chExt cx="1529700" cy="1529700"/>
          </a:xfrm>
        </p:grpSpPr>
        <p:sp>
          <p:nvSpPr>
            <p:cNvPr id="765" name="Google Shape;765;p83"/>
            <p:cNvSpPr/>
            <p:nvPr/>
          </p:nvSpPr>
          <p:spPr>
            <a:xfrm>
              <a:off x="7660654" y="5458697"/>
              <a:ext cx="385500" cy="385500"/>
            </a:xfrm>
            <a:prstGeom prst="ellipse">
              <a:avLst/>
            </a:prstGeom>
            <a:noFill/>
            <a:ln cap="flat" cmpd="sng" w="9525">
              <a:solidFill>
                <a:srgbClr val="005BAD"/>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2400"/>
                <a:buFont typeface="Arial"/>
                <a:buNone/>
              </a:pPr>
              <a:r>
                <a:t/>
              </a:r>
              <a:endParaRPr b="0" i="0" sz="2400" u="none" cap="none" strike="noStrike">
                <a:solidFill>
                  <a:schemeClr val="dk1"/>
                </a:solidFill>
                <a:latin typeface="Arial"/>
                <a:ea typeface="Arial"/>
                <a:cs typeface="Arial"/>
                <a:sym typeface="Arial"/>
              </a:endParaRPr>
            </a:p>
          </p:txBody>
        </p:sp>
        <p:sp>
          <p:nvSpPr>
            <p:cNvPr id="766" name="Google Shape;766;p83"/>
            <p:cNvSpPr/>
            <p:nvPr/>
          </p:nvSpPr>
          <p:spPr>
            <a:xfrm>
              <a:off x="7355624" y="5153667"/>
              <a:ext cx="995700" cy="995700"/>
            </a:xfrm>
            <a:prstGeom prst="ellipse">
              <a:avLst/>
            </a:prstGeom>
            <a:noFill/>
            <a:ln cap="flat" cmpd="sng" w="9525">
              <a:solidFill>
                <a:srgbClr val="005BAD"/>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2400"/>
                <a:buFont typeface="Arial"/>
                <a:buNone/>
              </a:pPr>
              <a:r>
                <a:t/>
              </a:r>
              <a:endParaRPr b="0" i="0" sz="2400" u="none" cap="none" strike="noStrike">
                <a:solidFill>
                  <a:schemeClr val="dk1"/>
                </a:solidFill>
                <a:latin typeface="Arial"/>
                <a:ea typeface="Arial"/>
                <a:cs typeface="Arial"/>
                <a:sym typeface="Arial"/>
              </a:endParaRPr>
            </a:p>
          </p:txBody>
        </p:sp>
        <p:sp>
          <p:nvSpPr>
            <p:cNvPr id="767" name="Google Shape;767;p83"/>
            <p:cNvSpPr/>
            <p:nvPr/>
          </p:nvSpPr>
          <p:spPr>
            <a:xfrm>
              <a:off x="7088512" y="4886555"/>
              <a:ext cx="1529700" cy="1529700"/>
            </a:xfrm>
            <a:prstGeom prst="ellipse">
              <a:avLst/>
            </a:prstGeom>
            <a:noFill/>
            <a:ln cap="flat" cmpd="sng" w="9525">
              <a:solidFill>
                <a:srgbClr val="005BAD"/>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2400"/>
                <a:buFont typeface="Arial"/>
                <a:buNone/>
              </a:pPr>
              <a:r>
                <a:t/>
              </a:r>
              <a:endParaRPr b="0" i="0" sz="2400" u="none" cap="none" strike="noStrike">
                <a:solidFill>
                  <a:schemeClr val="dk1"/>
                </a:solidFill>
                <a:latin typeface="Arial"/>
                <a:ea typeface="Arial"/>
                <a:cs typeface="Arial"/>
                <a:sym typeface="Arial"/>
              </a:endParaRPr>
            </a:p>
          </p:txBody>
        </p:sp>
      </p:grpSp>
      <p:sp>
        <p:nvSpPr>
          <p:cNvPr id="768" name="Google Shape;768;p83"/>
          <p:cNvSpPr/>
          <p:nvPr/>
        </p:nvSpPr>
        <p:spPr>
          <a:xfrm flipH="1" rot="2627637">
            <a:off x="8042328" y="4872393"/>
            <a:ext cx="213339" cy="869533"/>
          </a:xfrm>
          <a:custGeom>
            <a:rect b="b" l="l" r="r" t="t"/>
            <a:pathLst>
              <a:path extrusionOk="0" h="2826162" w="635031">
                <a:moveTo>
                  <a:pt x="477774" y="549783"/>
                </a:moveTo>
                <a:lnTo>
                  <a:pt x="635032" y="549783"/>
                </a:lnTo>
                <a:lnTo>
                  <a:pt x="317468" y="0"/>
                </a:lnTo>
                <a:lnTo>
                  <a:pt x="0" y="549783"/>
                </a:lnTo>
                <a:lnTo>
                  <a:pt x="157163" y="549783"/>
                </a:lnTo>
                <a:lnTo>
                  <a:pt x="317468" y="2826163"/>
                </a:lnTo>
                <a:lnTo>
                  <a:pt x="477774" y="549783"/>
                </a:lnTo>
                <a:close/>
              </a:path>
            </a:pathLst>
          </a:custGeom>
          <a:gradFill>
            <a:gsLst>
              <a:gs pos="0">
                <a:srgbClr val="005BAD"/>
              </a:gs>
              <a:gs pos="100000">
                <a:srgbClr val="005BAD">
                  <a:alpha val="0"/>
                </a:srgbClr>
              </a:gs>
            </a:gsLst>
            <a:lin ang="5400012" scaled="0"/>
          </a:gra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769" name="Google Shape;769;p83"/>
          <p:cNvSpPr/>
          <p:nvPr/>
        </p:nvSpPr>
        <p:spPr>
          <a:xfrm>
            <a:off x="6932817" y="4690493"/>
            <a:ext cx="663000" cy="139800"/>
          </a:xfrm>
          <a:prstGeom prst="rect">
            <a:avLst/>
          </a:prstGeom>
          <a:noFill/>
          <a:ln cap="flat" cmpd="sng" w="9525">
            <a:solidFill>
              <a:srgbClr val="005BAD"/>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14000"/>
              </a:lnSpc>
              <a:spcBef>
                <a:spcPts val="0"/>
              </a:spcBef>
              <a:spcAft>
                <a:spcPts val="0"/>
              </a:spcAft>
              <a:buClr>
                <a:srgbClr val="005BAD"/>
              </a:buClr>
              <a:buSzPts val="900"/>
              <a:buFont typeface="Noto Sans Symbols"/>
              <a:buNone/>
            </a:pPr>
            <a:r>
              <a:rPr lang="ja-JP" sz="900">
                <a:solidFill>
                  <a:srgbClr val="005BAD"/>
                </a:solidFill>
                <a:latin typeface="Arial"/>
                <a:ea typeface="Arial"/>
                <a:cs typeface="Arial"/>
                <a:sym typeface="Arial"/>
              </a:rPr>
              <a:t>所得金額</a:t>
            </a:r>
            <a:endParaRPr/>
          </a:p>
        </p:txBody>
      </p:sp>
      <p:sp>
        <p:nvSpPr>
          <p:cNvPr id="770" name="Google Shape;770;p83"/>
          <p:cNvSpPr/>
          <p:nvPr/>
        </p:nvSpPr>
        <p:spPr>
          <a:xfrm>
            <a:off x="8117381" y="4690493"/>
            <a:ext cx="663000" cy="139800"/>
          </a:xfrm>
          <a:prstGeom prst="rect">
            <a:avLst/>
          </a:prstGeom>
          <a:noFill/>
          <a:ln cap="flat" cmpd="sng" w="9525">
            <a:solidFill>
              <a:srgbClr val="005BAD"/>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14000"/>
              </a:lnSpc>
              <a:spcBef>
                <a:spcPts val="0"/>
              </a:spcBef>
              <a:spcAft>
                <a:spcPts val="0"/>
              </a:spcAft>
              <a:buClr>
                <a:srgbClr val="005BAD"/>
              </a:buClr>
              <a:buSzPts val="900"/>
              <a:buFont typeface="Noto Sans Symbols"/>
              <a:buNone/>
            </a:pPr>
            <a:r>
              <a:rPr lang="ja-JP" sz="900">
                <a:solidFill>
                  <a:srgbClr val="005BAD"/>
                </a:solidFill>
                <a:latin typeface="Arial"/>
                <a:ea typeface="Arial"/>
                <a:cs typeface="Arial"/>
                <a:sym typeface="Arial"/>
              </a:rPr>
              <a:t>使用回数</a:t>
            </a:r>
            <a:endParaRPr/>
          </a:p>
        </p:txBody>
      </p:sp>
      <p:sp>
        <p:nvSpPr>
          <p:cNvPr id="771" name="Google Shape;771;p83"/>
          <p:cNvSpPr/>
          <p:nvPr/>
        </p:nvSpPr>
        <p:spPr>
          <a:xfrm>
            <a:off x="7410353" y="6532801"/>
            <a:ext cx="886200" cy="139800"/>
          </a:xfrm>
          <a:prstGeom prst="rect">
            <a:avLst/>
          </a:prstGeom>
          <a:noFill/>
          <a:ln cap="flat" cmpd="sng" w="9525">
            <a:solidFill>
              <a:srgbClr val="005BAD"/>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14000"/>
              </a:lnSpc>
              <a:spcBef>
                <a:spcPts val="0"/>
              </a:spcBef>
              <a:spcAft>
                <a:spcPts val="0"/>
              </a:spcAft>
              <a:buClr>
                <a:srgbClr val="005BAD"/>
              </a:buClr>
              <a:buSzPts val="900"/>
              <a:buFont typeface="Noto Sans Symbols"/>
              <a:buNone/>
            </a:pPr>
            <a:r>
              <a:rPr lang="ja-JP" sz="900">
                <a:solidFill>
                  <a:srgbClr val="005BAD"/>
                </a:solidFill>
                <a:latin typeface="Arial"/>
                <a:ea typeface="Arial"/>
                <a:cs typeface="Arial"/>
                <a:sym typeface="Arial"/>
              </a:rPr>
              <a:t>その他の要素</a:t>
            </a:r>
            <a:endParaRPr/>
          </a:p>
        </p:txBody>
      </p:sp>
      <p:sp>
        <p:nvSpPr>
          <p:cNvPr id="772" name="Google Shape;772;p83"/>
          <p:cNvSpPr/>
          <p:nvPr/>
        </p:nvSpPr>
        <p:spPr>
          <a:xfrm rot="-2591476">
            <a:off x="7454554" y="4863558"/>
            <a:ext cx="213398" cy="874656"/>
          </a:xfrm>
          <a:custGeom>
            <a:rect b="b" l="l" r="r" t="t"/>
            <a:pathLst>
              <a:path extrusionOk="0" h="2826162" w="635031">
                <a:moveTo>
                  <a:pt x="477774" y="549783"/>
                </a:moveTo>
                <a:lnTo>
                  <a:pt x="635032" y="549783"/>
                </a:lnTo>
                <a:lnTo>
                  <a:pt x="317468" y="0"/>
                </a:lnTo>
                <a:lnTo>
                  <a:pt x="0" y="549783"/>
                </a:lnTo>
                <a:lnTo>
                  <a:pt x="157163" y="549783"/>
                </a:lnTo>
                <a:lnTo>
                  <a:pt x="317468" y="2826163"/>
                </a:lnTo>
                <a:lnTo>
                  <a:pt x="477774" y="549783"/>
                </a:lnTo>
                <a:close/>
              </a:path>
            </a:pathLst>
          </a:custGeom>
          <a:gradFill>
            <a:gsLst>
              <a:gs pos="0">
                <a:srgbClr val="005BAD"/>
              </a:gs>
              <a:gs pos="100000">
                <a:srgbClr val="005BAD">
                  <a:alpha val="0"/>
                </a:srgbClr>
              </a:gs>
            </a:gsLst>
            <a:lin ang="5400012" scaled="0"/>
          </a:gra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773" name="Google Shape;773;p83"/>
          <p:cNvSpPr/>
          <p:nvPr/>
        </p:nvSpPr>
        <p:spPr>
          <a:xfrm rot="10800000">
            <a:off x="7747405" y="5570197"/>
            <a:ext cx="212735" cy="869045"/>
          </a:xfrm>
          <a:custGeom>
            <a:rect b="b" l="l" r="r" t="t"/>
            <a:pathLst>
              <a:path extrusionOk="0" h="2826162" w="635031">
                <a:moveTo>
                  <a:pt x="477774" y="549783"/>
                </a:moveTo>
                <a:lnTo>
                  <a:pt x="635032" y="549783"/>
                </a:lnTo>
                <a:lnTo>
                  <a:pt x="317468" y="0"/>
                </a:lnTo>
                <a:lnTo>
                  <a:pt x="0" y="549783"/>
                </a:lnTo>
                <a:lnTo>
                  <a:pt x="157163" y="549783"/>
                </a:lnTo>
                <a:lnTo>
                  <a:pt x="317468" y="2826163"/>
                </a:lnTo>
                <a:lnTo>
                  <a:pt x="477774" y="549783"/>
                </a:lnTo>
                <a:close/>
              </a:path>
            </a:pathLst>
          </a:custGeom>
          <a:gradFill>
            <a:gsLst>
              <a:gs pos="0">
                <a:srgbClr val="005BAD"/>
              </a:gs>
              <a:gs pos="100000">
                <a:srgbClr val="005BAD">
                  <a:alpha val="0"/>
                </a:srgbClr>
              </a:gs>
            </a:gsLst>
            <a:lin ang="5400012" scaled="0"/>
          </a:gra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774" name="Google Shape;774;p83"/>
          <p:cNvSpPr/>
          <p:nvPr/>
        </p:nvSpPr>
        <p:spPr>
          <a:xfrm>
            <a:off x="7797217" y="5541470"/>
            <a:ext cx="112500" cy="112500"/>
          </a:xfrm>
          <a:prstGeom prst="ellipse">
            <a:avLst/>
          </a:prstGeom>
          <a:solidFill>
            <a:srgbClr val="005BAD">
              <a:alpha val="69800"/>
            </a:srgbClr>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2400"/>
              <a:buFont typeface="Arial"/>
              <a:buNone/>
            </a:pPr>
            <a:r>
              <a:t/>
            </a:r>
            <a:endParaRPr b="0" i="0" sz="2400" u="none" cap="none" strike="noStrike">
              <a:solidFill>
                <a:srgbClr val="FFC000"/>
              </a:solidFill>
              <a:latin typeface="Arial"/>
              <a:ea typeface="Arial"/>
              <a:cs typeface="Arial"/>
              <a:sym typeface="Arial"/>
            </a:endParaRPr>
          </a:p>
        </p:txBody>
      </p:sp>
      <p:graphicFrame>
        <p:nvGraphicFramePr>
          <p:cNvPr id="775" name="Google Shape;775;p83"/>
          <p:cNvGraphicFramePr/>
          <p:nvPr/>
        </p:nvGraphicFramePr>
        <p:xfrm>
          <a:off x="5772274" y="1541747"/>
          <a:ext cx="3000000" cy="3000000"/>
        </p:xfrm>
        <a:graphic>
          <a:graphicData uri="http://schemas.openxmlformats.org/drawingml/2006/table">
            <a:tbl>
              <a:tblPr bandRow="1" firstRow="1">
                <a:noFill/>
                <a:tableStyleId>{EDD6E753-2930-40FE-A78C-5DBA94F34718}</a:tableStyleId>
              </a:tblPr>
              <a:tblGrid>
                <a:gridCol w="506775"/>
                <a:gridCol w="482700"/>
                <a:gridCol w="654250"/>
                <a:gridCol w="687375"/>
                <a:gridCol w="716975"/>
              </a:tblGrid>
              <a:tr h="361725">
                <a:tc>
                  <a:txBody>
                    <a:bodyPr/>
                    <a:lstStyle/>
                    <a:p>
                      <a:pPr indent="0" lvl="0" marL="0" marR="0" rtl="0" algn="ctr">
                        <a:spcBef>
                          <a:spcPts val="0"/>
                        </a:spcBef>
                        <a:spcAft>
                          <a:spcPts val="0"/>
                        </a:spcAft>
                        <a:buNone/>
                      </a:pPr>
                      <a:r>
                        <a:t/>
                      </a:r>
                      <a:endParaRPr b="0" sz="900" u="none" cap="none" strike="noStrike">
                        <a:solidFill>
                          <a:schemeClr val="lt1"/>
                        </a:solidFill>
                      </a:endParaRPr>
                    </a:p>
                  </a:txBody>
                  <a:tcPr marT="45725" marB="45725" marR="91450" marL="91450" anchor="ctr">
                    <a:lnL cap="flat" cmpd="sng" w="9525">
                      <a:solidFill>
                        <a:srgbClr val="000000">
                          <a:alpha val="0"/>
                        </a:srgbClr>
                      </a:solidFill>
                      <a:prstDash val="solid"/>
                      <a:round/>
                      <a:headEnd len="sm" w="sm" type="none"/>
                      <a:tailEnd len="sm" w="sm" type="none"/>
                    </a:lnL>
                    <a:lnR cap="flat" cmpd="sng" w="12700">
                      <a:solidFill>
                        <a:schemeClr val="dk1"/>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12700">
                      <a:solidFill>
                        <a:schemeClr val="dk1"/>
                      </a:solidFill>
                      <a:prstDash val="solid"/>
                      <a:round/>
                      <a:headEnd len="sm" w="sm" type="none"/>
                      <a:tailEnd len="sm" w="sm" type="none"/>
                    </a:lnB>
                    <a:solidFill>
                      <a:srgbClr val="F2F2F2"/>
                    </a:solidFill>
                  </a:tcPr>
                </a:tc>
                <a:tc>
                  <a:txBody>
                    <a:bodyPr/>
                    <a:lstStyle/>
                    <a:p>
                      <a:pPr indent="0" lvl="0" marL="0" marR="0" rtl="0" algn="ctr">
                        <a:spcBef>
                          <a:spcPts val="0"/>
                        </a:spcBef>
                        <a:spcAft>
                          <a:spcPts val="0"/>
                        </a:spcAft>
                        <a:buNone/>
                      </a:pPr>
                      <a:r>
                        <a:rPr b="1" lang="ja-JP" sz="900" u="none" cap="none" strike="noStrike">
                          <a:solidFill>
                            <a:schemeClr val="lt1"/>
                          </a:solidFill>
                        </a:rPr>
                        <a:t>家族</a:t>
                      </a:r>
                      <a:endParaRPr/>
                    </a:p>
                  </a:txBody>
                  <a:tcPr marT="45725" marB="45725" marR="91450" marL="91450" anchor="ctr">
                    <a:lnL cap="flat" cmpd="sng" w="12700">
                      <a:solidFill>
                        <a:schemeClr val="dk1"/>
                      </a:solidFill>
                      <a:prstDash val="solid"/>
                      <a:round/>
                      <a:headEnd len="sm" w="sm" type="none"/>
                      <a:tailEnd len="sm" w="sm" type="none"/>
                    </a:lnL>
                    <a:lnR cap="flat" cmpd="sng" w="12700">
                      <a:solidFill>
                        <a:schemeClr val="lt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7F7F7F"/>
                    </a:solidFill>
                  </a:tcPr>
                </a:tc>
                <a:tc>
                  <a:txBody>
                    <a:bodyPr/>
                    <a:lstStyle/>
                    <a:p>
                      <a:pPr indent="0" lvl="0" marL="0" marR="0" rtl="0" algn="ctr">
                        <a:spcBef>
                          <a:spcPts val="0"/>
                        </a:spcBef>
                        <a:spcAft>
                          <a:spcPts val="0"/>
                        </a:spcAft>
                        <a:buNone/>
                      </a:pPr>
                      <a:r>
                        <a:rPr lang="ja-JP" sz="900" u="none" cap="none" strike="noStrike">
                          <a:solidFill>
                            <a:schemeClr val="lt1"/>
                          </a:solidFill>
                        </a:rPr>
                        <a:t>所得金額</a:t>
                      </a:r>
                      <a:endParaRPr b="0" sz="700" u="none" cap="none" strike="noStrike">
                        <a:solidFill>
                          <a:schemeClr val="lt1"/>
                        </a:solidFill>
                        <a:latin typeface="Arial"/>
                        <a:ea typeface="Arial"/>
                        <a:cs typeface="Arial"/>
                        <a:sym typeface="Arial"/>
                      </a:endParaRPr>
                    </a:p>
                  </a:txBody>
                  <a:tcPr marT="45725" marB="45725" marR="91450" marL="91450" anchor="ctr">
                    <a:lnL cap="flat" cmpd="sng" w="12700">
                      <a:solidFill>
                        <a:schemeClr val="lt1"/>
                      </a:solidFill>
                      <a:prstDash val="solid"/>
                      <a:round/>
                      <a:headEnd len="sm" w="sm" type="none"/>
                      <a:tailEnd len="sm" w="sm" type="none"/>
                    </a:lnL>
                    <a:lnR cap="flat" cmpd="sng" w="12700">
                      <a:solidFill>
                        <a:schemeClr val="lt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7F7F7F"/>
                    </a:solidFill>
                  </a:tcPr>
                </a:tc>
                <a:tc>
                  <a:txBody>
                    <a:bodyPr/>
                    <a:lstStyle/>
                    <a:p>
                      <a:pPr indent="0" lvl="0" marL="0" marR="0" rtl="0" algn="ctr">
                        <a:spcBef>
                          <a:spcPts val="0"/>
                        </a:spcBef>
                        <a:spcAft>
                          <a:spcPts val="0"/>
                        </a:spcAft>
                        <a:buNone/>
                      </a:pPr>
                      <a:r>
                        <a:rPr lang="ja-JP" sz="900" u="none" cap="none" strike="noStrike">
                          <a:solidFill>
                            <a:schemeClr val="lt1"/>
                          </a:solidFill>
                        </a:rPr>
                        <a:t>使用回数</a:t>
                      </a:r>
                      <a:endParaRPr>
                        <a:solidFill>
                          <a:schemeClr val="lt1"/>
                        </a:solidFill>
                      </a:endParaRPr>
                    </a:p>
                  </a:txBody>
                  <a:tcPr marT="45725" marB="45725" marR="91450" marL="91450" anchor="ctr">
                    <a:lnL cap="flat" cmpd="sng" w="12700">
                      <a:solidFill>
                        <a:schemeClr val="lt1"/>
                      </a:solidFill>
                      <a:prstDash val="solid"/>
                      <a:round/>
                      <a:headEnd len="sm" w="sm" type="none"/>
                      <a:tailEnd len="sm" w="sm" type="none"/>
                    </a:lnL>
                    <a:lnR cap="flat" cmpd="sng" w="12700">
                      <a:solidFill>
                        <a:schemeClr val="lt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7F7F7F"/>
                    </a:solidFill>
                  </a:tcPr>
                </a:tc>
                <a:tc>
                  <a:txBody>
                    <a:bodyPr/>
                    <a:lstStyle/>
                    <a:p>
                      <a:pPr indent="0" lvl="0" marL="0" marR="0" rtl="0" algn="ctr">
                        <a:spcBef>
                          <a:spcPts val="0"/>
                        </a:spcBef>
                        <a:spcAft>
                          <a:spcPts val="0"/>
                        </a:spcAft>
                        <a:buNone/>
                      </a:pPr>
                      <a:r>
                        <a:rPr lang="ja-JP" sz="900" u="none" cap="none" strike="noStrike">
                          <a:solidFill>
                            <a:schemeClr val="lt1"/>
                          </a:solidFill>
                        </a:rPr>
                        <a:t>負担金額</a:t>
                      </a:r>
                      <a:endParaRPr>
                        <a:solidFill>
                          <a:schemeClr val="lt1"/>
                        </a:solidFill>
                      </a:endParaRPr>
                    </a:p>
                  </a:txBody>
                  <a:tcPr marT="45725" marB="45725" marR="91450" marL="91450" anchor="ctr">
                    <a:lnL cap="flat" cmpd="sng" w="12700">
                      <a:solidFill>
                        <a:schemeClr val="lt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7F7F7F"/>
                    </a:solidFill>
                  </a:tcPr>
                </a:tc>
              </a:tr>
              <a:tr h="288000">
                <a:tc>
                  <a:txBody>
                    <a:bodyPr/>
                    <a:lstStyle/>
                    <a:p>
                      <a:pPr indent="0" lvl="0" marL="0" marR="0" rtl="0" algn="ctr">
                        <a:spcBef>
                          <a:spcPts val="0"/>
                        </a:spcBef>
                        <a:spcAft>
                          <a:spcPts val="0"/>
                        </a:spcAft>
                        <a:buNone/>
                      </a:pPr>
                      <a:r>
                        <a:rPr b="1" lang="ja-JP" sz="900" u="none" cap="none" strike="noStrike">
                          <a:latin typeface="Arial"/>
                          <a:ea typeface="Arial"/>
                          <a:cs typeface="Arial"/>
                          <a:sym typeface="Arial"/>
                        </a:rPr>
                        <a:t>Ａ家</a:t>
                      </a:r>
                      <a:endParaRPr/>
                    </a:p>
                  </a:txBody>
                  <a:tcPr marT="45725" marB="45725" marR="91450" marL="91450" anchor="ctr">
                    <a:lnL cap="flat" cmpd="sng" w="12700">
                      <a:solidFill>
                        <a:schemeClr val="dk1"/>
                      </a:solidFill>
                      <a:prstDash val="solid"/>
                      <a:round/>
                      <a:headEnd len="sm" w="sm" type="none"/>
                      <a:tailEnd len="sm" w="sm" type="none"/>
                    </a:lnL>
                    <a:lnR cap="flat" cmpd="sng" w="9525">
                      <a:solidFill>
                        <a:schemeClr val="dk1"/>
                      </a:solidFill>
                      <a:prstDash val="dash"/>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ctr">
                        <a:spcBef>
                          <a:spcPts val="0"/>
                        </a:spcBef>
                        <a:spcAft>
                          <a:spcPts val="0"/>
                        </a:spcAft>
                        <a:buNone/>
                      </a:pPr>
                      <a:r>
                        <a:rPr b="1" lang="ja-JP" sz="900" u="none" cap="none" strike="noStrike">
                          <a:latin typeface="Arial"/>
                          <a:ea typeface="Arial"/>
                          <a:cs typeface="Arial"/>
                          <a:sym typeface="Arial"/>
                        </a:rPr>
                        <a:t>４人</a:t>
                      </a:r>
                      <a:endParaRPr/>
                    </a:p>
                  </a:txBody>
                  <a:tcPr marT="45725" marB="45725" marR="91450" marL="91450" anchor="ctr">
                    <a:lnL cap="flat" cmpd="sng" w="9525">
                      <a:solidFill>
                        <a:schemeClr val="dk1"/>
                      </a:solidFill>
                      <a:prstDash val="dash"/>
                      <a:round/>
                      <a:headEnd len="sm" w="sm" type="none"/>
                      <a:tailEnd len="sm" w="sm" type="none"/>
                    </a:lnL>
                    <a:lnR cap="flat" cmpd="sng" w="9525">
                      <a:solidFill>
                        <a:schemeClr val="dk1"/>
                      </a:solidFill>
                      <a:prstDash val="dash"/>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ctr">
                        <a:spcBef>
                          <a:spcPts val="0"/>
                        </a:spcBef>
                        <a:spcAft>
                          <a:spcPts val="0"/>
                        </a:spcAft>
                        <a:buNone/>
                      </a:pPr>
                      <a:r>
                        <a:rPr b="1" lang="ja-JP" sz="900" u="none" cap="none" strike="noStrike">
                          <a:latin typeface="Arial"/>
                          <a:ea typeface="Arial"/>
                          <a:cs typeface="Arial"/>
                          <a:sym typeface="Arial"/>
                        </a:rPr>
                        <a:t>500万円</a:t>
                      </a:r>
                      <a:endParaRPr/>
                    </a:p>
                  </a:txBody>
                  <a:tcPr marT="45725" marB="45725" marR="91450" marL="91450" anchor="ctr">
                    <a:lnL cap="flat" cmpd="sng" w="9525">
                      <a:solidFill>
                        <a:schemeClr val="dk1"/>
                      </a:solidFill>
                      <a:prstDash val="dash"/>
                      <a:round/>
                      <a:headEnd len="sm" w="sm" type="none"/>
                      <a:tailEnd len="sm" w="sm" type="none"/>
                    </a:lnL>
                    <a:lnR cap="flat" cmpd="sng" w="9525">
                      <a:solidFill>
                        <a:schemeClr val="dk1"/>
                      </a:solidFill>
                      <a:prstDash val="dash"/>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ctr">
                        <a:spcBef>
                          <a:spcPts val="0"/>
                        </a:spcBef>
                        <a:spcAft>
                          <a:spcPts val="0"/>
                        </a:spcAft>
                        <a:buNone/>
                      </a:pPr>
                      <a:r>
                        <a:rPr b="1" lang="ja-JP" sz="900" u="none" cap="none" strike="noStrike">
                          <a:latin typeface="Arial"/>
                          <a:ea typeface="Arial"/>
                          <a:cs typeface="Arial"/>
                          <a:sym typeface="Arial"/>
                        </a:rPr>
                        <a:t>月10回</a:t>
                      </a:r>
                      <a:endParaRPr/>
                    </a:p>
                  </a:txBody>
                  <a:tcPr marT="45725" marB="45725" marR="91450" marL="91450" anchor="ctr">
                    <a:lnL cap="flat" cmpd="sng" w="9525">
                      <a:solidFill>
                        <a:schemeClr val="dk1"/>
                      </a:solidFill>
                      <a:prstDash val="dash"/>
                      <a:round/>
                      <a:headEnd len="sm" w="sm" type="none"/>
                      <a:tailEnd len="sm" w="sm" type="none"/>
                    </a:lnL>
                    <a:lnR cap="flat" cmpd="sng" w="9525">
                      <a:solidFill>
                        <a:schemeClr val="dk1"/>
                      </a:solidFill>
                      <a:prstDash val="dash"/>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ctr">
                        <a:spcBef>
                          <a:spcPts val="0"/>
                        </a:spcBef>
                        <a:spcAft>
                          <a:spcPts val="0"/>
                        </a:spcAft>
                        <a:buNone/>
                      </a:pPr>
                      <a:r>
                        <a:rPr b="1" lang="ja-JP" sz="900" u="none" cap="none" strike="noStrike">
                          <a:latin typeface="Arial"/>
                          <a:ea typeface="Arial"/>
                          <a:cs typeface="Arial"/>
                          <a:sym typeface="Arial"/>
                        </a:rPr>
                        <a:t>100万円</a:t>
                      </a:r>
                      <a:endParaRPr/>
                    </a:p>
                  </a:txBody>
                  <a:tcPr marT="45725" marB="45725" marR="91450" marL="91450" anchor="ctr">
                    <a:lnL cap="flat" cmpd="sng" w="9525">
                      <a:solidFill>
                        <a:schemeClr val="dk1"/>
                      </a:solidFill>
                      <a:prstDash val="dash"/>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r>
              <a:tr h="288000">
                <a:tc>
                  <a:txBody>
                    <a:bodyPr/>
                    <a:lstStyle/>
                    <a:p>
                      <a:pPr indent="0" lvl="0" marL="0" marR="0" rtl="0" algn="ctr">
                        <a:spcBef>
                          <a:spcPts val="0"/>
                        </a:spcBef>
                        <a:spcAft>
                          <a:spcPts val="0"/>
                        </a:spcAft>
                        <a:buNone/>
                      </a:pPr>
                      <a:r>
                        <a:rPr b="1" lang="ja-JP" sz="900" u="none" cap="none" strike="noStrike">
                          <a:latin typeface="Arial"/>
                          <a:ea typeface="Arial"/>
                          <a:cs typeface="Arial"/>
                          <a:sym typeface="Arial"/>
                        </a:rPr>
                        <a:t>Ｂ家</a:t>
                      </a:r>
                      <a:endParaRPr/>
                    </a:p>
                  </a:txBody>
                  <a:tcPr marT="45725" marB="45725" marR="91450" marL="91450" anchor="ctr">
                    <a:lnL cap="flat" cmpd="sng" w="12700">
                      <a:solidFill>
                        <a:schemeClr val="dk1"/>
                      </a:solidFill>
                      <a:prstDash val="solid"/>
                      <a:round/>
                      <a:headEnd len="sm" w="sm" type="none"/>
                      <a:tailEnd len="sm" w="sm" type="none"/>
                    </a:lnL>
                    <a:lnR cap="flat" cmpd="sng" w="9525">
                      <a:solidFill>
                        <a:schemeClr val="dk1"/>
                      </a:solidFill>
                      <a:prstDash val="dash"/>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ctr">
                        <a:spcBef>
                          <a:spcPts val="0"/>
                        </a:spcBef>
                        <a:spcAft>
                          <a:spcPts val="0"/>
                        </a:spcAft>
                        <a:buNone/>
                      </a:pPr>
                      <a:r>
                        <a:rPr b="1" lang="ja-JP" sz="900" u="none" cap="none" strike="noStrike">
                          <a:latin typeface="Arial"/>
                          <a:ea typeface="Arial"/>
                          <a:cs typeface="Arial"/>
                          <a:sym typeface="Arial"/>
                        </a:rPr>
                        <a:t>４人</a:t>
                      </a:r>
                      <a:endParaRPr/>
                    </a:p>
                  </a:txBody>
                  <a:tcPr marT="45725" marB="45725" marR="91450" marL="91450" anchor="ctr">
                    <a:lnL cap="flat" cmpd="sng" w="9525">
                      <a:solidFill>
                        <a:schemeClr val="dk1"/>
                      </a:solidFill>
                      <a:prstDash val="dash"/>
                      <a:round/>
                      <a:headEnd len="sm" w="sm" type="none"/>
                      <a:tailEnd len="sm" w="sm" type="none"/>
                    </a:lnL>
                    <a:lnR cap="flat" cmpd="sng" w="9525">
                      <a:solidFill>
                        <a:schemeClr val="dk1"/>
                      </a:solidFill>
                      <a:prstDash val="dash"/>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ctr">
                        <a:spcBef>
                          <a:spcPts val="0"/>
                        </a:spcBef>
                        <a:spcAft>
                          <a:spcPts val="0"/>
                        </a:spcAft>
                        <a:buNone/>
                      </a:pPr>
                      <a:r>
                        <a:rPr b="1" lang="ja-JP" sz="900" u="none" cap="none" strike="noStrike">
                          <a:latin typeface="Arial"/>
                          <a:ea typeface="Arial"/>
                          <a:cs typeface="Arial"/>
                          <a:sym typeface="Arial"/>
                        </a:rPr>
                        <a:t>500万円</a:t>
                      </a:r>
                      <a:endParaRPr/>
                    </a:p>
                  </a:txBody>
                  <a:tcPr marT="45725" marB="45725" marR="91450" marL="91450" anchor="ctr">
                    <a:lnL cap="flat" cmpd="sng" w="9525">
                      <a:solidFill>
                        <a:schemeClr val="dk1"/>
                      </a:solidFill>
                      <a:prstDash val="dash"/>
                      <a:round/>
                      <a:headEnd len="sm" w="sm" type="none"/>
                      <a:tailEnd len="sm" w="sm" type="none"/>
                    </a:lnL>
                    <a:lnR cap="flat" cmpd="sng" w="9525">
                      <a:solidFill>
                        <a:schemeClr val="dk1"/>
                      </a:solidFill>
                      <a:prstDash val="dash"/>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ctr">
                        <a:spcBef>
                          <a:spcPts val="0"/>
                        </a:spcBef>
                        <a:spcAft>
                          <a:spcPts val="0"/>
                        </a:spcAft>
                        <a:buNone/>
                      </a:pPr>
                      <a:r>
                        <a:rPr b="1" lang="ja-JP" sz="900" u="none" cap="none" strike="noStrike">
                          <a:latin typeface="Arial"/>
                          <a:ea typeface="Arial"/>
                          <a:cs typeface="Arial"/>
                          <a:sym typeface="Arial"/>
                        </a:rPr>
                        <a:t>月10回</a:t>
                      </a:r>
                      <a:endParaRPr/>
                    </a:p>
                  </a:txBody>
                  <a:tcPr marT="45725" marB="45725" marR="91450" marL="91450" anchor="ctr">
                    <a:lnL cap="flat" cmpd="sng" w="9525">
                      <a:solidFill>
                        <a:schemeClr val="dk1"/>
                      </a:solidFill>
                      <a:prstDash val="dash"/>
                      <a:round/>
                      <a:headEnd len="sm" w="sm" type="none"/>
                      <a:tailEnd len="sm" w="sm" type="none"/>
                    </a:lnL>
                    <a:lnR cap="flat" cmpd="sng" w="9525">
                      <a:solidFill>
                        <a:schemeClr val="dk1"/>
                      </a:solidFill>
                      <a:prstDash val="dash"/>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ctr">
                        <a:spcBef>
                          <a:spcPts val="0"/>
                        </a:spcBef>
                        <a:spcAft>
                          <a:spcPts val="0"/>
                        </a:spcAft>
                        <a:buNone/>
                      </a:pPr>
                      <a:r>
                        <a:rPr b="1" lang="ja-JP" sz="900" u="none" cap="none" strike="noStrike">
                          <a:latin typeface="Arial"/>
                          <a:ea typeface="Arial"/>
                          <a:cs typeface="Arial"/>
                          <a:sym typeface="Arial"/>
                        </a:rPr>
                        <a:t>100万円</a:t>
                      </a:r>
                      <a:endParaRPr/>
                    </a:p>
                  </a:txBody>
                  <a:tcPr marT="45725" marB="45725" marR="91450" marL="91450" anchor="ctr">
                    <a:lnL cap="flat" cmpd="sng" w="9525">
                      <a:solidFill>
                        <a:schemeClr val="dk1"/>
                      </a:solidFill>
                      <a:prstDash val="dash"/>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r>
              <a:tr h="288000">
                <a:tc>
                  <a:txBody>
                    <a:bodyPr/>
                    <a:lstStyle/>
                    <a:p>
                      <a:pPr indent="0" lvl="0" marL="0" marR="0" rtl="0" algn="ctr">
                        <a:spcBef>
                          <a:spcPts val="0"/>
                        </a:spcBef>
                        <a:spcAft>
                          <a:spcPts val="0"/>
                        </a:spcAft>
                        <a:buNone/>
                      </a:pPr>
                      <a:r>
                        <a:rPr b="1" lang="ja-JP" sz="900" u="none" cap="none" strike="noStrike">
                          <a:latin typeface="Arial"/>
                          <a:ea typeface="Arial"/>
                          <a:cs typeface="Arial"/>
                          <a:sym typeface="Arial"/>
                        </a:rPr>
                        <a:t>Ｃ家</a:t>
                      </a:r>
                      <a:endParaRPr/>
                    </a:p>
                  </a:txBody>
                  <a:tcPr marT="45725" marB="45725" marR="91450" marL="91450" anchor="ctr">
                    <a:lnL cap="flat" cmpd="sng" w="12700">
                      <a:solidFill>
                        <a:schemeClr val="dk1"/>
                      </a:solidFill>
                      <a:prstDash val="solid"/>
                      <a:round/>
                      <a:headEnd len="sm" w="sm" type="none"/>
                      <a:tailEnd len="sm" w="sm" type="none"/>
                    </a:lnL>
                    <a:lnR cap="flat" cmpd="sng" w="9525">
                      <a:solidFill>
                        <a:schemeClr val="dk1"/>
                      </a:solidFill>
                      <a:prstDash val="dash"/>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ctr">
                        <a:spcBef>
                          <a:spcPts val="0"/>
                        </a:spcBef>
                        <a:spcAft>
                          <a:spcPts val="0"/>
                        </a:spcAft>
                        <a:buNone/>
                      </a:pPr>
                      <a:r>
                        <a:rPr b="1" lang="ja-JP" sz="900" u="none" cap="none" strike="noStrike">
                          <a:latin typeface="Arial"/>
                          <a:ea typeface="Arial"/>
                          <a:cs typeface="Arial"/>
                          <a:sym typeface="Arial"/>
                        </a:rPr>
                        <a:t>４人</a:t>
                      </a:r>
                      <a:endParaRPr/>
                    </a:p>
                  </a:txBody>
                  <a:tcPr marT="45725" marB="45725" marR="91450" marL="91450" anchor="ctr">
                    <a:lnL cap="flat" cmpd="sng" w="9525">
                      <a:solidFill>
                        <a:schemeClr val="dk1"/>
                      </a:solidFill>
                      <a:prstDash val="dash"/>
                      <a:round/>
                      <a:headEnd len="sm" w="sm" type="none"/>
                      <a:tailEnd len="sm" w="sm" type="none"/>
                    </a:lnL>
                    <a:lnR cap="flat" cmpd="sng" w="9525">
                      <a:solidFill>
                        <a:schemeClr val="dk1"/>
                      </a:solidFill>
                      <a:prstDash val="dash"/>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ctr">
                        <a:spcBef>
                          <a:spcPts val="0"/>
                        </a:spcBef>
                        <a:spcAft>
                          <a:spcPts val="0"/>
                        </a:spcAft>
                        <a:buNone/>
                      </a:pPr>
                      <a:r>
                        <a:rPr b="1" lang="ja-JP" sz="900" u="none" cap="none" strike="noStrike">
                          <a:latin typeface="Arial"/>
                          <a:ea typeface="Arial"/>
                          <a:cs typeface="Arial"/>
                          <a:sym typeface="Arial"/>
                        </a:rPr>
                        <a:t>500万円</a:t>
                      </a:r>
                      <a:endParaRPr/>
                    </a:p>
                  </a:txBody>
                  <a:tcPr marT="45725" marB="45725" marR="91450" marL="91450" anchor="ctr">
                    <a:lnL cap="flat" cmpd="sng" w="9525">
                      <a:solidFill>
                        <a:schemeClr val="dk1"/>
                      </a:solidFill>
                      <a:prstDash val="dash"/>
                      <a:round/>
                      <a:headEnd len="sm" w="sm" type="none"/>
                      <a:tailEnd len="sm" w="sm" type="none"/>
                    </a:lnL>
                    <a:lnR cap="flat" cmpd="sng" w="9525">
                      <a:solidFill>
                        <a:schemeClr val="dk1"/>
                      </a:solidFill>
                      <a:prstDash val="dash"/>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ctr">
                        <a:spcBef>
                          <a:spcPts val="0"/>
                        </a:spcBef>
                        <a:spcAft>
                          <a:spcPts val="0"/>
                        </a:spcAft>
                        <a:buNone/>
                      </a:pPr>
                      <a:r>
                        <a:rPr b="1" lang="ja-JP" sz="900" u="none" cap="none" strike="noStrike">
                          <a:latin typeface="Arial"/>
                          <a:ea typeface="Arial"/>
                          <a:cs typeface="Arial"/>
                          <a:sym typeface="Arial"/>
                        </a:rPr>
                        <a:t>月10回</a:t>
                      </a:r>
                      <a:endParaRPr/>
                    </a:p>
                  </a:txBody>
                  <a:tcPr marT="45725" marB="45725" marR="91450" marL="91450" anchor="ctr">
                    <a:lnL cap="flat" cmpd="sng" w="9525">
                      <a:solidFill>
                        <a:schemeClr val="dk1"/>
                      </a:solidFill>
                      <a:prstDash val="dash"/>
                      <a:round/>
                      <a:headEnd len="sm" w="sm" type="none"/>
                      <a:tailEnd len="sm" w="sm" type="none"/>
                    </a:lnL>
                    <a:lnR cap="flat" cmpd="sng" w="9525">
                      <a:solidFill>
                        <a:schemeClr val="dk1"/>
                      </a:solidFill>
                      <a:prstDash val="dash"/>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ctr">
                        <a:spcBef>
                          <a:spcPts val="0"/>
                        </a:spcBef>
                        <a:spcAft>
                          <a:spcPts val="0"/>
                        </a:spcAft>
                        <a:buNone/>
                      </a:pPr>
                      <a:r>
                        <a:rPr b="1" lang="ja-JP" sz="900" u="none" cap="none" strike="noStrike">
                          <a:latin typeface="Arial"/>
                          <a:ea typeface="Arial"/>
                          <a:cs typeface="Arial"/>
                          <a:sym typeface="Arial"/>
                        </a:rPr>
                        <a:t>100万円</a:t>
                      </a:r>
                      <a:endParaRPr/>
                    </a:p>
                  </a:txBody>
                  <a:tcPr marT="45725" marB="45725" marR="91450" marL="91450" anchor="ctr">
                    <a:lnL cap="flat" cmpd="sng" w="9525">
                      <a:solidFill>
                        <a:schemeClr val="dk1"/>
                      </a:solidFill>
                      <a:prstDash val="dash"/>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r>
              <a:tr h="288000">
                <a:tc>
                  <a:txBody>
                    <a:bodyPr/>
                    <a:lstStyle/>
                    <a:p>
                      <a:pPr indent="0" lvl="0" marL="0" marR="0" rtl="0" algn="ctr">
                        <a:spcBef>
                          <a:spcPts val="0"/>
                        </a:spcBef>
                        <a:spcAft>
                          <a:spcPts val="0"/>
                        </a:spcAft>
                        <a:buNone/>
                      </a:pPr>
                      <a:r>
                        <a:rPr b="1" lang="ja-JP" sz="900" u="none" cap="none" strike="noStrike">
                          <a:latin typeface="Arial"/>
                          <a:ea typeface="Arial"/>
                          <a:cs typeface="Arial"/>
                          <a:sym typeface="Arial"/>
                        </a:rPr>
                        <a:t>Ｄ家</a:t>
                      </a:r>
                      <a:endParaRPr/>
                    </a:p>
                  </a:txBody>
                  <a:tcPr marT="45725" marB="45725" marR="91450" marL="91450" anchor="ctr">
                    <a:lnL cap="flat" cmpd="sng" w="12700">
                      <a:solidFill>
                        <a:schemeClr val="dk1"/>
                      </a:solidFill>
                      <a:prstDash val="solid"/>
                      <a:round/>
                      <a:headEnd len="sm" w="sm" type="none"/>
                      <a:tailEnd len="sm" w="sm" type="none"/>
                    </a:lnL>
                    <a:lnR cap="flat" cmpd="sng" w="9525">
                      <a:solidFill>
                        <a:schemeClr val="dk1"/>
                      </a:solidFill>
                      <a:prstDash val="dash"/>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ctr">
                        <a:spcBef>
                          <a:spcPts val="0"/>
                        </a:spcBef>
                        <a:spcAft>
                          <a:spcPts val="0"/>
                        </a:spcAft>
                        <a:buNone/>
                      </a:pPr>
                      <a:r>
                        <a:rPr b="1" lang="ja-JP" sz="900" u="none" cap="none" strike="noStrike">
                          <a:latin typeface="Arial"/>
                          <a:ea typeface="Arial"/>
                          <a:cs typeface="Arial"/>
                          <a:sym typeface="Arial"/>
                        </a:rPr>
                        <a:t>４人</a:t>
                      </a:r>
                      <a:endParaRPr/>
                    </a:p>
                  </a:txBody>
                  <a:tcPr marT="45725" marB="45725" marR="91450" marL="91450" anchor="ctr">
                    <a:lnL cap="flat" cmpd="sng" w="9525">
                      <a:solidFill>
                        <a:schemeClr val="dk1"/>
                      </a:solidFill>
                      <a:prstDash val="dash"/>
                      <a:round/>
                      <a:headEnd len="sm" w="sm" type="none"/>
                      <a:tailEnd len="sm" w="sm" type="none"/>
                    </a:lnL>
                    <a:lnR cap="flat" cmpd="sng" w="9525">
                      <a:solidFill>
                        <a:schemeClr val="dk1"/>
                      </a:solidFill>
                      <a:prstDash val="dash"/>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ctr">
                        <a:spcBef>
                          <a:spcPts val="0"/>
                        </a:spcBef>
                        <a:spcAft>
                          <a:spcPts val="0"/>
                        </a:spcAft>
                        <a:buNone/>
                      </a:pPr>
                      <a:r>
                        <a:rPr b="1" lang="ja-JP" sz="900" u="none" cap="none" strike="noStrike">
                          <a:latin typeface="Arial"/>
                          <a:ea typeface="Arial"/>
                          <a:cs typeface="Arial"/>
                          <a:sym typeface="Arial"/>
                        </a:rPr>
                        <a:t>500万円</a:t>
                      </a:r>
                      <a:endParaRPr/>
                    </a:p>
                  </a:txBody>
                  <a:tcPr marT="45725" marB="45725" marR="91450" marL="91450" anchor="ctr">
                    <a:lnL cap="flat" cmpd="sng" w="9525">
                      <a:solidFill>
                        <a:schemeClr val="dk1"/>
                      </a:solidFill>
                      <a:prstDash val="dash"/>
                      <a:round/>
                      <a:headEnd len="sm" w="sm" type="none"/>
                      <a:tailEnd len="sm" w="sm" type="none"/>
                    </a:lnL>
                    <a:lnR cap="flat" cmpd="sng" w="9525">
                      <a:solidFill>
                        <a:schemeClr val="dk1"/>
                      </a:solidFill>
                      <a:prstDash val="dash"/>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ctr">
                        <a:spcBef>
                          <a:spcPts val="0"/>
                        </a:spcBef>
                        <a:spcAft>
                          <a:spcPts val="0"/>
                        </a:spcAft>
                        <a:buNone/>
                      </a:pPr>
                      <a:r>
                        <a:rPr b="1" lang="ja-JP" sz="900" u="none" cap="none" strike="noStrike">
                          <a:latin typeface="Arial"/>
                          <a:ea typeface="Arial"/>
                          <a:cs typeface="Arial"/>
                          <a:sym typeface="Arial"/>
                        </a:rPr>
                        <a:t>月10回</a:t>
                      </a:r>
                      <a:endParaRPr/>
                    </a:p>
                  </a:txBody>
                  <a:tcPr marT="45725" marB="45725" marR="91450" marL="91450" anchor="ctr">
                    <a:lnL cap="flat" cmpd="sng" w="9525">
                      <a:solidFill>
                        <a:schemeClr val="dk1"/>
                      </a:solidFill>
                      <a:prstDash val="dash"/>
                      <a:round/>
                      <a:headEnd len="sm" w="sm" type="none"/>
                      <a:tailEnd len="sm" w="sm" type="none"/>
                    </a:lnL>
                    <a:lnR cap="flat" cmpd="sng" w="9525">
                      <a:solidFill>
                        <a:schemeClr val="dk1"/>
                      </a:solidFill>
                      <a:prstDash val="dash"/>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ctr">
                        <a:spcBef>
                          <a:spcPts val="0"/>
                        </a:spcBef>
                        <a:spcAft>
                          <a:spcPts val="0"/>
                        </a:spcAft>
                        <a:buNone/>
                      </a:pPr>
                      <a:r>
                        <a:rPr b="1" lang="ja-JP" sz="900" u="none" cap="none" strike="noStrike">
                          <a:latin typeface="Arial"/>
                          <a:ea typeface="Arial"/>
                          <a:cs typeface="Arial"/>
                          <a:sym typeface="Arial"/>
                        </a:rPr>
                        <a:t>100万円</a:t>
                      </a:r>
                      <a:endParaRPr/>
                    </a:p>
                  </a:txBody>
                  <a:tcPr marT="45725" marB="45725" marR="91450" marL="91450" anchor="ctr">
                    <a:lnL cap="flat" cmpd="sng" w="9525">
                      <a:solidFill>
                        <a:schemeClr val="dk1"/>
                      </a:solidFill>
                      <a:prstDash val="dash"/>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r>
              <a:tr h="114300">
                <a:tc gridSpan="4">
                  <a:txBody>
                    <a:bodyPr/>
                    <a:lstStyle/>
                    <a:p>
                      <a:pPr indent="0" lvl="0" marL="0" marR="0" rtl="0" algn="ctr">
                        <a:spcBef>
                          <a:spcPts val="0"/>
                        </a:spcBef>
                        <a:spcAft>
                          <a:spcPts val="0"/>
                        </a:spcAft>
                        <a:buNone/>
                      </a:pPr>
                      <a:r>
                        <a:rPr b="1" lang="ja-JP" sz="900" u="none" cap="none" strike="noStrike">
                          <a:latin typeface="Arial"/>
                          <a:ea typeface="Arial"/>
                          <a:cs typeface="Arial"/>
                          <a:sym typeface="Arial"/>
                        </a:rPr>
                        <a:t>合計</a:t>
                      </a:r>
                      <a:endParaRPr/>
                    </a:p>
                  </a:txBody>
                  <a:tcPr marT="45725" marB="45725" marR="91450" marL="91450" anchor="ctr">
                    <a:lnL cap="flat" cmpd="sng" w="12700">
                      <a:solidFill>
                        <a:schemeClr val="dk1"/>
                      </a:solidFill>
                      <a:prstDash val="solid"/>
                      <a:round/>
                      <a:headEnd len="sm" w="sm" type="none"/>
                      <a:tailEnd len="sm" w="sm" type="none"/>
                    </a:lnL>
                    <a:lnR cap="flat" cmpd="sng" w="9525">
                      <a:solidFill>
                        <a:schemeClr val="dk1"/>
                      </a:solidFill>
                      <a:prstDash val="dash"/>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hMerge="1"/>
                <a:tc hMerge="1"/>
                <a:tc hMerge="1"/>
                <a:tc>
                  <a:txBody>
                    <a:bodyPr/>
                    <a:lstStyle/>
                    <a:p>
                      <a:pPr indent="0" lvl="0" marL="0" marR="0" rtl="0" algn="ctr">
                        <a:spcBef>
                          <a:spcPts val="0"/>
                        </a:spcBef>
                        <a:spcAft>
                          <a:spcPts val="0"/>
                        </a:spcAft>
                        <a:buNone/>
                      </a:pPr>
                      <a:r>
                        <a:rPr b="1" lang="ja-JP" sz="900" u="none" cap="none" strike="noStrike">
                          <a:latin typeface="Arial"/>
                          <a:ea typeface="Arial"/>
                          <a:cs typeface="Arial"/>
                          <a:sym typeface="Arial"/>
                        </a:rPr>
                        <a:t>400万円</a:t>
                      </a:r>
                      <a:endParaRPr/>
                    </a:p>
                  </a:txBody>
                  <a:tcPr marT="45725" marB="45725" marR="91450" marL="91450" anchor="ctr">
                    <a:lnL cap="flat" cmpd="sng" w="9525">
                      <a:solidFill>
                        <a:schemeClr val="dk1"/>
                      </a:solidFill>
                      <a:prstDash val="dash"/>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r>
            </a:tbl>
          </a:graphicData>
        </a:graphic>
      </p:graphicFrame>
    </p:spTree>
  </p:cSld>
  <p:clrMapOvr>
    <a:masterClrMapping/>
  </p:clrMapOvr>
  <p:extLst>
    <p:ext uri="{DCECCB84-F9BA-43D5-87BE-67443E8EF086}">
      <p15:sldGuideLst>
        <p15:guide id="1" orient="horz">
          <p15:clr>
            <a:srgbClr val="FBAE40"/>
          </p15:clr>
        </p15:guide>
        <p15:guide id="2" pos="5760">
          <p15:clr>
            <a:srgbClr val="FBAE40"/>
          </p15:clr>
        </p15:guide>
      </p15:sldGuideLst>
    </p:ext>
  </p:extLst>
</p:sldLayout>
</file>

<file path=ppt/slideLayouts/slideLayout7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白紙">
  <p:cSld name="1_白紙">
    <p:bg>
      <p:bgPr>
        <a:blipFill>
          <a:blip r:embed="rId2">
            <a:alphaModFix/>
          </a:blip>
          <a:stretch>
            <a:fillRect/>
          </a:stretch>
        </a:blipFill>
      </p:bgPr>
    </p:bg>
    <p:spTree>
      <p:nvGrpSpPr>
        <p:cNvPr id="776" name="Shape 776"/>
        <p:cNvGrpSpPr/>
        <p:nvPr/>
      </p:nvGrpSpPr>
      <p:grpSpPr>
        <a:xfrm>
          <a:off x="0" y="0"/>
          <a:ext cx="0" cy="0"/>
          <a:chOff x="0" y="0"/>
          <a:chExt cx="0" cy="0"/>
        </a:xfrm>
      </p:grpSpPr>
    </p:spTree>
  </p:cSld>
  <p:clrMapOvr>
    <a:masterClrMapping/>
  </p:clrMapOvr>
  <p:extLst>
    <p:ext uri="{DCECCB84-F9BA-43D5-87BE-67443E8EF086}">
      <p15:sldGuideLst>
        <p15:guide id="1" orient="horz">
          <p15:clr>
            <a:srgbClr val="FBAE40"/>
          </p15:clr>
        </p15:guide>
        <p15:guide id="2" pos="5760">
          <p15:clr>
            <a:srgbClr val="FBAE40"/>
          </p15:clr>
        </p15:guide>
      </p15:sldGuideLst>
    </p:ext>
  </p:extLst>
</p:sldLayout>
</file>

<file path=ppt/slideLayouts/slideLayout7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タイトル スライド">
  <p:cSld name="タイトル スライド">
    <p:spTree>
      <p:nvGrpSpPr>
        <p:cNvPr id="778" name="Shape 778"/>
        <p:cNvGrpSpPr/>
        <p:nvPr/>
      </p:nvGrpSpPr>
      <p:grpSpPr>
        <a:xfrm>
          <a:off x="0" y="0"/>
          <a:ext cx="0" cy="0"/>
          <a:chOff x="0" y="0"/>
          <a:chExt cx="0" cy="0"/>
        </a:xfrm>
      </p:grpSpPr>
    </p:spTree>
  </p:cSld>
  <p:clrMapOvr>
    <a:masterClrMapping/>
  </p:clrMapOvr>
</p:sldLayout>
</file>

<file path=ppt/slideLayouts/slideLayout7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白紙" type="blank">
  <p:cSld name="BLANK">
    <p:spTree>
      <p:nvGrpSpPr>
        <p:cNvPr id="779" name="Shape 779"/>
        <p:cNvGrpSpPr/>
        <p:nvPr/>
      </p:nvGrpSpPr>
      <p:grpSpPr>
        <a:xfrm>
          <a:off x="0" y="0"/>
          <a:ext cx="0" cy="0"/>
          <a:chOff x="0" y="0"/>
          <a:chExt cx="0" cy="0"/>
        </a:xfrm>
      </p:grpSpPr>
      <p:sp>
        <p:nvSpPr>
          <p:cNvPr id="780" name="Google Shape;780;p87"/>
          <p:cNvSpPr/>
          <p:nvPr/>
        </p:nvSpPr>
        <p:spPr>
          <a:xfrm>
            <a:off x="-1" y="705417"/>
            <a:ext cx="9144000" cy="58800"/>
          </a:xfrm>
          <a:prstGeom prst="rect">
            <a:avLst/>
          </a:prstGeom>
          <a:solidFill>
            <a:srgbClr val="005BAD"/>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2400"/>
              <a:buFont typeface="Arial"/>
              <a:buNone/>
            </a:pPr>
            <a:r>
              <a:t/>
            </a:r>
            <a:endParaRPr b="0" i="0" sz="2400" u="none" cap="none" strike="noStrike">
              <a:solidFill>
                <a:srgbClr val="000000"/>
              </a:solidFill>
              <a:latin typeface="Arial"/>
              <a:ea typeface="Arial"/>
              <a:cs typeface="Arial"/>
              <a:sym typeface="Arial"/>
            </a:endParaRPr>
          </a:p>
        </p:txBody>
      </p:sp>
      <p:sp>
        <p:nvSpPr>
          <p:cNvPr id="781" name="Google Shape;781;p87"/>
          <p:cNvSpPr txBox="1"/>
          <p:nvPr>
            <p:ph idx="12" type="sldNum"/>
          </p:nvPr>
        </p:nvSpPr>
        <p:spPr>
          <a:xfrm>
            <a:off x="8769893" y="6443281"/>
            <a:ext cx="374100" cy="298500"/>
          </a:xfrm>
          <a:prstGeom prst="rect">
            <a:avLst/>
          </a:prstGeom>
          <a:noFill/>
          <a:ln>
            <a:noFill/>
          </a:ln>
        </p:spPr>
        <p:txBody>
          <a:bodyPr anchorCtr="0" anchor="ctr" bIns="45700" lIns="91425" spcFirstLastPara="1" rIns="91425" wrap="square" tIns="45700">
            <a:noAutofit/>
          </a:bodyPr>
          <a:lstStyle>
            <a:lvl1pPr indent="0" lvl="0" marL="0" marR="0" algn="ctr">
              <a:spcBef>
                <a:spcPts val="0"/>
              </a:spcBef>
              <a:buNone/>
              <a:defRPr b="1" sz="1200">
                <a:solidFill>
                  <a:schemeClr val="dk1"/>
                </a:solidFill>
                <a:latin typeface="Arial"/>
                <a:ea typeface="Arial"/>
                <a:cs typeface="Arial"/>
                <a:sym typeface="Arial"/>
              </a:defRPr>
            </a:lvl1pPr>
            <a:lvl2pPr indent="0" lvl="1" marL="0" marR="0" algn="ctr">
              <a:spcBef>
                <a:spcPts val="0"/>
              </a:spcBef>
              <a:buNone/>
              <a:defRPr b="1" sz="1200">
                <a:solidFill>
                  <a:schemeClr val="dk1"/>
                </a:solidFill>
                <a:latin typeface="Arial"/>
                <a:ea typeface="Arial"/>
                <a:cs typeface="Arial"/>
                <a:sym typeface="Arial"/>
              </a:defRPr>
            </a:lvl2pPr>
            <a:lvl3pPr indent="0" lvl="2" marL="0" marR="0" algn="ctr">
              <a:spcBef>
                <a:spcPts val="0"/>
              </a:spcBef>
              <a:buNone/>
              <a:defRPr b="1" sz="1200">
                <a:solidFill>
                  <a:schemeClr val="dk1"/>
                </a:solidFill>
                <a:latin typeface="Arial"/>
                <a:ea typeface="Arial"/>
                <a:cs typeface="Arial"/>
                <a:sym typeface="Arial"/>
              </a:defRPr>
            </a:lvl3pPr>
            <a:lvl4pPr indent="0" lvl="3" marL="0" marR="0" algn="ctr">
              <a:spcBef>
                <a:spcPts val="0"/>
              </a:spcBef>
              <a:buNone/>
              <a:defRPr b="1" sz="1200">
                <a:solidFill>
                  <a:schemeClr val="dk1"/>
                </a:solidFill>
                <a:latin typeface="Arial"/>
                <a:ea typeface="Arial"/>
                <a:cs typeface="Arial"/>
                <a:sym typeface="Arial"/>
              </a:defRPr>
            </a:lvl4pPr>
            <a:lvl5pPr indent="0" lvl="4" marL="0" marR="0" algn="ctr">
              <a:spcBef>
                <a:spcPts val="0"/>
              </a:spcBef>
              <a:buNone/>
              <a:defRPr b="1" sz="1200">
                <a:solidFill>
                  <a:schemeClr val="dk1"/>
                </a:solidFill>
                <a:latin typeface="Arial"/>
                <a:ea typeface="Arial"/>
                <a:cs typeface="Arial"/>
                <a:sym typeface="Arial"/>
              </a:defRPr>
            </a:lvl5pPr>
            <a:lvl6pPr indent="0" lvl="5" marL="0" marR="0" algn="ctr">
              <a:spcBef>
                <a:spcPts val="0"/>
              </a:spcBef>
              <a:buNone/>
              <a:defRPr b="1" sz="1200">
                <a:solidFill>
                  <a:schemeClr val="dk1"/>
                </a:solidFill>
                <a:latin typeface="Arial"/>
                <a:ea typeface="Arial"/>
                <a:cs typeface="Arial"/>
                <a:sym typeface="Arial"/>
              </a:defRPr>
            </a:lvl6pPr>
            <a:lvl7pPr indent="0" lvl="6" marL="0" marR="0" algn="ctr">
              <a:spcBef>
                <a:spcPts val="0"/>
              </a:spcBef>
              <a:buNone/>
              <a:defRPr b="1" sz="1200">
                <a:solidFill>
                  <a:schemeClr val="dk1"/>
                </a:solidFill>
                <a:latin typeface="Arial"/>
                <a:ea typeface="Arial"/>
                <a:cs typeface="Arial"/>
                <a:sym typeface="Arial"/>
              </a:defRPr>
            </a:lvl7pPr>
            <a:lvl8pPr indent="0" lvl="7" marL="0" marR="0" algn="ctr">
              <a:spcBef>
                <a:spcPts val="0"/>
              </a:spcBef>
              <a:buNone/>
              <a:defRPr b="1" sz="1200">
                <a:solidFill>
                  <a:schemeClr val="dk1"/>
                </a:solidFill>
                <a:latin typeface="Arial"/>
                <a:ea typeface="Arial"/>
                <a:cs typeface="Arial"/>
                <a:sym typeface="Arial"/>
              </a:defRPr>
            </a:lvl8pPr>
            <a:lvl9pPr indent="0" lvl="8" marL="0" marR="0" algn="ctr">
              <a:spcBef>
                <a:spcPts val="0"/>
              </a:spcBef>
              <a:buNone/>
              <a:defRPr b="1" sz="1200">
                <a:solidFill>
                  <a:schemeClr val="dk1"/>
                </a:solidFill>
                <a:latin typeface="Arial"/>
                <a:ea typeface="Arial"/>
                <a:cs typeface="Arial"/>
                <a:sym typeface="Arial"/>
              </a:defRPr>
            </a:lvl9pPr>
          </a:lstStyle>
          <a:p>
            <a:pPr indent="0" lvl="0" marL="0" rtl="0" algn="ctr">
              <a:spcBef>
                <a:spcPts val="0"/>
              </a:spcBef>
              <a:spcAft>
                <a:spcPts val="0"/>
              </a:spcAft>
              <a:buNone/>
            </a:pPr>
            <a:fld id="{00000000-1234-1234-1234-123412341234}" type="slidenum">
              <a:rPr lang="ja-JP"/>
              <a:t>‹#›</a:t>
            </a:fld>
            <a:endParaRPr/>
          </a:p>
        </p:txBody>
      </p:sp>
    </p:spTree>
  </p:cSld>
  <p:clrMapOvr>
    <a:masterClrMapping/>
  </p:clrMapOvr>
  <p:extLst>
    <p:ext uri="{DCECCB84-F9BA-43D5-87BE-67443E8EF086}">
      <p15:sldGuideLst>
        <p15:guide id="1" orient="horz">
          <p15:clr>
            <a:srgbClr val="FBAE40"/>
          </p15:clr>
        </p15:guide>
        <p15:guide id="2" pos="5760">
          <p15:clr>
            <a:srgbClr val="FBAE40"/>
          </p15:clr>
        </p15:guide>
      </p15:sldGuideLst>
    </p:ext>
  </p:extLst>
</p:sldLayout>
</file>

<file path=ppt/slideLayouts/slideLayout7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4_白紙">
  <p:cSld name="4_白紙">
    <p:spTree>
      <p:nvGrpSpPr>
        <p:cNvPr id="782" name="Shape 782"/>
        <p:cNvGrpSpPr/>
        <p:nvPr/>
      </p:nvGrpSpPr>
      <p:grpSpPr>
        <a:xfrm>
          <a:off x="0" y="0"/>
          <a:ext cx="0" cy="0"/>
          <a:chOff x="0" y="0"/>
          <a:chExt cx="0" cy="0"/>
        </a:xfrm>
      </p:grpSpPr>
      <p:sp>
        <p:nvSpPr>
          <p:cNvPr id="783" name="Google Shape;783;p88"/>
          <p:cNvSpPr/>
          <p:nvPr/>
        </p:nvSpPr>
        <p:spPr>
          <a:xfrm>
            <a:off x="-1" y="705417"/>
            <a:ext cx="9144000" cy="58800"/>
          </a:xfrm>
          <a:prstGeom prst="rect">
            <a:avLst/>
          </a:prstGeom>
          <a:solidFill>
            <a:srgbClr val="0088CC"/>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2400"/>
              <a:buFont typeface="Arial"/>
              <a:buNone/>
            </a:pPr>
            <a:r>
              <a:t/>
            </a:r>
            <a:endParaRPr b="0" i="0" sz="2400" u="none" cap="none" strike="noStrike">
              <a:solidFill>
                <a:srgbClr val="000000"/>
              </a:solidFill>
              <a:latin typeface="Arial"/>
              <a:ea typeface="Arial"/>
              <a:cs typeface="Arial"/>
              <a:sym typeface="Arial"/>
            </a:endParaRPr>
          </a:p>
        </p:txBody>
      </p:sp>
      <p:sp>
        <p:nvSpPr>
          <p:cNvPr id="784" name="Google Shape;784;p88"/>
          <p:cNvSpPr txBox="1"/>
          <p:nvPr>
            <p:ph idx="12" type="sldNum"/>
          </p:nvPr>
        </p:nvSpPr>
        <p:spPr>
          <a:xfrm>
            <a:off x="8769893" y="6443281"/>
            <a:ext cx="374100" cy="298500"/>
          </a:xfrm>
          <a:prstGeom prst="rect">
            <a:avLst/>
          </a:prstGeom>
          <a:noFill/>
          <a:ln>
            <a:noFill/>
          </a:ln>
        </p:spPr>
        <p:txBody>
          <a:bodyPr anchorCtr="0" anchor="ctr" bIns="45700" lIns="91425" spcFirstLastPara="1" rIns="91425" wrap="square" tIns="45700">
            <a:noAutofit/>
          </a:bodyPr>
          <a:lstStyle>
            <a:lvl1pPr indent="0" lvl="0" marL="0" marR="0" algn="ctr">
              <a:spcBef>
                <a:spcPts val="0"/>
              </a:spcBef>
              <a:buNone/>
              <a:defRPr b="1" sz="1200">
                <a:solidFill>
                  <a:schemeClr val="dk1"/>
                </a:solidFill>
                <a:latin typeface="Arial"/>
                <a:ea typeface="Arial"/>
                <a:cs typeface="Arial"/>
                <a:sym typeface="Arial"/>
              </a:defRPr>
            </a:lvl1pPr>
            <a:lvl2pPr indent="0" lvl="1" marL="0" marR="0" algn="ctr">
              <a:spcBef>
                <a:spcPts val="0"/>
              </a:spcBef>
              <a:buNone/>
              <a:defRPr b="1" sz="1200">
                <a:solidFill>
                  <a:schemeClr val="dk1"/>
                </a:solidFill>
                <a:latin typeface="Arial"/>
                <a:ea typeface="Arial"/>
                <a:cs typeface="Arial"/>
                <a:sym typeface="Arial"/>
              </a:defRPr>
            </a:lvl2pPr>
            <a:lvl3pPr indent="0" lvl="2" marL="0" marR="0" algn="ctr">
              <a:spcBef>
                <a:spcPts val="0"/>
              </a:spcBef>
              <a:buNone/>
              <a:defRPr b="1" sz="1200">
                <a:solidFill>
                  <a:schemeClr val="dk1"/>
                </a:solidFill>
                <a:latin typeface="Arial"/>
                <a:ea typeface="Arial"/>
                <a:cs typeface="Arial"/>
                <a:sym typeface="Arial"/>
              </a:defRPr>
            </a:lvl3pPr>
            <a:lvl4pPr indent="0" lvl="3" marL="0" marR="0" algn="ctr">
              <a:spcBef>
                <a:spcPts val="0"/>
              </a:spcBef>
              <a:buNone/>
              <a:defRPr b="1" sz="1200">
                <a:solidFill>
                  <a:schemeClr val="dk1"/>
                </a:solidFill>
                <a:latin typeface="Arial"/>
                <a:ea typeface="Arial"/>
                <a:cs typeface="Arial"/>
                <a:sym typeface="Arial"/>
              </a:defRPr>
            </a:lvl4pPr>
            <a:lvl5pPr indent="0" lvl="4" marL="0" marR="0" algn="ctr">
              <a:spcBef>
                <a:spcPts val="0"/>
              </a:spcBef>
              <a:buNone/>
              <a:defRPr b="1" sz="1200">
                <a:solidFill>
                  <a:schemeClr val="dk1"/>
                </a:solidFill>
                <a:latin typeface="Arial"/>
                <a:ea typeface="Arial"/>
                <a:cs typeface="Arial"/>
                <a:sym typeface="Arial"/>
              </a:defRPr>
            </a:lvl5pPr>
            <a:lvl6pPr indent="0" lvl="5" marL="0" marR="0" algn="ctr">
              <a:spcBef>
                <a:spcPts val="0"/>
              </a:spcBef>
              <a:buNone/>
              <a:defRPr b="1" sz="1200">
                <a:solidFill>
                  <a:schemeClr val="dk1"/>
                </a:solidFill>
                <a:latin typeface="Arial"/>
                <a:ea typeface="Arial"/>
                <a:cs typeface="Arial"/>
                <a:sym typeface="Arial"/>
              </a:defRPr>
            </a:lvl6pPr>
            <a:lvl7pPr indent="0" lvl="6" marL="0" marR="0" algn="ctr">
              <a:spcBef>
                <a:spcPts val="0"/>
              </a:spcBef>
              <a:buNone/>
              <a:defRPr b="1" sz="1200">
                <a:solidFill>
                  <a:schemeClr val="dk1"/>
                </a:solidFill>
                <a:latin typeface="Arial"/>
                <a:ea typeface="Arial"/>
                <a:cs typeface="Arial"/>
                <a:sym typeface="Arial"/>
              </a:defRPr>
            </a:lvl7pPr>
            <a:lvl8pPr indent="0" lvl="7" marL="0" marR="0" algn="ctr">
              <a:spcBef>
                <a:spcPts val="0"/>
              </a:spcBef>
              <a:buNone/>
              <a:defRPr b="1" sz="1200">
                <a:solidFill>
                  <a:schemeClr val="dk1"/>
                </a:solidFill>
                <a:latin typeface="Arial"/>
                <a:ea typeface="Arial"/>
                <a:cs typeface="Arial"/>
                <a:sym typeface="Arial"/>
              </a:defRPr>
            </a:lvl8pPr>
            <a:lvl9pPr indent="0" lvl="8" marL="0" marR="0" algn="ctr">
              <a:spcBef>
                <a:spcPts val="0"/>
              </a:spcBef>
              <a:buNone/>
              <a:defRPr b="1" sz="1200">
                <a:solidFill>
                  <a:schemeClr val="dk1"/>
                </a:solidFill>
                <a:latin typeface="Arial"/>
                <a:ea typeface="Arial"/>
                <a:cs typeface="Arial"/>
                <a:sym typeface="Arial"/>
              </a:defRPr>
            </a:lvl9pPr>
          </a:lstStyle>
          <a:p>
            <a:pPr indent="0" lvl="0" marL="0" rtl="0" algn="ctr">
              <a:spcBef>
                <a:spcPts val="0"/>
              </a:spcBef>
              <a:spcAft>
                <a:spcPts val="0"/>
              </a:spcAft>
              <a:buNone/>
            </a:pPr>
            <a:fld id="{00000000-1234-1234-1234-123412341234}" type="slidenum">
              <a:rPr lang="ja-JP"/>
              <a:t>‹#›</a:t>
            </a:fld>
            <a:endParaRPr/>
          </a:p>
        </p:txBody>
      </p:sp>
    </p:spTree>
  </p:cSld>
  <p:clrMapOvr>
    <a:masterClrMapping/>
  </p:clrMapOvr>
  <p:extLst>
    <p:ext uri="{DCECCB84-F9BA-43D5-87BE-67443E8EF086}">
      <p15:sldGuideLst>
        <p15:guide id="1" orient="horz">
          <p15:clr>
            <a:srgbClr val="FBAE40"/>
          </p15:clr>
        </p15:guide>
        <p15:guide id="2" pos="5760">
          <p15:clr>
            <a:srgbClr val="FBAE40"/>
          </p15:clr>
        </p15:guide>
      </p15:sldGuideLst>
    </p:ext>
  </p:extLst>
</p:sldLayout>
</file>

<file path=ppt/slideLayouts/slideLayout7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2_白紙">
  <p:cSld name="2_白紙">
    <p:spTree>
      <p:nvGrpSpPr>
        <p:cNvPr id="785" name="Shape 785"/>
        <p:cNvGrpSpPr/>
        <p:nvPr/>
      </p:nvGrpSpPr>
      <p:grpSpPr>
        <a:xfrm>
          <a:off x="0" y="0"/>
          <a:ext cx="0" cy="0"/>
          <a:chOff x="0" y="0"/>
          <a:chExt cx="0" cy="0"/>
        </a:xfrm>
      </p:grpSpPr>
      <p:sp>
        <p:nvSpPr>
          <p:cNvPr id="786" name="Google Shape;786;p89"/>
          <p:cNvSpPr/>
          <p:nvPr/>
        </p:nvSpPr>
        <p:spPr>
          <a:xfrm>
            <a:off x="5772274" y="1541748"/>
            <a:ext cx="3048000" cy="1877700"/>
          </a:xfrm>
          <a:prstGeom prst="rect">
            <a:avLst/>
          </a:prstGeom>
          <a:solidFill>
            <a:srgbClr val="F2F2F2"/>
          </a:solidFill>
          <a:ln>
            <a:noFill/>
          </a:ln>
        </p:spPr>
        <p:txBody>
          <a:bodyPr anchorCtr="0" anchor="t" bIns="45700" lIns="91425" spcFirstLastPara="1" rIns="91425" wrap="square" tIns="90000">
            <a:noAutofit/>
          </a:bodyPr>
          <a:lstStyle/>
          <a:p>
            <a:pPr indent="0" lvl="0" marL="0" marR="0" rtl="0" algn="l">
              <a:lnSpc>
                <a:spcPct val="114000"/>
              </a:lnSpc>
              <a:spcBef>
                <a:spcPts val="0"/>
              </a:spcBef>
              <a:spcAft>
                <a:spcPts val="0"/>
              </a:spcAft>
              <a:buClr>
                <a:schemeClr val="dk1"/>
              </a:buClr>
              <a:buSzPts val="1100"/>
              <a:buFont typeface="Arial"/>
              <a:buNone/>
            </a:pPr>
            <a:r>
              <a:t/>
            </a:r>
            <a:endParaRPr sz="1100">
              <a:solidFill>
                <a:schemeClr val="dk1"/>
              </a:solidFill>
              <a:latin typeface="Arial"/>
              <a:ea typeface="Arial"/>
              <a:cs typeface="Arial"/>
              <a:sym typeface="Arial"/>
            </a:endParaRPr>
          </a:p>
        </p:txBody>
      </p:sp>
      <p:sp>
        <p:nvSpPr>
          <p:cNvPr id="787" name="Google Shape;787;p89"/>
          <p:cNvSpPr/>
          <p:nvPr/>
        </p:nvSpPr>
        <p:spPr>
          <a:xfrm>
            <a:off x="-1" y="705417"/>
            <a:ext cx="9144000" cy="58800"/>
          </a:xfrm>
          <a:prstGeom prst="rect">
            <a:avLst/>
          </a:prstGeom>
          <a:solidFill>
            <a:srgbClr val="005BAD"/>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2400"/>
              <a:buFont typeface="Arial"/>
              <a:buNone/>
            </a:pPr>
            <a:r>
              <a:t/>
            </a:r>
            <a:endParaRPr b="0" i="0" sz="2400" u="none" cap="none" strike="noStrike">
              <a:solidFill>
                <a:srgbClr val="000000"/>
              </a:solidFill>
              <a:latin typeface="Arial"/>
              <a:ea typeface="Arial"/>
              <a:cs typeface="Arial"/>
              <a:sym typeface="Arial"/>
            </a:endParaRPr>
          </a:p>
        </p:txBody>
      </p:sp>
      <p:sp>
        <p:nvSpPr>
          <p:cNvPr id="788" name="Google Shape;788;p89"/>
          <p:cNvSpPr txBox="1"/>
          <p:nvPr>
            <p:ph idx="12" type="sldNum"/>
          </p:nvPr>
        </p:nvSpPr>
        <p:spPr>
          <a:xfrm>
            <a:off x="8769893" y="6443281"/>
            <a:ext cx="374100" cy="298500"/>
          </a:xfrm>
          <a:prstGeom prst="rect">
            <a:avLst/>
          </a:prstGeom>
          <a:noFill/>
          <a:ln>
            <a:noFill/>
          </a:ln>
        </p:spPr>
        <p:txBody>
          <a:bodyPr anchorCtr="0" anchor="ctr" bIns="45700" lIns="91425" spcFirstLastPara="1" rIns="91425" wrap="square" tIns="45700">
            <a:noAutofit/>
          </a:bodyPr>
          <a:lstStyle>
            <a:lvl1pPr indent="0" lvl="0" marL="0" marR="0" algn="ctr">
              <a:spcBef>
                <a:spcPts val="0"/>
              </a:spcBef>
              <a:buNone/>
              <a:defRPr b="1" sz="1200">
                <a:solidFill>
                  <a:schemeClr val="dk1"/>
                </a:solidFill>
                <a:latin typeface="Arial"/>
                <a:ea typeface="Arial"/>
                <a:cs typeface="Arial"/>
                <a:sym typeface="Arial"/>
              </a:defRPr>
            </a:lvl1pPr>
            <a:lvl2pPr indent="0" lvl="1" marL="0" marR="0" algn="ctr">
              <a:spcBef>
                <a:spcPts val="0"/>
              </a:spcBef>
              <a:buNone/>
              <a:defRPr b="1" sz="1200">
                <a:solidFill>
                  <a:schemeClr val="dk1"/>
                </a:solidFill>
                <a:latin typeface="Arial"/>
                <a:ea typeface="Arial"/>
                <a:cs typeface="Arial"/>
                <a:sym typeface="Arial"/>
              </a:defRPr>
            </a:lvl2pPr>
            <a:lvl3pPr indent="0" lvl="2" marL="0" marR="0" algn="ctr">
              <a:spcBef>
                <a:spcPts val="0"/>
              </a:spcBef>
              <a:buNone/>
              <a:defRPr b="1" sz="1200">
                <a:solidFill>
                  <a:schemeClr val="dk1"/>
                </a:solidFill>
                <a:latin typeface="Arial"/>
                <a:ea typeface="Arial"/>
                <a:cs typeface="Arial"/>
                <a:sym typeface="Arial"/>
              </a:defRPr>
            </a:lvl3pPr>
            <a:lvl4pPr indent="0" lvl="3" marL="0" marR="0" algn="ctr">
              <a:spcBef>
                <a:spcPts val="0"/>
              </a:spcBef>
              <a:buNone/>
              <a:defRPr b="1" sz="1200">
                <a:solidFill>
                  <a:schemeClr val="dk1"/>
                </a:solidFill>
                <a:latin typeface="Arial"/>
                <a:ea typeface="Arial"/>
                <a:cs typeface="Arial"/>
                <a:sym typeface="Arial"/>
              </a:defRPr>
            </a:lvl4pPr>
            <a:lvl5pPr indent="0" lvl="4" marL="0" marR="0" algn="ctr">
              <a:spcBef>
                <a:spcPts val="0"/>
              </a:spcBef>
              <a:buNone/>
              <a:defRPr b="1" sz="1200">
                <a:solidFill>
                  <a:schemeClr val="dk1"/>
                </a:solidFill>
                <a:latin typeface="Arial"/>
                <a:ea typeface="Arial"/>
                <a:cs typeface="Arial"/>
                <a:sym typeface="Arial"/>
              </a:defRPr>
            </a:lvl5pPr>
            <a:lvl6pPr indent="0" lvl="5" marL="0" marR="0" algn="ctr">
              <a:spcBef>
                <a:spcPts val="0"/>
              </a:spcBef>
              <a:buNone/>
              <a:defRPr b="1" sz="1200">
                <a:solidFill>
                  <a:schemeClr val="dk1"/>
                </a:solidFill>
                <a:latin typeface="Arial"/>
                <a:ea typeface="Arial"/>
                <a:cs typeface="Arial"/>
                <a:sym typeface="Arial"/>
              </a:defRPr>
            </a:lvl6pPr>
            <a:lvl7pPr indent="0" lvl="6" marL="0" marR="0" algn="ctr">
              <a:spcBef>
                <a:spcPts val="0"/>
              </a:spcBef>
              <a:buNone/>
              <a:defRPr b="1" sz="1200">
                <a:solidFill>
                  <a:schemeClr val="dk1"/>
                </a:solidFill>
                <a:latin typeface="Arial"/>
                <a:ea typeface="Arial"/>
                <a:cs typeface="Arial"/>
                <a:sym typeface="Arial"/>
              </a:defRPr>
            </a:lvl7pPr>
            <a:lvl8pPr indent="0" lvl="7" marL="0" marR="0" algn="ctr">
              <a:spcBef>
                <a:spcPts val="0"/>
              </a:spcBef>
              <a:buNone/>
              <a:defRPr b="1" sz="1200">
                <a:solidFill>
                  <a:schemeClr val="dk1"/>
                </a:solidFill>
                <a:latin typeface="Arial"/>
                <a:ea typeface="Arial"/>
                <a:cs typeface="Arial"/>
                <a:sym typeface="Arial"/>
              </a:defRPr>
            </a:lvl8pPr>
            <a:lvl9pPr indent="0" lvl="8" marL="0" marR="0" algn="ctr">
              <a:spcBef>
                <a:spcPts val="0"/>
              </a:spcBef>
              <a:buNone/>
              <a:defRPr b="1" sz="1200">
                <a:solidFill>
                  <a:schemeClr val="dk1"/>
                </a:solidFill>
                <a:latin typeface="Arial"/>
                <a:ea typeface="Arial"/>
                <a:cs typeface="Arial"/>
                <a:sym typeface="Arial"/>
              </a:defRPr>
            </a:lvl9pPr>
          </a:lstStyle>
          <a:p>
            <a:pPr indent="0" lvl="0" marL="0" rtl="0" algn="ctr">
              <a:spcBef>
                <a:spcPts val="0"/>
              </a:spcBef>
              <a:spcAft>
                <a:spcPts val="0"/>
              </a:spcAft>
              <a:buNone/>
            </a:pPr>
            <a:fld id="{00000000-1234-1234-1234-123412341234}" type="slidenum">
              <a:rPr lang="ja-JP"/>
              <a:t>‹#›</a:t>
            </a:fld>
            <a:endParaRPr/>
          </a:p>
        </p:txBody>
      </p:sp>
      <p:sp>
        <p:nvSpPr>
          <p:cNvPr id="789" name="Google Shape;789;p89"/>
          <p:cNvSpPr/>
          <p:nvPr/>
        </p:nvSpPr>
        <p:spPr>
          <a:xfrm>
            <a:off x="323851" y="1257115"/>
            <a:ext cx="831300" cy="226800"/>
          </a:xfrm>
          <a:prstGeom prst="rect">
            <a:avLst/>
          </a:prstGeom>
          <a:noFill/>
          <a:ln cap="flat" cmpd="sng" w="19050">
            <a:solidFill>
              <a:srgbClr val="262626"/>
            </a:solidFill>
            <a:prstDash val="solid"/>
            <a:round/>
            <a:headEnd len="sm" w="sm" type="none"/>
            <a:tailEnd len="sm" w="sm" type="none"/>
          </a:ln>
        </p:spPr>
        <p:txBody>
          <a:bodyPr anchorCtr="0" anchor="ctr" bIns="36000" lIns="72000" spcFirstLastPara="1" rIns="72000" wrap="square" tIns="36000">
            <a:noAutofit/>
          </a:bodyPr>
          <a:lstStyle/>
          <a:p>
            <a:pPr indent="0" lvl="0" marL="0" marR="0" rtl="0" algn="ctr">
              <a:lnSpc>
                <a:spcPct val="100000"/>
              </a:lnSpc>
              <a:spcBef>
                <a:spcPts val="0"/>
              </a:spcBef>
              <a:spcAft>
                <a:spcPts val="0"/>
              </a:spcAft>
              <a:buClr>
                <a:schemeClr val="dk1"/>
              </a:buClr>
              <a:buSzPts val="1300"/>
              <a:buFont typeface="Arial"/>
              <a:buNone/>
            </a:pPr>
            <a:r>
              <a:rPr b="0" i="0" lang="ja-JP" sz="1300" u="none" cap="none" strike="noStrike">
                <a:solidFill>
                  <a:schemeClr val="dk1"/>
                </a:solidFill>
                <a:latin typeface="Arial"/>
                <a:ea typeface="Arial"/>
                <a:cs typeface="Arial"/>
                <a:sym typeface="Arial"/>
              </a:rPr>
              <a:t>前提条件</a:t>
            </a:r>
            <a:endParaRPr/>
          </a:p>
        </p:txBody>
      </p:sp>
      <p:sp>
        <p:nvSpPr>
          <p:cNvPr id="790" name="Google Shape;790;p89"/>
          <p:cNvSpPr/>
          <p:nvPr/>
        </p:nvSpPr>
        <p:spPr>
          <a:xfrm>
            <a:off x="323850" y="3614850"/>
            <a:ext cx="1843800" cy="226800"/>
          </a:xfrm>
          <a:prstGeom prst="rect">
            <a:avLst/>
          </a:prstGeom>
          <a:noFill/>
          <a:ln cap="flat" cmpd="sng" w="19050">
            <a:solidFill>
              <a:srgbClr val="005BAD"/>
            </a:solidFill>
            <a:prstDash val="solid"/>
            <a:round/>
            <a:headEnd len="sm" w="sm" type="none"/>
            <a:tailEnd len="sm" w="sm" type="none"/>
          </a:ln>
        </p:spPr>
        <p:txBody>
          <a:bodyPr anchorCtr="0" anchor="ctr" bIns="36000" lIns="72000" spcFirstLastPara="1" rIns="72000" wrap="square" tIns="36000">
            <a:noAutofit/>
          </a:bodyPr>
          <a:lstStyle/>
          <a:p>
            <a:pPr indent="0" lvl="0" marL="0" marR="0" rtl="0" algn="ctr">
              <a:lnSpc>
                <a:spcPct val="100000"/>
              </a:lnSpc>
              <a:spcBef>
                <a:spcPts val="0"/>
              </a:spcBef>
              <a:spcAft>
                <a:spcPts val="0"/>
              </a:spcAft>
              <a:buClr>
                <a:srgbClr val="005BAD"/>
              </a:buClr>
              <a:buSzPts val="1300"/>
              <a:buFont typeface="Arial"/>
              <a:buNone/>
            </a:pPr>
            <a:r>
              <a:rPr b="0" i="0" lang="ja-JP" sz="1300" u="none" cap="none" strike="noStrike">
                <a:solidFill>
                  <a:srgbClr val="005BAD"/>
                </a:solidFill>
                <a:latin typeface="Arial"/>
                <a:ea typeface="Arial"/>
                <a:cs typeface="Arial"/>
                <a:sym typeface="Arial"/>
              </a:rPr>
              <a:t>討議</a:t>
            </a:r>
            <a:r>
              <a:rPr b="0" i="0" lang="ja-JP" sz="1300" u="none" cap="none" strike="noStrike">
                <a:solidFill>
                  <a:schemeClr val="dk1"/>
                </a:solidFill>
                <a:latin typeface="Arial"/>
                <a:ea typeface="Arial"/>
                <a:cs typeface="Arial"/>
                <a:sym typeface="Arial"/>
              </a:rPr>
              <a:t>　パターン２</a:t>
            </a:r>
            <a:endParaRPr/>
          </a:p>
        </p:txBody>
      </p:sp>
      <p:sp>
        <p:nvSpPr>
          <p:cNvPr id="791" name="Google Shape;791;p89"/>
          <p:cNvSpPr/>
          <p:nvPr/>
        </p:nvSpPr>
        <p:spPr>
          <a:xfrm>
            <a:off x="324417" y="1541748"/>
            <a:ext cx="3455400" cy="1877700"/>
          </a:xfrm>
          <a:prstGeom prst="rect">
            <a:avLst/>
          </a:prstGeom>
          <a:solidFill>
            <a:srgbClr val="F2F2F2"/>
          </a:solidFill>
          <a:ln>
            <a:noFill/>
          </a:ln>
        </p:spPr>
        <p:txBody>
          <a:bodyPr anchorCtr="0" anchor="ctr" bIns="45700" lIns="91425" spcFirstLastPara="1" rIns="91425" wrap="square" tIns="45700">
            <a:noAutofit/>
          </a:bodyPr>
          <a:lstStyle/>
          <a:p>
            <a:pPr indent="0" lvl="0" marL="0" marR="0" rtl="0" algn="l">
              <a:lnSpc>
                <a:spcPct val="114000"/>
              </a:lnSpc>
              <a:spcBef>
                <a:spcPts val="0"/>
              </a:spcBef>
              <a:spcAft>
                <a:spcPts val="0"/>
              </a:spcAft>
              <a:buClr>
                <a:schemeClr val="dk1"/>
              </a:buClr>
              <a:buSzPts val="1100"/>
              <a:buFont typeface="Arial"/>
              <a:buNone/>
            </a:pPr>
            <a:r>
              <a:rPr lang="ja-JP" sz="1100">
                <a:solidFill>
                  <a:schemeClr val="dk1"/>
                </a:solidFill>
                <a:latin typeface="Arial"/>
                <a:ea typeface="Arial"/>
                <a:cs typeface="Arial"/>
                <a:sym typeface="Arial"/>
              </a:rPr>
              <a:t>みなさんはメタバタウンの住人です。</a:t>
            </a:r>
            <a:endParaRPr sz="1100">
              <a:solidFill>
                <a:schemeClr val="dk1"/>
              </a:solidFill>
              <a:latin typeface="Arial"/>
              <a:ea typeface="Arial"/>
              <a:cs typeface="Arial"/>
              <a:sym typeface="Arial"/>
            </a:endParaRPr>
          </a:p>
          <a:p>
            <a:pPr indent="0" lvl="0" marL="0" marR="0" rtl="0" algn="l">
              <a:lnSpc>
                <a:spcPct val="114000"/>
              </a:lnSpc>
              <a:spcBef>
                <a:spcPts val="0"/>
              </a:spcBef>
              <a:spcAft>
                <a:spcPts val="0"/>
              </a:spcAft>
              <a:buClr>
                <a:schemeClr val="dk1"/>
              </a:buClr>
              <a:buSzPts val="1100"/>
              <a:buFont typeface="Arial"/>
              <a:buNone/>
            </a:pPr>
            <a:r>
              <a:rPr lang="ja-JP" sz="1100">
                <a:solidFill>
                  <a:schemeClr val="dk1"/>
                </a:solidFill>
                <a:latin typeface="Arial"/>
                <a:ea typeface="Arial"/>
                <a:cs typeface="Arial"/>
                <a:sym typeface="Arial"/>
              </a:rPr>
              <a:t>メタバタウンには家が４軒あり、町の真ん中を町が管理する川が流れています。</a:t>
            </a:r>
            <a:endParaRPr/>
          </a:p>
          <a:p>
            <a:pPr indent="0" lvl="0" marL="0" marR="0" rtl="0" algn="l">
              <a:lnSpc>
                <a:spcPct val="114000"/>
              </a:lnSpc>
              <a:spcBef>
                <a:spcPts val="0"/>
              </a:spcBef>
              <a:spcAft>
                <a:spcPts val="0"/>
              </a:spcAft>
              <a:buClr>
                <a:schemeClr val="dk1"/>
              </a:buClr>
              <a:buSzPts val="1100"/>
              <a:buFont typeface="Arial"/>
              <a:buNone/>
            </a:pPr>
            <a:r>
              <a:rPr lang="ja-JP" sz="1100">
                <a:solidFill>
                  <a:schemeClr val="dk1"/>
                </a:solidFill>
                <a:latin typeface="Arial"/>
                <a:ea typeface="Arial"/>
                <a:cs typeface="Arial"/>
                <a:sym typeface="Arial"/>
              </a:rPr>
              <a:t>行き来には渡し船を使っていますが、</a:t>
            </a:r>
            <a:endParaRPr sz="1100">
              <a:solidFill>
                <a:schemeClr val="dk1"/>
              </a:solidFill>
              <a:latin typeface="Arial"/>
              <a:ea typeface="Arial"/>
              <a:cs typeface="Arial"/>
              <a:sym typeface="Arial"/>
            </a:endParaRPr>
          </a:p>
          <a:p>
            <a:pPr indent="0" lvl="0" marL="0" marR="0" rtl="0" algn="l">
              <a:lnSpc>
                <a:spcPct val="114000"/>
              </a:lnSpc>
              <a:spcBef>
                <a:spcPts val="0"/>
              </a:spcBef>
              <a:spcAft>
                <a:spcPts val="0"/>
              </a:spcAft>
              <a:buClr>
                <a:schemeClr val="dk1"/>
              </a:buClr>
              <a:buSzPts val="1100"/>
              <a:buFont typeface="Arial"/>
              <a:buNone/>
            </a:pPr>
            <a:r>
              <a:rPr lang="ja-JP" sz="1100">
                <a:solidFill>
                  <a:schemeClr val="dk1"/>
                </a:solidFill>
                <a:latin typeface="Arial"/>
                <a:ea typeface="Arial"/>
                <a:cs typeface="Arial"/>
                <a:sym typeface="Arial"/>
              </a:rPr>
              <a:t>雨で増水すると運航できず不便でした。</a:t>
            </a:r>
            <a:endParaRPr/>
          </a:p>
          <a:p>
            <a:pPr indent="0" lvl="0" marL="0" marR="0" rtl="0" algn="l">
              <a:lnSpc>
                <a:spcPct val="114000"/>
              </a:lnSpc>
              <a:spcBef>
                <a:spcPts val="0"/>
              </a:spcBef>
              <a:spcAft>
                <a:spcPts val="0"/>
              </a:spcAft>
              <a:buClr>
                <a:schemeClr val="dk1"/>
              </a:buClr>
              <a:buSzPts val="1100"/>
              <a:buFont typeface="Arial"/>
              <a:buNone/>
            </a:pPr>
            <a:r>
              <a:rPr lang="ja-JP" sz="1100">
                <a:solidFill>
                  <a:schemeClr val="dk1"/>
                </a:solidFill>
                <a:latin typeface="Arial"/>
                <a:ea typeface="Arial"/>
                <a:cs typeface="Arial"/>
                <a:sym typeface="Arial"/>
              </a:rPr>
              <a:t>今回、</a:t>
            </a:r>
            <a:r>
              <a:rPr lang="ja-JP" sz="1100">
                <a:solidFill>
                  <a:srgbClr val="C00000"/>
                </a:solidFill>
                <a:latin typeface="Arial"/>
                <a:ea typeface="Arial"/>
                <a:cs typeface="Arial"/>
                <a:sym typeface="Arial"/>
              </a:rPr>
              <a:t> メタバタウンの全ての住人の希望 </a:t>
            </a:r>
            <a:r>
              <a:rPr lang="ja-JP" sz="1100">
                <a:solidFill>
                  <a:schemeClr val="dk1"/>
                </a:solidFill>
                <a:latin typeface="Arial"/>
                <a:ea typeface="Arial"/>
                <a:cs typeface="Arial"/>
                <a:sym typeface="Arial"/>
              </a:rPr>
              <a:t>により</a:t>
            </a:r>
            <a:endParaRPr sz="1100">
              <a:solidFill>
                <a:schemeClr val="dk1"/>
              </a:solidFill>
              <a:latin typeface="Arial"/>
              <a:ea typeface="Arial"/>
              <a:cs typeface="Arial"/>
              <a:sym typeface="Arial"/>
            </a:endParaRPr>
          </a:p>
          <a:p>
            <a:pPr indent="0" lvl="0" marL="0" marR="0" rtl="0" algn="l">
              <a:lnSpc>
                <a:spcPct val="114000"/>
              </a:lnSpc>
              <a:spcBef>
                <a:spcPts val="0"/>
              </a:spcBef>
              <a:spcAft>
                <a:spcPts val="0"/>
              </a:spcAft>
              <a:buClr>
                <a:schemeClr val="dk1"/>
              </a:buClr>
              <a:buSzPts val="1100"/>
              <a:buFont typeface="Arial"/>
              <a:buNone/>
            </a:pPr>
            <a:r>
              <a:rPr lang="ja-JP" sz="1100">
                <a:solidFill>
                  <a:schemeClr val="dk1"/>
                </a:solidFill>
                <a:latin typeface="Arial"/>
                <a:ea typeface="Arial"/>
                <a:cs typeface="Arial"/>
                <a:sym typeface="Arial"/>
              </a:rPr>
              <a:t>橋を建設することになりました。</a:t>
            </a:r>
            <a:endParaRPr/>
          </a:p>
          <a:p>
            <a:pPr indent="0" lvl="0" marL="0" marR="0" rtl="0" algn="l">
              <a:lnSpc>
                <a:spcPct val="114000"/>
              </a:lnSpc>
              <a:spcBef>
                <a:spcPts val="0"/>
              </a:spcBef>
              <a:spcAft>
                <a:spcPts val="0"/>
              </a:spcAft>
              <a:buClr>
                <a:schemeClr val="dk1"/>
              </a:buClr>
              <a:buSzPts val="1100"/>
              <a:buFont typeface="Arial"/>
              <a:buNone/>
            </a:pPr>
            <a:r>
              <a:rPr lang="ja-JP" sz="1100">
                <a:solidFill>
                  <a:schemeClr val="dk1"/>
                </a:solidFill>
                <a:latin typeface="Arial"/>
                <a:ea typeface="Arial"/>
                <a:cs typeface="Arial"/>
                <a:sym typeface="Arial"/>
              </a:rPr>
              <a:t>橋の建設費用は400万円です。</a:t>
            </a:r>
            <a:endParaRPr sz="1100">
              <a:solidFill>
                <a:schemeClr val="dk1"/>
              </a:solidFill>
              <a:latin typeface="Arial"/>
              <a:ea typeface="Arial"/>
              <a:cs typeface="Arial"/>
              <a:sym typeface="Arial"/>
            </a:endParaRPr>
          </a:p>
          <a:p>
            <a:pPr indent="0" lvl="0" marL="0" marR="0" rtl="0" algn="l">
              <a:lnSpc>
                <a:spcPct val="114000"/>
              </a:lnSpc>
              <a:spcBef>
                <a:spcPts val="0"/>
              </a:spcBef>
              <a:spcAft>
                <a:spcPts val="0"/>
              </a:spcAft>
              <a:buClr>
                <a:schemeClr val="dk1"/>
              </a:buClr>
              <a:buSzPts val="1100"/>
              <a:buFont typeface="Arial"/>
              <a:buNone/>
            </a:pPr>
            <a:r>
              <a:rPr lang="ja-JP" sz="1100">
                <a:solidFill>
                  <a:schemeClr val="dk1"/>
                </a:solidFill>
                <a:latin typeface="Arial"/>
                <a:ea typeface="Arial"/>
                <a:cs typeface="Arial"/>
                <a:sym typeface="Arial"/>
              </a:rPr>
              <a:t>どのように負担すればいいと思いますか。</a:t>
            </a:r>
            <a:endParaRPr/>
          </a:p>
        </p:txBody>
      </p:sp>
      <p:sp>
        <p:nvSpPr>
          <p:cNvPr id="792" name="Google Shape;792;p89"/>
          <p:cNvSpPr/>
          <p:nvPr/>
        </p:nvSpPr>
        <p:spPr>
          <a:xfrm>
            <a:off x="811524" y="2583500"/>
            <a:ext cx="2206200" cy="177600"/>
          </a:xfrm>
          <a:prstGeom prst="rect">
            <a:avLst/>
          </a:prstGeom>
          <a:noFill/>
          <a:ln cap="flat" cmpd="sng" w="12700">
            <a:solidFill>
              <a:srgbClr val="C00000"/>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2400"/>
              <a:buFont typeface="Arial"/>
              <a:buNone/>
            </a:pPr>
            <a:r>
              <a:t/>
            </a:r>
            <a:endParaRPr b="0" i="0" sz="2400" u="none" cap="none" strike="noStrike">
              <a:solidFill>
                <a:schemeClr val="dk1"/>
              </a:solidFill>
              <a:latin typeface="Arial"/>
              <a:ea typeface="Arial"/>
              <a:cs typeface="Arial"/>
              <a:sym typeface="Arial"/>
            </a:endParaRPr>
          </a:p>
        </p:txBody>
      </p:sp>
      <p:sp>
        <p:nvSpPr>
          <p:cNvPr id="793" name="Google Shape;793;p89"/>
          <p:cNvSpPr/>
          <p:nvPr/>
        </p:nvSpPr>
        <p:spPr>
          <a:xfrm>
            <a:off x="324417" y="3888724"/>
            <a:ext cx="2829000" cy="2831400"/>
          </a:xfrm>
          <a:prstGeom prst="rect">
            <a:avLst/>
          </a:prstGeom>
          <a:solidFill>
            <a:srgbClr val="EBFAFF"/>
          </a:solidFill>
          <a:ln>
            <a:noFill/>
          </a:ln>
        </p:spPr>
        <p:txBody>
          <a:bodyPr anchorCtr="0" anchor="ctr" bIns="45700" lIns="91425" spcFirstLastPara="1" rIns="91425" wrap="square" tIns="45700">
            <a:noAutofit/>
          </a:bodyPr>
          <a:lstStyle/>
          <a:p>
            <a:pPr indent="0" lvl="0" marL="0" marR="0" rtl="0" algn="l">
              <a:lnSpc>
                <a:spcPct val="114000"/>
              </a:lnSpc>
              <a:spcBef>
                <a:spcPts val="0"/>
              </a:spcBef>
              <a:spcAft>
                <a:spcPts val="0"/>
              </a:spcAft>
              <a:buClr>
                <a:schemeClr val="dk1"/>
              </a:buClr>
              <a:buSzPts val="1100"/>
              <a:buFont typeface="Arial"/>
              <a:buNone/>
            </a:pPr>
            <a:r>
              <a:t/>
            </a:r>
            <a:endParaRPr sz="1100">
              <a:solidFill>
                <a:schemeClr val="dk1"/>
              </a:solidFill>
              <a:latin typeface="Arial"/>
              <a:ea typeface="Arial"/>
              <a:cs typeface="Arial"/>
              <a:sym typeface="Arial"/>
            </a:endParaRPr>
          </a:p>
        </p:txBody>
      </p:sp>
      <p:sp>
        <p:nvSpPr>
          <p:cNvPr id="794" name="Google Shape;794;p89"/>
          <p:cNvSpPr/>
          <p:nvPr/>
        </p:nvSpPr>
        <p:spPr>
          <a:xfrm>
            <a:off x="3928375" y="1541750"/>
            <a:ext cx="2000400" cy="1877700"/>
          </a:xfrm>
          <a:prstGeom prst="rect">
            <a:avLst/>
          </a:prstGeom>
          <a:solidFill>
            <a:srgbClr val="F2F2F2"/>
          </a:solidFill>
          <a:ln>
            <a:noFill/>
          </a:ln>
        </p:spPr>
        <p:txBody>
          <a:bodyPr anchorCtr="0" anchor="t" bIns="45700" lIns="91425" spcFirstLastPara="1" rIns="91425" wrap="square" tIns="90000">
            <a:noAutofit/>
          </a:bodyPr>
          <a:lstStyle/>
          <a:p>
            <a:pPr indent="0" lvl="0" marL="0" marR="0" rtl="0" algn="l">
              <a:lnSpc>
                <a:spcPct val="114000"/>
              </a:lnSpc>
              <a:spcBef>
                <a:spcPts val="0"/>
              </a:spcBef>
              <a:spcAft>
                <a:spcPts val="0"/>
              </a:spcAft>
              <a:buClr>
                <a:schemeClr val="dk1"/>
              </a:buClr>
              <a:buSzPts val="1100"/>
              <a:buFont typeface="Arial"/>
              <a:buNone/>
            </a:pPr>
            <a:r>
              <a:rPr lang="ja-JP" sz="1050">
                <a:solidFill>
                  <a:schemeClr val="dk1"/>
                </a:solidFill>
                <a:latin typeface="Arial"/>
                <a:ea typeface="Arial"/>
                <a:cs typeface="Arial"/>
                <a:sym typeface="Arial"/>
              </a:rPr>
              <a:t>各家の家族構成・所得金額・使用回数が同じ場合</a:t>
            </a:r>
            <a:endParaRPr sz="1050">
              <a:solidFill>
                <a:schemeClr val="dk1"/>
              </a:solidFill>
              <a:latin typeface="Arial"/>
              <a:ea typeface="Arial"/>
              <a:cs typeface="Arial"/>
              <a:sym typeface="Arial"/>
            </a:endParaRPr>
          </a:p>
          <a:p>
            <a:pPr indent="0" lvl="0" marL="0" marR="0" rtl="0" algn="l">
              <a:lnSpc>
                <a:spcPct val="114000"/>
              </a:lnSpc>
              <a:spcBef>
                <a:spcPts val="0"/>
              </a:spcBef>
              <a:spcAft>
                <a:spcPts val="0"/>
              </a:spcAft>
              <a:buClr>
                <a:schemeClr val="dk1"/>
              </a:buClr>
              <a:buSzPts val="1100"/>
              <a:buFont typeface="Arial"/>
              <a:buNone/>
            </a:pPr>
            <a:r>
              <a:t/>
            </a:r>
            <a:endParaRPr sz="1050">
              <a:solidFill>
                <a:schemeClr val="dk1"/>
              </a:solidFill>
              <a:latin typeface="Arial"/>
              <a:ea typeface="Arial"/>
              <a:cs typeface="Arial"/>
              <a:sym typeface="Arial"/>
            </a:endParaRPr>
          </a:p>
          <a:p>
            <a:pPr indent="-168275" lvl="0" marL="171450" marR="0" rtl="0" algn="l">
              <a:lnSpc>
                <a:spcPct val="114000"/>
              </a:lnSpc>
              <a:spcBef>
                <a:spcPts val="0"/>
              </a:spcBef>
              <a:spcAft>
                <a:spcPts val="0"/>
              </a:spcAft>
              <a:buClr>
                <a:schemeClr val="dk1"/>
              </a:buClr>
              <a:buSzPts val="1050"/>
              <a:buFont typeface="Noto Sans Symbols"/>
              <a:buChar char="●"/>
            </a:pPr>
            <a:r>
              <a:rPr b="1" lang="ja-JP" sz="1050">
                <a:solidFill>
                  <a:schemeClr val="dk1"/>
                </a:solidFill>
                <a:latin typeface="Arial"/>
                <a:ea typeface="Arial"/>
                <a:cs typeface="Arial"/>
                <a:sym typeface="Arial"/>
              </a:rPr>
              <a:t>ヒント</a:t>
            </a:r>
            <a:endParaRPr b="1" sz="1050">
              <a:solidFill>
                <a:schemeClr val="dk1"/>
              </a:solidFill>
              <a:latin typeface="Arial"/>
              <a:ea typeface="Arial"/>
              <a:cs typeface="Arial"/>
              <a:sym typeface="Arial"/>
            </a:endParaRPr>
          </a:p>
          <a:p>
            <a:pPr indent="0" lvl="0" marL="0" marR="0" rtl="0" algn="l">
              <a:lnSpc>
                <a:spcPct val="114000"/>
              </a:lnSpc>
              <a:spcBef>
                <a:spcPts val="0"/>
              </a:spcBef>
              <a:spcAft>
                <a:spcPts val="0"/>
              </a:spcAft>
              <a:buClr>
                <a:schemeClr val="dk1"/>
              </a:buClr>
              <a:buSzPts val="1100"/>
              <a:buFont typeface="Noto Sans Symbols"/>
              <a:buNone/>
            </a:pPr>
            <a:r>
              <a:rPr lang="ja-JP" sz="1050">
                <a:solidFill>
                  <a:schemeClr val="dk1"/>
                </a:solidFill>
                <a:latin typeface="Arial"/>
                <a:ea typeface="Arial"/>
                <a:cs typeface="Arial"/>
                <a:sym typeface="Arial"/>
              </a:rPr>
              <a:t>    ４軒とも同じ条件だから、</a:t>
            </a:r>
            <a:endParaRPr sz="1050">
              <a:solidFill>
                <a:schemeClr val="dk1"/>
              </a:solidFill>
              <a:latin typeface="Arial"/>
              <a:ea typeface="Arial"/>
              <a:cs typeface="Arial"/>
              <a:sym typeface="Arial"/>
            </a:endParaRPr>
          </a:p>
          <a:p>
            <a:pPr indent="0" lvl="0" marL="0" marR="0" rtl="0" algn="l">
              <a:lnSpc>
                <a:spcPct val="114000"/>
              </a:lnSpc>
              <a:spcBef>
                <a:spcPts val="0"/>
              </a:spcBef>
              <a:spcAft>
                <a:spcPts val="0"/>
              </a:spcAft>
              <a:buClr>
                <a:schemeClr val="dk1"/>
              </a:buClr>
              <a:buSzPts val="1100"/>
              <a:buFont typeface="Noto Sans Symbols"/>
              <a:buNone/>
            </a:pPr>
            <a:r>
              <a:rPr lang="ja-JP" sz="1050">
                <a:solidFill>
                  <a:schemeClr val="dk1"/>
                </a:solidFill>
                <a:latin typeface="Arial"/>
                <a:ea typeface="Arial"/>
                <a:cs typeface="Arial"/>
                <a:sym typeface="Arial"/>
              </a:rPr>
              <a:t>    公平に負担すると…</a:t>
            </a:r>
            <a:endParaRPr sz="1050">
              <a:solidFill>
                <a:schemeClr val="dk1"/>
              </a:solidFill>
              <a:latin typeface="Arial"/>
              <a:ea typeface="Arial"/>
              <a:cs typeface="Arial"/>
              <a:sym typeface="Arial"/>
            </a:endParaRPr>
          </a:p>
        </p:txBody>
      </p:sp>
      <p:graphicFrame>
        <p:nvGraphicFramePr>
          <p:cNvPr id="795" name="Google Shape;795;p89"/>
          <p:cNvGraphicFramePr/>
          <p:nvPr/>
        </p:nvGraphicFramePr>
        <p:xfrm>
          <a:off x="3153508" y="3900331"/>
          <a:ext cx="3000000" cy="3000000"/>
        </p:xfrm>
        <a:graphic>
          <a:graphicData uri="http://schemas.openxmlformats.org/drawingml/2006/table">
            <a:tbl>
              <a:tblPr bandRow="1" firstRow="1">
                <a:noFill/>
                <a:tableStyleId>{56F7F03D-D761-4218-B233-DB4194862652}</a:tableStyleId>
              </a:tblPr>
              <a:tblGrid>
                <a:gridCol w="942175"/>
                <a:gridCol w="897400"/>
                <a:gridCol w="1216350"/>
                <a:gridCol w="1277950"/>
                <a:gridCol w="1332975"/>
              </a:tblGrid>
              <a:tr h="482225">
                <a:tc>
                  <a:txBody>
                    <a:bodyPr/>
                    <a:lstStyle/>
                    <a:p>
                      <a:pPr indent="0" lvl="0" marL="0" marR="0" rtl="0" algn="ctr">
                        <a:spcBef>
                          <a:spcPts val="0"/>
                        </a:spcBef>
                        <a:spcAft>
                          <a:spcPts val="0"/>
                        </a:spcAft>
                        <a:buNone/>
                      </a:pPr>
                      <a:r>
                        <a:t/>
                      </a:r>
                      <a:endParaRPr b="0" sz="1400" u="none" cap="none" strike="noStrike">
                        <a:solidFill>
                          <a:schemeClr val="lt1"/>
                        </a:solidFill>
                      </a:endParaRPr>
                    </a:p>
                  </a:txBody>
                  <a:tcPr marT="45725" marB="45725" marR="91450" marL="91450" anchor="ctr">
                    <a:lnL cap="flat" cmpd="sng" w="12700">
                      <a:solidFill>
                        <a:schemeClr val="lt1"/>
                      </a:solidFill>
                      <a:prstDash val="solid"/>
                      <a:round/>
                      <a:headEnd len="sm" w="sm" type="none"/>
                      <a:tailEnd len="sm" w="sm" type="none"/>
                    </a:lnL>
                    <a:lnR cap="flat" cmpd="sng" w="12700">
                      <a:solidFill>
                        <a:srgbClr val="005BAD"/>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12700">
                      <a:solidFill>
                        <a:srgbClr val="005BAD"/>
                      </a:solidFill>
                      <a:prstDash val="solid"/>
                      <a:round/>
                      <a:headEnd len="sm" w="sm" type="none"/>
                      <a:tailEnd len="sm" w="sm" type="none"/>
                    </a:lnB>
                    <a:solidFill>
                      <a:srgbClr val="EBFAFF"/>
                    </a:solidFill>
                  </a:tcPr>
                </a:tc>
                <a:tc>
                  <a:txBody>
                    <a:bodyPr/>
                    <a:lstStyle/>
                    <a:p>
                      <a:pPr indent="0" lvl="0" marL="0" marR="0" rtl="0" algn="ctr">
                        <a:spcBef>
                          <a:spcPts val="0"/>
                        </a:spcBef>
                        <a:spcAft>
                          <a:spcPts val="0"/>
                        </a:spcAft>
                        <a:buNone/>
                      </a:pPr>
                      <a:r>
                        <a:rPr b="1" lang="ja-JP" sz="1400" u="none" cap="none" strike="noStrike">
                          <a:solidFill>
                            <a:schemeClr val="lt1"/>
                          </a:solidFill>
                        </a:rPr>
                        <a:t>家族</a:t>
                      </a:r>
                      <a:endParaRPr/>
                    </a:p>
                  </a:txBody>
                  <a:tcPr marT="45725" marB="45725" marR="91450" marL="91450" anchor="ctr">
                    <a:lnL cap="flat" cmpd="sng" w="12700">
                      <a:solidFill>
                        <a:srgbClr val="005BAD"/>
                      </a:solidFill>
                      <a:prstDash val="solid"/>
                      <a:round/>
                      <a:headEnd len="sm" w="sm" type="none"/>
                      <a:tailEnd len="sm" w="sm" type="none"/>
                    </a:lnL>
                    <a:lnR cap="flat" cmpd="sng" w="12700">
                      <a:solidFill>
                        <a:schemeClr val="lt1"/>
                      </a:solidFill>
                      <a:prstDash val="solid"/>
                      <a:round/>
                      <a:headEnd len="sm" w="sm" type="none"/>
                      <a:tailEnd len="sm" w="sm" type="none"/>
                    </a:lnR>
                    <a:lnT cap="flat" cmpd="sng" w="12700">
                      <a:solidFill>
                        <a:srgbClr val="005BAD"/>
                      </a:solidFill>
                      <a:prstDash val="solid"/>
                      <a:round/>
                      <a:headEnd len="sm" w="sm" type="none"/>
                      <a:tailEnd len="sm" w="sm" type="none"/>
                    </a:lnT>
                    <a:lnB cap="flat" cmpd="sng" w="12700">
                      <a:solidFill>
                        <a:srgbClr val="005BAD"/>
                      </a:solidFill>
                      <a:prstDash val="solid"/>
                      <a:round/>
                      <a:headEnd len="sm" w="sm" type="none"/>
                      <a:tailEnd len="sm" w="sm" type="none"/>
                    </a:lnB>
                    <a:solidFill>
                      <a:srgbClr val="005BAD"/>
                    </a:solidFill>
                  </a:tcPr>
                </a:tc>
                <a:tc>
                  <a:txBody>
                    <a:bodyPr/>
                    <a:lstStyle/>
                    <a:p>
                      <a:pPr indent="0" lvl="0" marL="0" marR="0" rtl="0" algn="ctr">
                        <a:spcBef>
                          <a:spcPts val="0"/>
                        </a:spcBef>
                        <a:spcAft>
                          <a:spcPts val="0"/>
                        </a:spcAft>
                        <a:buNone/>
                      </a:pPr>
                      <a:r>
                        <a:rPr lang="ja-JP" sz="1400" u="none" cap="none" strike="noStrike"/>
                        <a:t>所得金額</a:t>
                      </a:r>
                      <a:endParaRPr b="0" sz="1100" u="none" cap="none" strike="noStrike">
                        <a:solidFill>
                          <a:schemeClr val="lt1"/>
                        </a:solidFill>
                        <a:latin typeface="Arial"/>
                        <a:ea typeface="Arial"/>
                        <a:cs typeface="Arial"/>
                        <a:sym typeface="Arial"/>
                      </a:endParaRPr>
                    </a:p>
                  </a:txBody>
                  <a:tcPr marT="45725" marB="45725" marR="91450" marL="91450" anchor="ctr">
                    <a:lnL cap="flat" cmpd="sng" w="12700">
                      <a:solidFill>
                        <a:schemeClr val="lt1"/>
                      </a:solidFill>
                      <a:prstDash val="solid"/>
                      <a:round/>
                      <a:headEnd len="sm" w="sm" type="none"/>
                      <a:tailEnd len="sm" w="sm" type="none"/>
                    </a:lnL>
                    <a:lnR cap="flat" cmpd="sng" w="12700">
                      <a:solidFill>
                        <a:schemeClr val="lt1"/>
                      </a:solidFill>
                      <a:prstDash val="solid"/>
                      <a:round/>
                      <a:headEnd len="sm" w="sm" type="none"/>
                      <a:tailEnd len="sm" w="sm" type="none"/>
                    </a:lnR>
                    <a:lnT cap="flat" cmpd="sng" w="12700">
                      <a:solidFill>
                        <a:srgbClr val="005BAD"/>
                      </a:solidFill>
                      <a:prstDash val="solid"/>
                      <a:round/>
                      <a:headEnd len="sm" w="sm" type="none"/>
                      <a:tailEnd len="sm" w="sm" type="none"/>
                    </a:lnT>
                    <a:lnB cap="flat" cmpd="sng" w="12700">
                      <a:solidFill>
                        <a:srgbClr val="005BAD"/>
                      </a:solidFill>
                      <a:prstDash val="solid"/>
                      <a:round/>
                      <a:headEnd len="sm" w="sm" type="none"/>
                      <a:tailEnd len="sm" w="sm" type="none"/>
                    </a:lnB>
                    <a:solidFill>
                      <a:srgbClr val="005BAD"/>
                    </a:solidFill>
                  </a:tcPr>
                </a:tc>
                <a:tc>
                  <a:txBody>
                    <a:bodyPr/>
                    <a:lstStyle/>
                    <a:p>
                      <a:pPr indent="0" lvl="0" marL="0" marR="0" rtl="0" algn="ctr">
                        <a:spcBef>
                          <a:spcPts val="0"/>
                        </a:spcBef>
                        <a:spcAft>
                          <a:spcPts val="0"/>
                        </a:spcAft>
                        <a:buNone/>
                      </a:pPr>
                      <a:r>
                        <a:rPr lang="ja-JP" sz="1400" u="none" cap="none" strike="noStrike"/>
                        <a:t>使用回数</a:t>
                      </a:r>
                      <a:endParaRPr/>
                    </a:p>
                  </a:txBody>
                  <a:tcPr marT="45725" marB="45725" marR="91450" marL="91450" anchor="ctr">
                    <a:lnL cap="flat" cmpd="sng" w="12700">
                      <a:solidFill>
                        <a:schemeClr val="lt1"/>
                      </a:solidFill>
                      <a:prstDash val="solid"/>
                      <a:round/>
                      <a:headEnd len="sm" w="sm" type="none"/>
                      <a:tailEnd len="sm" w="sm" type="none"/>
                    </a:lnL>
                    <a:lnR cap="flat" cmpd="sng" w="12700">
                      <a:solidFill>
                        <a:schemeClr val="lt1"/>
                      </a:solidFill>
                      <a:prstDash val="solid"/>
                      <a:round/>
                      <a:headEnd len="sm" w="sm" type="none"/>
                      <a:tailEnd len="sm" w="sm" type="none"/>
                    </a:lnR>
                    <a:lnT cap="flat" cmpd="sng" w="12700">
                      <a:solidFill>
                        <a:srgbClr val="005BAD"/>
                      </a:solidFill>
                      <a:prstDash val="solid"/>
                      <a:round/>
                      <a:headEnd len="sm" w="sm" type="none"/>
                      <a:tailEnd len="sm" w="sm" type="none"/>
                    </a:lnT>
                    <a:lnB cap="flat" cmpd="sng" w="12700">
                      <a:solidFill>
                        <a:srgbClr val="005BAD"/>
                      </a:solidFill>
                      <a:prstDash val="solid"/>
                      <a:round/>
                      <a:headEnd len="sm" w="sm" type="none"/>
                      <a:tailEnd len="sm" w="sm" type="none"/>
                    </a:lnB>
                    <a:solidFill>
                      <a:srgbClr val="005BAD"/>
                    </a:solidFill>
                  </a:tcPr>
                </a:tc>
                <a:tc>
                  <a:txBody>
                    <a:bodyPr/>
                    <a:lstStyle/>
                    <a:p>
                      <a:pPr indent="0" lvl="0" marL="0" marR="0" rtl="0" algn="ctr">
                        <a:spcBef>
                          <a:spcPts val="0"/>
                        </a:spcBef>
                        <a:spcAft>
                          <a:spcPts val="0"/>
                        </a:spcAft>
                        <a:buNone/>
                      </a:pPr>
                      <a:r>
                        <a:rPr lang="ja-JP" sz="1400" u="none" cap="none" strike="noStrike"/>
                        <a:t>負担金額</a:t>
                      </a:r>
                      <a:endParaRPr/>
                    </a:p>
                  </a:txBody>
                  <a:tcPr marT="45725" marB="45725" marR="91450" marL="91450" anchor="ctr">
                    <a:lnL cap="flat" cmpd="sng" w="12700">
                      <a:solidFill>
                        <a:schemeClr val="lt1"/>
                      </a:solidFill>
                      <a:prstDash val="solid"/>
                      <a:round/>
                      <a:headEnd len="sm" w="sm" type="none"/>
                      <a:tailEnd len="sm" w="sm" type="none"/>
                    </a:lnL>
                    <a:lnR cap="flat" cmpd="sng" w="12700">
                      <a:solidFill>
                        <a:srgbClr val="005BAD"/>
                      </a:solidFill>
                      <a:prstDash val="solid"/>
                      <a:round/>
                      <a:headEnd len="sm" w="sm" type="none"/>
                      <a:tailEnd len="sm" w="sm" type="none"/>
                    </a:lnR>
                    <a:lnT cap="flat" cmpd="sng" w="12700">
                      <a:solidFill>
                        <a:srgbClr val="005BAD"/>
                      </a:solidFill>
                      <a:prstDash val="solid"/>
                      <a:round/>
                      <a:headEnd len="sm" w="sm" type="none"/>
                      <a:tailEnd len="sm" w="sm" type="none"/>
                    </a:lnT>
                    <a:lnB cap="flat" cmpd="sng" w="12700">
                      <a:solidFill>
                        <a:srgbClr val="005BAD"/>
                      </a:solidFill>
                      <a:prstDash val="solid"/>
                      <a:round/>
                      <a:headEnd len="sm" w="sm" type="none"/>
                      <a:tailEnd len="sm" w="sm" type="none"/>
                    </a:lnB>
                    <a:solidFill>
                      <a:srgbClr val="005BAD"/>
                    </a:solidFill>
                  </a:tcPr>
                </a:tc>
              </a:tr>
              <a:tr h="468050">
                <a:tc>
                  <a:txBody>
                    <a:bodyPr/>
                    <a:lstStyle/>
                    <a:p>
                      <a:pPr indent="0" lvl="0" marL="0" marR="0" rtl="0" algn="ctr">
                        <a:spcBef>
                          <a:spcPts val="0"/>
                        </a:spcBef>
                        <a:spcAft>
                          <a:spcPts val="0"/>
                        </a:spcAft>
                        <a:buNone/>
                      </a:pPr>
                      <a:r>
                        <a:rPr b="1" lang="ja-JP" sz="1200" u="none" cap="none" strike="noStrike">
                          <a:latin typeface="Arial"/>
                          <a:ea typeface="Arial"/>
                          <a:cs typeface="Arial"/>
                          <a:sym typeface="Arial"/>
                        </a:rPr>
                        <a:t>Ａ家</a:t>
                      </a:r>
                      <a:endParaRPr/>
                    </a:p>
                  </a:txBody>
                  <a:tcPr marT="45725" marB="45725" marR="91450" marL="91450" anchor="ctr">
                    <a:lnL cap="flat" cmpd="sng" w="12700">
                      <a:solidFill>
                        <a:srgbClr val="005BAD"/>
                      </a:solidFill>
                      <a:prstDash val="solid"/>
                      <a:round/>
                      <a:headEnd len="sm" w="sm" type="none"/>
                      <a:tailEnd len="sm" w="sm" type="none"/>
                    </a:lnL>
                    <a:lnR cap="flat" cmpd="sng" w="12700">
                      <a:solidFill>
                        <a:srgbClr val="005BAD"/>
                      </a:solidFill>
                      <a:prstDash val="solid"/>
                      <a:round/>
                      <a:headEnd len="sm" w="sm" type="none"/>
                      <a:tailEnd len="sm" w="sm" type="none"/>
                    </a:lnR>
                    <a:lnT cap="flat" cmpd="sng" w="12700">
                      <a:solidFill>
                        <a:srgbClr val="005BAD"/>
                      </a:solidFill>
                      <a:prstDash val="solid"/>
                      <a:round/>
                      <a:headEnd len="sm" w="sm" type="none"/>
                      <a:tailEnd len="sm" w="sm" type="none"/>
                    </a:lnT>
                    <a:lnB cap="flat" cmpd="sng" w="12700">
                      <a:solidFill>
                        <a:srgbClr val="005BAD"/>
                      </a:solidFill>
                      <a:prstDash val="solid"/>
                      <a:round/>
                      <a:headEnd len="sm" w="sm" type="none"/>
                      <a:tailEnd len="sm" w="sm" type="none"/>
                    </a:lnB>
                    <a:solidFill>
                      <a:schemeClr val="lt1"/>
                    </a:solidFill>
                  </a:tcPr>
                </a:tc>
                <a:tc>
                  <a:txBody>
                    <a:bodyPr/>
                    <a:lstStyle/>
                    <a:p>
                      <a:pPr indent="0" lvl="0" marL="0" marR="0" rtl="0" algn="ctr">
                        <a:spcBef>
                          <a:spcPts val="0"/>
                        </a:spcBef>
                        <a:spcAft>
                          <a:spcPts val="0"/>
                        </a:spcAft>
                        <a:buNone/>
                      </a:pPr>
                      <a:r>
                        <a:rPr b="1" lang="ja-JP" sz="1200" u="none" cap="none" strike="noStrike">
                          <a:latin typeface="Arial"/>
                          <a:ea typeface="Arial"/>
                          <a:cs typeface="Arial"/>
                          <a:sym typeface="Arial"/>
                        </a:rPr>
                        <a:t>４人</a:t>
                      </a:r>
                      <a:endParaRPr/>
                    </a:p>
                  </a:txBody>
                  <a:tcPr marT="45725" marB="45725" marR="91450" marL="91450" anchor="ctr">
                    <a:lnL cap="flat" cmpd="sng" w="12700">
                      <a:solidFill>
                        <a:srgbClr val="005BAD"/>
                      </a:solidFill>
                      <a:prstDash val="solid"/>
                      <a:round/>
                      <a:headEnd len="sm" w="sm" type="none"/>
                      <a:tailEnd len="sm" w="sm" type="none"/>
                    </a:lnL>
                    <a:lnR cap="flat" cmpd="sng" w="12700">
                      <a:solidFill>
                        <a:srgbClr val="005BAD"/>
                      </a:solidFill>
                      <a:prstDash val="solid"/>
                      <a:round/>
                      <a:headEnd len="sm" w="sm" type="none"/>
                      <a:tailEnd len="sm" w="sm" type="none"/>
                    </a:lnR>
                    <a:lnT cap="flat" cmpd="sng" w="12700">
                      <a:solidFill>
                        <a:srgbClr val="005BAD"/>
                      </a:solidFill>
                      <a:prstDash val="solid"/>
                      <a:round/>
                      <a:headEnd len="sm" w="sm" type="none"/>
                      <a:tailEnd len="sm" w="sm" type="none"/>
                    </a:lnT>
                    <a:lnB cap="flat" cmpd="sng" w="12700">
                      <a:solidFill>
                        <a:srgbClr val="005BAD"/>
                      </a:solidFill>
                      <a:prstDash val="solid"/>
                      <a:round/>
                      <a:headEnd len="sm" w="sm" type="none"/>
                      <a:tailEnd len="sm" w="sm" type="none"/>
                    </a:lnB>
                    <a:solidFill>
                      <a:schemeClr val="lt1"/>
                    </a:solidFill>
                  </a:tcPr>
                </a:tc>
                <a:tc>
                  <a:txBody>
                    <a:bodyPr/>
                    <a:lstStyle/>
                    <a:p>
                      <a:pPr indent="0" lvl="0" marL="0" marR="0" rtl="0" algn="ctr">
                        <a:spcBef>
                          <a:spcPts val="0"/>
                        </a:spcBef>
                        <a:spcAft>
                          <a:spcPts val="0"/>
                        </a:spcAft>
                        <a:buNone/>
                      </a:pPr>
                      <a:r>
                        <a:rPr b="1" lang="ja-JP" sz="1200" u="none" cap="none" strike="noStrike">
                          <a:latin typeface="Arial"/>
                          <a:ea typeface="Arial"/>
                          <a:cs typeface="Arial"/>
                          <a:sym typeface="Arial"/>
                        </a:rPr>
                        <a:t>1,000万円</a:t>
                      </a:r>
                      <a:endParaRPr/>
                    </a:p>
                  </a:txBody>
                  <a:tcPr marT="45725" marB="45725" marR="91450" marL="91450" anchor="ctr">
                    <a:lnL cap="flat" cmpd="sng" w="12700">
                      <a:solidFill>
                        <a:srgbClr val="005BAD"/>
                      </a:solidFill>
                      <a:prstDash val="solid"/>
                      <a:round/>
                      <a:headEnd len="sm" w="sm" type="none"/>
                      <a:tailEnd len="sm" w="sm" type="none"/>
                    </a:lnL>
                    <a:lnR cap="flat" cmpd="sng" w="12700">
                      <a:solidFill>
                        <a:srgbClr val="005BAD"/>
                      </a:solidFill>
                      <a:prstDash val="solid"/>
                      <a:round/>
                      <a:headEnd len="sm" w="sm" type="none"/>
                      <a:tailEnd len="sm" w="sm" type="none"/>
                    </a:lnR>
                    <a:lnT cap="flat" cmpd="sng" w="12700">
                      <a:solidFill>
                        <a:srgbClr val="005BAD"/>
                      </a:solidFill>
                      <a:prstDash val="solid"/>
                      <a:round/>
                      <a:headEnd len="sm" w="sm" type="none"/>
                      <a:tailEnd len="sm" w="sm" type="none"/>
                    </a:lnT>
                    <a:lnB cap="flat" cmpd="sng" w="12700">
                      <a:solidFill>
                        <a:srgbClr val="005BAD"/>
                      </a:solidFill>
                      <a:prstDash val="solid"/>
                      <a:round/>
                      <a:headEnd len="sm" w="sm" type="none"/>
                      <a:tailEnd len="sm" w="sm" type="none"/>
                    </a:lnB>
                    <a:solidFill>
                      <a:schemeClr val="lt1"/>
                    </a:solidFill>
                  </a:tcPr>
                </a:tc>
                <a:tc>
                  <a:txBody>
                    <a:bodyPr/>
                    <a:lstStyle/>
                    <a:p>
                      <a:pPr indent="0" lvl="0" marL="0" marR="0" rtl="0" algn="ctr">
                        <a:spcBef>
                          <a:spcPts val="0"/>
                        </a:spcBef>
                        <a:spcAft>
                          <a:spcPts val="0"/>
                        </a:spcAft>
                        <a:buNone/>
                      </a:pPr>
                      <a:r>
                        <a:rPr b="1" lang="ja-JP" sz="1200" u="none" cap="none" strike="noStrike">
                          <a:latin typeface="Arial"/>
                          <a:ea typeface="Arial"/>
                          <a:cs typeface="Arial"/>
                          <a:sym typeface="Arial"/>
                        </a:rPr>
                        <a:t>月１0回</a:t>
                      </a:r>
                      <a:endParaRPr/>
                    </a:p>
                  </a:txBody>
                  <a:tcPr marT="45725" marB="45725" marR="91450" marL="91450" anchor="ctr">
                    <a:lnL cap="flat" cmpd="sng" w="12700">
                      <a:solidFill>
                        <a:srgbClr val="005BAD"/>
                      </a:solidFill>
                      <a:prstDash val="solid"/>
                      <a:round/>
                      <a:headEnd len="sm" w="sm" type="none"/>
                      <a:tailEnd len="sm" w="sm" type="none"/>
                    </a:lnL>
                    <a:lnR cap="flat" cmpd="sng" w="12700">
                      <a:solidFill>
                        <a:srgbClr val="005BAD"/>
                      </a:solidFill>
                      <a:prstDash val="solid"/>
                      <a:round/>
                      <a:headEnd len="sm" w="sm" type="none"/>
                      <a:tailEnd len="sm" w="sm" type="none"/>
                    </a:lnR>
                    <a:lnT cap="flat" cmpd="sng" w="12700">
                      <a:solidFill>
                        <a:srgbClr val="005BAD"/>
                      </a:solidFill>
                      <a:prstDash val="solid"/>
                      <a:round/>
                      <a:headEnd len="sm" w="sm" type="none"/>
                      <a:tailEnd len="sm" w="sm" type="none"/>
                    </a:lnT>
                    <a:lnB cap="flat" cmpd="sng" w="12700">
                      <a:solidFill>
                        <a:srgbClr val="005BAD"/>
                      </a:solidFill>
                      <a:prstDash val="solid"/>
                      <a:round/>
                      <a:headEnd len="sm" w="sm" type="none"/>
                      <a:tailEnd len="sm" w="sm" type="none"/>
                    </a:lnB>
                    <a:solidFill>
                      <a:schemeClr val="lt1"/>
                    </a:solidFill>
                  </a:tcPr>
                </a:tc>
                <a:tc>
                  <a:txBody>
                    <a:bodyPr/>
                    <a:lstStyle/>
                    <a:p>
                      <a:pPr indent="0" lvl="0" marL="0" marR="0" rtl="0" algn="r">
                        <a:spcBef>
                          <a:spcPts val="0"/>
                        </a:spcBef>
                        <a:spcAft>
                          <a:spcPts val="0"/>
                        </a:spcAft>
                        <a:buNone/>
                      </a:pPr>
                      <a:r>
                        <a:rPr b="1" lang="ja-JP" sz="1200" u="none" cap="none" strike="noStrike">
                          <a:latin typeface="Arial"/>
                          <a:ea typeface="Arial"/>
                          <a:cs typeface="Arial"/>
                          <a:sym typeface="Arial"/>
                        </a:rPr>
                        <a:t>万円</a:t>
                      </a:r>
                      <a:endParaRPr/>
                    </a:p>
                  </a:txBody>
                  <a:tcPr marT="45725" marB="45725" marR="91450" marL="91450" anchor="ctr">
                    <a:lnL cap="flat" cmpd="sng" w="12700">
                      <a:solidFill>
                        <a:srgbClr val="005BAD"/>
                      </a:solidFill>
                      <a:prstDash val="solid"/>
                      <a:round/>
                      <a:headEnd len="sm" w="sm" type="none"/>
                      <a:tailEnd len="sm" w="sm" type="none"/>
                    </a:lnL>
                    <a:lnR cap="flat" cmpd="sng" w="12700">
                      <a:solidFill>
                        <a:srgbClr val="005BAD"/>
                      </a:solidFill>
                      <a:prstDash val="solid"/>
                      <a:round/>
                      <a:headEnd len="sm" w="sm" type="none"/>
                      <a:tailEnd len="sm" w="sm" type="none"/>
                    </a:lnR>
                    <a:lnT cap="flat" cmpd="sng" w="12700">
                      <a:solidFill>
                        <a:srgbClr val="005BAD"/>
                      </a:solidFill>
                      <a:prstDash val="solid"/>
                      <a:round/>
                      <a:headEnd len="sm" w="sm" type="none"/>
                      <a:tailEnd len="sm" w="sm" type="none"/>
                    </a:lnT>
                    <a:lnB cap="flat" cmpd="sng" w="12700">
                      <a:solidFill>
                        <a:srgbClr val="005BAD"/>
                      </a:solidFill>
                      <a:prstDash val="solid"/>
                      <a:round/>
                      <a:headEnd len="sm" w="sm" type="none"/>
                      <a:tailEnd len="sm" w="sm" type="none"/>
                    </a:lnB>
                    <a:solidFill>
                      <a:srgbClr val="EBFFFC"/>
                    </a:solidFill>
                  </a:tcPr>
                </a:tc>
              </a:tr>
              <a:tr h="468050">
                <a:tc>
                  <a:txBody>
                    <a:bodyPr/>
                    <a:lstStyle/>
                    <a:p>
                      <a:pPr indent="0" lvl="0" marL="0" marR="0" rtl="0" algn="ctr">
                        <a:spcBef>
                          <a:spcPts val="0"/>
                        </a:spcBef>
                        <a:spcAft>
                          <a:spcPts val="0"/>
                        </a:spcAft>
                        <a:buNone/>
                      </a:pPr>
                      <a:r>
                        <a:rPr b="1" lang="ja-JP" sz="1200" u="none" cap="none" strike="noStrike">
                          <a:latin typeface="Arial"/>
                          <a:ea typeface="Arial"/>
                          <a:cs typeface="Arial"/>
                          <a:sym typeface="Arial"/>
                        </a:rPr>
                        <a:t>Ｂ家</a:t>
                      </a:r>
                      <a:endParaRPr/>
                    </a:p>
                  </a:txBody>
                  <a:tcPr marT="45725" marB="45725" marR="91450" marL="91450" anchor="ctr">
                    <a:lnL cap="flat" cmpd="sng" w="12700">
                      <a:solidFill>
                        <a:srgbClr val="005BAD"/>
                      </a:solidFill>
                      <a:prstDash val="solid"/>
                      <a:round/>
                      <a:headEnd len="sm" w="sm" type="none"/>
                      <a:tailEnd len="sm" w="sm" type="none"/>
                    </a:lnL>
                    <a:lnR cap="flat" cmpd="sng" w="12700">
                      <a:solidFill>
                        <a:srgbClr val="005BAD"/>
                      </a:solidFill>
                      <a:prstDash val="solid"/>
                      <a:round/>
                      <a:headEnd len="sm" w="sm" type="none"/>
                      <a:tailEnd len="sm" w="sm" type="none"/>
                    </a:lnR>
                    <a:lnT cap="flat" cmpd="sng" w="12700">
                      <a:solidFill>
                        <a:srgbClr val="005BAD"/>
                      </a:solidFill>
                      <a:prstDash val="solid"/>
                      <a:round/>
                      <a:headEnd len="sm" w="sm" type="none"/>
                      <a:tailEnd len="sm" w="sm" type="none"/>
                    </a:lnT>
                    <a:lnB cap="flat" cmpd="sng" w="12700">
                      <a:solidFill>
                        <a:srgbClr val="005BAD"/>
                      </a:solidFill>
                      <a:prstDash val="solid"/>
                      <a:round/>
                      <a:headEnd len="sm" w="sm" type="none"/>
                      <a:tailEnd len="sm" w="sm" type="none"/>
                    </a:lnB>
                    <a:solidFill>
                      <a:schemeClr val="lt1"/>
                    </a:solidFill>
                  </a:tcPr>
                </a:tc>
                <a:tc>
                  <a:txBody>
                    <a:bodyPr/>
                    <a:lstStyle/>
                    <a:p>
                      <a:pPr indent="0" lvl="0" marL="0" marR="0" rtl="0" algn="ctr">
                        <a:spcBef>
                          <a:spcPts val="0"/>
                        </a:spcBef>
                        <a:spcAft>
                          <a:spcPts val="0"/>
                        </a:spcAft>
                        <a:buNone/>
                      </a:pPr>
                      <a:r>
                        <a:rPr b="1" lang="ja-JP" sz="1200" u="none" cap="none" strike="noStrike">
                          <a:latin typeface="Arial"/>
                          <a:ea typeface="Arial"/>
                          <a:cs typeface="Arial"/>
                          <a:sym typeface="Arial"/>
                        </a:rPr>
                        <a:t>４人</a:t>
                      </a:r>
                      <a:endParaRPr/>
                    </a:p>
                  </a:txBody>
                  <a:tcPr marT="45725" marB="45725" marR="91450" marL="91450" anchor="ctr">
                    <a:lnL cap="flat" cmpd="sng" w="12700">
                      <a:solidFill>
                        <a:srgbClr val="005BAD"/>
                      </a:solidFill>
                      <a:prstDash val="solid"/>
                      <a:round/>
                      <a:headEnd len="sm" w="sm" type="none"/>
                      <a:tailEnd len="sm" w="sm" type="none"/>
                    </a:lnL>
                    <a:lnR cap="flat" cmpd="sng" w="12700">
                      <a:solidFill>
                        <a:srgbClr val="005BAD"/>
                      </a:solidFill>
                      <a:prstDash val="solid"/>
                      <a:round/>
                      <a:headEnd len="sm" w="sm" type="none"/>
                      <a:tailEnd len="sm" w="sm" type="none"/>
                    </a:lnR>
                    <a:lnT cap="flat" cmpd="sng" w="12700">
                      <a:solidFill>
                        <a:srgbClr val="005BAD"/>
                      </a:solidFill>
                      <a:prstDash val="solid"/>
                      <a:round/>
                      <a:headEnd len="sm" w="sm" type="none"/>
                      <a:tailEnd len="sm" w="sm" type="none"/>
                    </a:lnT>
                    <a:lnB cap="flat" cmpd="sng" w="12700">
                      <a:solidFill>
                        <a:srgbClr val="005BAD"/>
                      </a:solidFill>
                      <a:prstDash val="solid"/>
                      <a:round/>
                      <a:headEnd len="sm" w="sm" type="none"/>
                      <a:tailEnd len="sm" w="sm" type="none"/>
                    </a:lnB>
                    <a:solidFill>
                      <a:schemeClr val="lt1"/>
                    </a:solidFill>
                  </a:tcPr>
                </a:tc>
                <a:tc>
                  <a:txBody>
                    <a:bodyPr/>
                    <a:lstStyle/>
                    <a:p>
                      <a:pPr indent="0" lvl="0" marL="0" marR="0" rtl="0" algn="ctr">
                        <a:spcBef>
                          <a:spcPts val="0"/>
                        </a:spcBef>
                        <a:spcAft>
                          <a:spcPts val="0"/>
                        </a:spcAft>
                        <a:buNone/>
                      </a:pPr>
                      <a:r>
                        <a:rPr b="1" lang="ja-JP" sz="1200" u="none" cap="none" strike="noStrike">
                          <a:latin typeface="Arial"/>
                          <a:ea typeface="Arial"/>
                          <a:cs typeface="Arial"/>
                          <a:sym typeface="Arial"/>
                        </a:rPr>
                        <a:t>600万円</a:t>
                      </a:r>
                      <a:endParaRPr/>
                    </a:p>
                  </a:txBody>
                  <a:tcPr marT="45725" marB="45725" marR="91450" marL="91450" anchor="ctr">
                    <a:lnL cap="flat" cmpd="sng" w="12700">
                      <a:solidFill>
                        <a:srgbClr val="005BAD"/>
                      </a:solidFill>
                      <a:prstDash val="solid"/>
                      <a:round/>
                      <a:headEnd len="sm" w="sm" type="none"/>
                      <a:tailEnd len="sm" w="sm" type="none"/>
                    </a:lnL>
                    <a:lnR cap="flat" cmpd="sng" w="12700">
                      <a:solidFill>
                        <a:srgbClr val="005BAD"/>
                      </a:solidFill>
                      <a:prstDash val="solid"/>
                      <a:round/>
                      <a:headEnd len="sm" w="sm" type="none"/>
                      <a:tailEnd len="sm" w="sm" type="none"/>
                    </a:lnR>
                    <a:lnT cap="flat" cmpd="sng" w="12700">
                      <a:solidFill>
                        <a:srgbClr val="005BAD"/>
                      </a:solidFill>
                      <a:prstDash val="solid"/>
                      <a:round/>
                      <a:headEnd len="sm" w="sm" type="none"/>
                      <a:tailEnd len="sm" w="sm" type="none"/>
                    </a:lnT>
                    <a:lnB cap="flat" cmpd="sng" w="12700">
                      <a:solidFill>
                        <a:srgbClr val="005BAD"/>
                      </a:solidFill>
                      <a:prstDash val="solid"/>
                      <a:round/>
                      <a:headEnd len="sm" w="sm" type="none"/>
                      <a:tailEnd len="sm" w="sm" type="none"/>
                    </a:lnB>
                    <a:solidFill>
                      <a:schemeClr val="lt1"/>
                    </a:solidFill>
                  </a:tcPr>
                </a:tc>
                <a:tc>
                  <a:txBody>
                    <a:bodyPr/>
                    <a:lstStyle/>
                    <a:p>
                      <a:pPr indent="0" lvl="0" marL="0" marR="0" rtl="0" algn="ctr">
                        <a:spcBef>
                          <a:spcPts val="0"/>
                        </a:spcBef>
                        <a:spcAft>
                          <a:spcPts val="0"/>
                        </a:spcAft>
                        <a:buNone/>
                      </a:pPr>
                      <a:r>
                        <a:rPr b="1" lang="ja-JP" sz="1200" u="none" cap="none" strike="noStrike">
                          <a:latin typeface="Arial"/>
                          <a:ea typeface="Arial"/>
                          <a:cs typeface="Arial"/>
                          <a:sym typeface="Arial"/>
                        </a:rPr>
                        <a:t>月10回</a:t>
                      </a:r>
                      <a:endParaRPr/>
                    </a:p>
                  </a:txBody>
                  <a:tcPr marT="45725" marB="45725" marR="91450" marL="91450" anchor="ctr">
                    <a:lnL cap="flat" cmpd="sng" w="12700">
                      <a:solidFill>
                        <a:srgbClr val="005BAD"/>
                      </a:solidFill>
                      <a:prstDash val="solid"/>
                      <a:round/>
                      <a:headEnd len="sm" w="sm" type="none"/>
                      <a:tailEnd len="sm" w="sm" type="none"/>
                    </a:lnL>
                    <a:lnR cap="flat" cmpd="sng" w="12700">
                      <a:solidFill>
                        <a:srgbClr val="005BAD"/>
                      </a:solidFill>
                      <a:prstDash val="solid"/>
                      <a:round/>
                      <a:headEnd len="sm" w="sm" type="none"/>
                      <a:tailEnd len="sm" w="sm" type="none"/>
                    </a:lnR>
                    <a:lnT cap="flat" cmpd="sng" w="12700">
                      <a:solidFill>
                        <a:srgbClr val="005BAD"/>
                      </a:solidFill>
                      <a:prstDash val="solid"/>
                      <a:round/>
                      <a:headEnd len="sm" w="sm" type="none"/>
                      <a:tailEnd len="sm" w="sm" type="none"/>
                    </a:lnT>
                    <a:lnB cap="flat" cmpd="sng" w="12700">
                      <a:solidFill>
                        <a:srgbClr val="005BAD"/>
                      </a:solidFill>
                      <a:prstDash val="solid"/>
                      <a:round/>
                      <a:headEnd len="sm" w="sm" type="none"/>
                      <a:tailEnd len="sm" w="sm" type="none"/>
                    </a:lnB>
                    <a:solidFill>
                      <a:schemeClr val="lt1"/>
                    </a:solidFill>
                  </a:tcPr>
                </a:tc>
                <a:tc>
                  <a:txBody>
                    <a:bodyPr/>
                    <a:lstStyle/>
                    <a:p>
                      <a:pPr indent="0" lvl="0" marL="0" marR="0" rtl="0" algn="r">
                        <a:spcBef>
                          <a:spcPts val="0"/>
                        </a:spcBef>
                        <a:spcAft>
                          <a:spcPts val="0"/>
                        </a:spcAft>
                        <a:buNone/>
                      </a:pPr>
                      <a:r>
                        <a:rPr b="1" lang="ja-JP" sz="1200" u="none" cap="none" strike="noStrike">
                          <a:latin typeface="Arial"/>
                          <a:ea typeface="Arial"/>
                          <a:cs typeface="Arial"/>
                          <a:sym typeface="Arial"/>
                        </a:rPr>
                        <a:t>万円</a:t>
                      </a:r>
                      <a:endParaRPr/>
                    </a:p>
                  </a:txBody>
                  <a:tcPr marT="45725" marB="45725" marR="91450" marL="91450" anchor="ctr">
                    <a:lnL cap="flat" cmpd="sng" w="12700">
                      <a:solidFill>
                        <a:srgbClr val="005BAD"/>
                      </a:solidFill>
                      <a:prstDash val="solid"/>
                      <a:round/>
                      <a:headEnd len="sm" w="sm" type="none"/>
                      <a:tailEnd len="sm" w="sm" type="none"/>
                    </a:lnL>
                    <a:lnR cap="flat" cmpd="sng" w="12700">
                      <a:solidFill>
                        <a:srgbClr val="005BAD"/>
                      </a:solidFill>
                      <a:prstDash val="solid"/>
                      <a:round/>
                      <a:headEnd len="sm" w="sm" type="none"/>
                      <a:tailEnd len="sm" w="sm" type="none"/>
                    </a:lnR>
                    <a:lnT cap="flat" cmpd="sng" w="12700">
                      <a:solidFill>
                        <a:srgbClr val="005BAD"/>
                      </a:solidFill>
                      <a:prstDash val="solid"/>
                      <a:round/>
                      <a:headEnd len="sm" w="sm" type="none"/>
                      <a:tailEnd len="sm" w="sm" type="none"/>
                    </a:lnT>
                    <a:lnB cap="flat" cmpd="sng" w="12700">
                      <a:solidFill>
                        <a:srgbClr val="005BAD"/>
                      </a:solidFill>
                      <a:prstDash val="solid"/>
                      <a:round/>
                      <a:headEnd len="sm" w="sm" type="none"/>
                      <a:tailEnd len="sm" w="sm" type="none"/>
                    </a:lnB>
                    <a:solidFill>
                      <a:srgbClr val="EBFFFC"/>
                    </a:solidFill>
                  </a:tcPr>
                </a:tc>
              </a:tr>
              <a:tr h="468050">
                <a:tc>
                  <a:txBody>
                    <a:bodyPr/>
                    <a:lstStyle/>
                    <a:p>
                      <a:pPr indent="0" lvl="0" marL="0" marR="0" rtl="0" algn="ctr">
                        <a:spcBef>
                          <a:spcPts val="0"/>
                        </a:spcBef>
                        <a:spcAft>
                          <a:spcPts val="0"/>
                        </a:spcAft>
                        <a:buNone/>
                      </a:pPr>
                      <a:r>
                        <a:rPr b="1" lang="ja-JP" sz="1200" u="none" cap="none" strike="noStrike">
                          <a:latin typeface="Arial"/>
                          <a:ea typeface="Arial"/>
                          <a:cs typeface="Arial"/>
                          <a:sym typeface="Arial"/>
                        </a:rPr>
                        <a:t>Ｃ家</a:t>
                      </a:r>
                      <a:endParaRPr/>
                    </a:p>
                  </a:txBody>
                  <a:tcPr marT="45725" marB="45725" marR="91450" marL="91450" anchor="ctr">
                    <a:lnL cap="flat" cmpd="sng" w="12700">
                      <a:solidFill>
                        <a:srgbClr val="005BAD"/>
                      </a:solidFill>
                      <a:prstDash val="solid"/>
                      <a:round/>
                      <a:headEnd len="sm" w="sm" type="none"/>
                      <a:tailEnd len="sm" w="sm" type="none"/>
                    </a:lnL>
                    <a:lnR cap="flat" cmpd="sng" w="12700">
                      <a:solidFill>
                        <a:srgbClr val="005BAD"/>
                      </a:solidFill>
                      <a:prstDash val="solid"/>
                      <a:round/>
                      <a:headEnd len="sm" w="sm" type="none"/>
                      <a:tailEnd len="sm" w="sm" type="none"/>
                    </a:lnR>
                    <a:lnT cap="flat" cmpd="sng" w="12700">
                      <a:solidFill>
                        <a:srgbClr val="005BAD"/>
                      </a:solidFill>
                      <a:prstDash val="solid"/>
                      <a:round/>
                      <a:headEnd len="sm" w="sm" type="none"/>
                      <a:tailEnd len="sm" w="sm" type="none"/>
                    </a:lnT>
                    <a:lnB cap="flat" cmpd="sng" w="12700">
                      <a:solidFill>
                        <a:srgbClr val="005BAD"/>
                      </a:solidFill>
                      <a:prstDash val="solid"/>
                      <a:round/>
                      <a:headEnd len="sm" w="sm" type="none"/>
                      <a:tailEnd len="sm" w="sm" type="none"/>
                    </a:lnB>
                    <a:solidFill>
                      <a:schemeClr val="lt1"/>
                    </a:solidFill>
                  </a:tcPr>
                </a:tc>
                <a:tc>
                  <a:txBody>
                    <a:bodyPr/>
                    <a:lstStyle/>
                    <a:p>
                      <a:pPr indent="0" lvl="0" marL="0" marR="0" rtl="0" algn="ctr">
                        <a:spcBef>
                          <a:spcPts val="0"/>
                        </a:spcBef>
                        <a:spcAft>
                          <a:spcPts val="0"/>
                        </a:spcAft>
                        <a:buNone/>
                      </a:pPr>
                      <a:r>
                        <a:rPr b="1" lang="ja-JP" sz="1200" u="none" cap="none" strike="noStrike">
                          <a:latin typeface="Arial"/>
                          <a:ea typeface="Arial"/>
                          <a:cs typeface="Arial"/>
                          <a:sym typeface="Arial"/>
                        </a:rPr>
                        <a:t>４人</a:t>
                      </a:r>
                      <a:endParaRPr/>
                    </a:p>
                  </a:txBody>
                  <a:tcPr marT="45725" marB="45725" marR="91450" marL="91450" anchor="ctr">
                    <a:lnL cap="flat" cmpd="sng" w="12700">
                      <a:solidFill>
                        <a:srgbClr val="005BAD"/>
                      </a:solidFill>
                      <a:prstDash val="solid"/>
                      <a:round/>
                      <a:headEnd len="sm" w="sm" type="none"/>
                      <a:tailEnd len="sm" w="sm" type="none"/>
                    </a:lnL>
                    <a:lnR cap="flat" cmpd="sng" w="12700">
                      <a:solidFill>
                        <a:srgbClr val="005BAD"/>
                      </a:solidFill>
                      <a:prstDash val="solid"/>
                      <a:round/>
                      <a:headEnd len="sm" w="sm" type="none"/>
                      <a:tailEnd len="sm" w="sm" type="none"/>
                    </a:lnR>
                    <a:lnT cap="flat" cmpd="sng" w="12700">
                      <a:solidFill>
                        <a:srgbClr val="005BAD"/>
                      </a:solidFill>
                      <a:prstDash val="solid"/>
                      <a:round/>
                      <a:headEnd len="sm" w="sm" type="none"/>
                      <a:tailEnd len="sm" w="sm" type="none"/>
                    </a:lnT>
                    <a:lnB cap="flat" cmpd="sng" w="12700">
                      <a:solidFill>
                        <a:srgbClr val="005BAD"/>
                      </a:solidFill>
                      <a:prstDash val="solid"/>
                      <a:round/>
                      <a:headEnd len="sm" w="sm" type="none"/>
                      <a:tailEnd len="sm" w="sm" type="none"/>
                    </a:lnB>
                    <a:solidFill>
                      <a:schemeClr val="lt1"/>
                    </a:solidFill>
                  </a:tcPr>
                </a:tc>
                <a:tc>
                  <a:txBody>
                    <a:bodyPr/>
                    <a:lstStyle/>
                    <a:p>
                      <a:pPr indent="0" lvl="0" marL="0" marR="0" rtl="0" algn="ctr">
                        <a:spcBef>
                          <a:spcPts val="0"/>
                        </a:spcBef>
                        <a:spcAft>
                          <a:spcPts val="0"/>
                        </a:spcAft>
                        <a:buNone/>
                      </a:pPr>
                      <a:r>
                        <a:rPr b="1" lang="ja-JP" sz="1200" u="none" cap="none" strike="noStrike">
                          <a:latin typeface="Arial"/>
                          <a:ea typeface="Arial"/>
                          <a:cs typeface="Arial"/>
                          <a:sym typeface="Arial"/>
                        </a:rPr>
                        <a:t>300万円</a:t>
                      </a:r>
                      <a:endParaRPr/>
                    </a:p>
                  </a:txBody>
                  <a:tcPr marT="45725" marB="45725" marR="91450" marL="91450" anchor="ctr">
                    <a:lnL cap="flat" cmpd="sng" w="12700">
                      <a:solidFill>
                        <a:srgbClr val="005BAD"/>
                      </a:solidFill>
                      <a:prstDash val="solid"/>
                      <a:round/>
                      <a:headEnd len="sm" w="sm" type="none"/>
                      <a:tailEnd len="sm" w="sm" type="none"/>
                    </a:lnL>
                    <a:lnR cap="flat" cmpd="sng" w="12700">
                      <a:solidFill>
                        <a:srgbClr val="005BAD"/>
                      </a:solidFill>
                      <a:prstDash val="solid"/>
                      <a:round/>
                      <a:headEnd len="sm" w="sm" type="none"/>
                      <a:tailEnd len="sm" w="sm" type="none"/>
                    </a:lnR>
                    <a:lnT cap="flat" cmpd="sng" w="12700">
                      <a:solidFill>
                        <a:srgbClr val="005BAD"/>
                      </a:solidFill>
                      <a:prstDash val="solid"/>
                      <a:round/>
                      <a:headEnd len="sm" w="sm" type="none"/>
                      <a:tailEnd len="sm" w="sm" type="none"/>
                    </a:lnT>
                    <a:lnB cap="flat" cmpd="sng" w="12700">
                      <a:solidFill>
                        <a:srgbClr val="005BAD"/>
                      </a:solidFill>
                      <a:prstDash val="solid"/>
                      <a:round/>
                      <a:headEnd len="sm" w="sm" type="none"/>
                      <a:tailEnd len="sm" w="sm" type="none"/>
                    </a:lnB>
                    <a:solidFill>
                      <a:schemeClr val="lt1"/>
                    </a:solidFill>
                  </a:tcPr>
                </a:tc>
                <a:tc>
                  <a:txBody>
                    <a:bodyPr/>
                    <a:lstStyle/>
                    <a:p>
                      <a:pPr indent="0" lvl="0" marL="0" marR="0" rtl="0" algn="ctr">
                        <a:spcBef>
                          <a:spcPts val="0"/>
                        </a:spcBef>
                        <a:spcAft>
                          <a:spcPts val="0"/>
                        </a:spcAft>
                        <a:buNone/>
                      </a:pPr>
                      <a:r>
                        <a:rPr b="1" lang="ja-JP" sz="1200" u="none" cap="none" strike="noStrike">
                          <a:latin typeface="Arial"/>
                          <a:ea typeface="Arial"/>
                          <a:cs typeface="Arial"/>
                          <a:sym typeface="Arial"/>
                        </a:rPr>
                        <a:t>月10回</a:t>
                      </a:r>
                      <a:endParaRPr/>
                    </a:p>
                  </a:txBody>
                  <a:tcPr marT="45725" marB="45725" marR="91450" marL="91450" anchor="ctr">
                    <a:lnL cap="flat" cmpd="sng" w="12700">
                      <a:solidFill>
                        <a:srgbClr val="005BAD"/>
                      </a:solidFill>
                      <a:prstDash val="solid"/>
                      <a:round/>
                      <a:headEnd len="sm" w="sm" type="none"/>
                      <a:tailEnd len="sm" w="sm" type="none"/>
                    </a:lnL>
                    <a:lnR cap="flat" cmpd="sng" w="12700">
                      <a:solidFill>
                        <a:srgbClr val="005BAD"/>
                      </a:solidFill>
                      <a:prstDash val="solid"/>
                      <a:round/>
                      <a:headEnd len="sm" w="sm" type="none"/>
                      <a:tailEnd len="sm" w="sm" type="none"/>
                    </a:lnR>
                    <a:lnT cap="flat" cmpd="sng" w="12700">
                      <a:solidFill>
                        <a:srgbClr val="005BAD"/>
                      </a:solidFill>
                      <a:prstDash val="solid"/>
                      <a:round/>
                      <a:headEnd len="sm" w="sm" type="none"/>
                      <a:tailEnd len="sm" w="sm" type="none"/>
                    </a:lnT>
                    <a:lnB cap="flat" cmpd="sng" w="12700">
                      <a:solidFill>
                        <a:srgbClr val="005BAD"/>
                      </a:solidFill>
                      <a:prstDash val="solid"/>
                      <a:round/>
                      <a:headEnd len="sm" w="sm" type="none"/>
                      <a:tailEnd len="sm" w="sm" type="none"/>
                    </a:lnB>
                    <a:solidFill>
                      <a:schemeClr val="lt1"/>
                    </a:solidFill>
                  </a:tcPr>
                </a:tc>
                <a:tc>
                  <a:txBody>
                    <a:bodyPr/>
                    <a:lstStyle/>
                    <a:p>
                      <a:pPr indent="0" lvl="0" marL="0" marR="0" rtl="0" algn="r">
                        <a:spcBef>
                          <a:spcPts val="0"/>
                        </a:spcBef>
                        <a:spcAft>
                          <a:spcPts val="0"/>
                        </a:spcAft>
                        <a:buNone/>
                      </a:pPr>
                      <a:r>
                        <a:rPr b="1" lang="ja-JP" sz="1200" u="none" cap="none" strike="noStrike">
                          <a:latin typeface="Arial"/>
                          <a:ea typeface="Arial"/>
                          <a:cs typeface="Arial"/>
                          <a:sym typeface="Arial"/>
                        </a:rPr>
                        <a:t>万円</a:t>
                      </a:r>
                      <a:endParaRPr/>
                    </a:p>
                  </a:txBody>
                  <a:tcPr marT="45725" marB="45725" marR="91450" marL="91450" anchor="ctr">
                    <a:lnL cap="flat" cmpd="sng" w="12700">
                      <a:solidFill>
                        <a:srgbClr val="005BAD"/>
                      </a:solidFill>
                      <a:prstDash val="solid"/>
                      <a:round/>
                      <a:headEnd len="sm" w="sm" type="none"/>
                      <a:tailEnd len="sm" w="sm" type="none"/>
                    </a:lnL>
                    <a:lnR cap="flat" cmpd="sng" w="12700">
                      <a:solidFill>
                        <a:srgbClr val="005BAD"/>
                      </a:solidFill>
                      <a:prstDash val="solid"/>
                      <a:round/>
                      <a:headEnd len="sm" w="sm" type="none"/>
                      <a:tailEnd len="sm" w="sm" type="none"/>
                    </a:lnR>
                    <a:lnT cap="flat" cmpd="sng" w="12700">
                      <a:solidFill>
                        <a:srgbClr val="005BAD"/>
                      </a:solidFill>
                      <a:prstDash val="solid"/>
                      <a:round/>
                      <a:headEnd len="sm" w="sm" type="none"/>
                      <a:tailEnd len="sm" w="sm" type="none"/>
                    </a:lnT>
                    <a:lnB cap="flat" cmpd="sng" w="12700">
                      <a:solidFill>
                        <a:srgbClr val="005BAD"/>
                      </a:solidFill>
                      <a:prstDash val="solid"/>
                      <a:round/>
                      <a:headEnd len="sm" w="sm" type="none"/>
                      <a:tailEnd len="sm" w="sm" type="none"/>
                    </a:lnB>
                    <a:solidFill>
                      <a:srgbClr val="EBFFFC"/>
                    </a:solidFill>
                  </a:tcPr>
                </a:tc>
              </a:tr>
              <a:tr h="468050">
                <a:tc>
                  <a:txBody>
                    <a:bodyPr/>
                    <a:lstStyle/>
                    <a:p>
                      <a:pPr indent="0" lvl="0" marL="0" marR="0" rtl="0" algn="ctr">
                        <a:spcBef>
                          <a:spcPts val="0"/>
                        </a:spcBef>
                        <a:spcAft>
                          <a:spcPts val="0"/>
                        </a:spcAft>
                        <a:buNone/>
                      </a:pPr>
                      <a:r>
                        <a:rPr b="1" lang="ja-JP" sz="1200" u="none" cap="none" strike="noStrike">
                          <a:latin typeface="Arial"/>
                          <a:ea typeface="Arial"/>
                          <a:cs typeface="Arial"/>
                          <a:sym typeface="Arial"/>
                        </a:rPr>
                        <a:t>Ｄ家</a:t>
                      </a:r>
                      <a:endParaRPr/>
                    </a:p>
                  </a:txBody>
                  <a:tcPr marT="45725" marB="45725" marR="91450" marL="91450" anchor="ctr">
                    <a:lnL cap="flat" cmpd="sng" w="12700">
                      <a:solidFill>
                        <a:srgbClr val="005BAD"/>
                      </a:solidFill>
                      <a:prstDash val="solid"/>
                      <a:round/>
                      <a:headEnd len="sm" w="sm" type="none"/>
                      <a:tailEnd len="sm" w="sm" type="none"/>
                    </a:lnL>
                    <a:lnR cap="flat" cmpd="sng" w="12700">
                      <a:solidFill>
                        <a:srgbClr val="005BAD"/>
                      </a:solidFill>
                      <a:prstDash val="solid"/>
                      <a:round/>
                      <a:headEnd len="sm" w="sm" type="none"/>
                      <a:tailEnd len="sm" w="sm" type="none"/>
                    </a:lnR>
                    <a:lnT cap="flat" cmpd="sng" w="12700">
                      <a:solidFill>
                        <a:srgbClr val="005BAD"/>
                      </a:solidFill>
                      <a:prstDash val="solid"/>
                      <a:round/>
                      <a:headEnd len="sm" w="sm" type="none"/>
                      <a:tailEnd len="sm" w="sm" type="none"/>
                    </a:lnT>
                    <a:lnB cap="flat" cmpd="sng" w="12700">
                      <a:solidFill>
                        <a:srgbClr val="005BAD"/>
                      </a:solidFill>
                      <a:prstDash val="solid"/>
                      <a:round/>
                      <a:headEnd len="sm" w="sm" type="none"/>
                      <a:tailEnd len="sm" w="sm" type="none"/>
                    </a:lnB>
                    <a:solidFill>
                      <a:schemeClr val="lt1"/>
                    </a:solidFill>
                  </a:tcPr>
                </a:tc>
                <a:tc>
                  <a:txBody>
                    <a:bodyPr/>
                    <a:lstStyle/>
                    <a:p>
                      <a:pPr indent="0" lvl="0" marL="0" marR="0" rtl="0" algn="ctr">
                        <a:spcBef>
                          <a:spcPts val="0"/>
                        </a:spcBef>
                        <a:spcAft>
                          <a:spcPts val="0"/>
                        </a:spcAft>
                        <a:buNone/>
                      </a:pPr>
                      <a:r>
                        <a:rPr b="1" lang="ja-JP" sz="1200" u="none" cap="none" strike="noStrike">
                          <a:latin typeface="Arial"/>
                          <a:ea typeface="Arial"/>
                          <a:cs typeface="Arial"/>
                          <a:sym typeface="Arial"/>
                        </a:rPr>
                        <a:t>４人</a:t>
                      </a:r>
                      <a:endParaRPr/>
                    </a:p>
                  </a:txBody>
                  <a:tcPr marT="45725" marB="45725" marR="91450" marL="91450" anchor="ctr">
                    <a:lnL cap="flat" cmpd="sng" w="12700">
                      <a:solidFill>
                        <a:srgbClr val="005BAD"/>
                      </a:solidFill>
                      <a:prstDash val="solid"/>
                      <a:round/>
                      <a:headEnd len="sm" w="sm" type="none"/>
                      <a:tailEnd len="sm" w="sm" type="none"/>
                    </a:lnL>
                    <a:lnR cap="flat" cmpd="sng" w="12700">
                      <a:solidFill>
                        <a:srgbClr val="005BAD"/>
                      </a:solidFill>
                      <a:prstDash val="solid"/>
                      <a:round/>
                      <a:headEnd len="sm" w="sm" type="none"/>
                      <a:tailEnd len="sm" w="sm" type="none"/>
                    </a:lnR>
                    <a:lnT cap="flat" cmpd="sng" w="12700">
                      <a:solidFill>
                        <a:srgbClr val="005BAD"/>
                      </a:solidFill>
                      <a:prstDash val="solid"/>
                      <a:round/>
                      <a:headEnd len="sm" w="sm" type="none"/>
                      <a:tailEnd len="sm" w="sm" type="none"/>
                    </a:lnT>
                    <a:lnB cap="flat" cmpd="sng" w="12700">
                      <a:solidFill>
                        <a:srgbClr val="005BAD"/>
                      </a:solidFill>
                      <a:prstDash val="solid"/>
                      <a:round/>
                      <a:headEnd len="sm" w="sm" type="none"/>
                      <a:tailEnd len="sm" w="sm" type="none"/>
                    </a:lnB>
                    <a:solidFill>
                      <a:schemeClr val="lt1"/>
                    </a:solidFill>
                  </a:tcPr>
                </a:tc>
                <a:tc>
                  <a:txBody>
                    <a:bodyPr/>
                    <a:lstStyle/>
                    <a:p>
                      <a:pPr indent="0" lvl="0" marL="0" marR="0" rtl="0" algn="ctr">
                        <a:spcBef>
                          <a:spcPts val="0"/>
                        </a:spcBef>
                        <a:spcAft>
                          <a:spcPts val="0"/>
                        </a:spcAft>
                        <a:buNone/>
                      </a:pPr>
                      <a:r>
                        <a:rPr b="1" lang="ja-JP" sz="1200" u="none" cap="none" strike="noStrike">
                          <a:latin typeface="Arial"/>
                          <a:ea typeface="Arial"/>
                          <a:cs typeface="Arial"/>
                          <a:sym typeface="Arial"/>
                        </a:rPr>
                        <a:t>100万円</a:t>
                      </a:r>
                      <a:endParaRPr/>
                    </a:p>
                  </a:txBody>
                  <a:tcPr marT="45725" marB="45725" marR="91450" marL="91450" anchor="ctr">
                    <a:lnL cap="flat" cmpd="sng" w="12700">
                      <a:solidFill>
                        <a:srgbClr val="005BAD"/>
                      </a:solidFill>
                      <a:prstDash val="solid"/>
                      <a:round/>
                      <a:headEnd len="sm" w="sm" type="none"/>
                      <a:tailEnd len="sm" w="sm" type="none"/>
                    </a:lnL>
                    <a:lnR cap="flat" cmpd="sng" w="12700">
                      <a:solidFill>
                        <a:srgbClr val="005BAD"/>
                      </a:solidFill>
                      <a:prstDash val="solid"/>
                      <a:round/>
                      <a:headEnd len="sm" w="sm" type="none"/>
                      <a:tailEnd len="sm" w="sm" type="none"/>
                    </a:lnR>
                    <a:lnT cap="flat" cmpd="sng" w="12700">
                      <a:solidFill>
                        <a:srgbClr val="005BAD"/>
                      </a:solidFill>
                      <a:prstDash val="solid"/>
                      <a:round/>
                      <a:headEnd len="sm" w="sm" type="none"/>
                      <a:tailEnd len="sm" w="sm" type="none"/>
                    </a:lnT>
                    <a:lnB cap="flat" cmpd="sng" w="12700">
                      <a:solidFill>
                        <a:srgbClr val="005BAD"/>
                      </a:solidFill>
                      <a:prstDash val="solid"/>
                      <a:round/>
                      <a:headEnd len="sm" w="sm" type="none"/>
                      <a:tailEnd len="sm" w="sm" type="none"/>
                    </a:lnB>
                    <a:solidFill>
                      <a:schemeClr val="lt1"/>
                    </a:solidFill>
                  </a:tcPr>
                </a:tc>
                <a:tc>
                  <a:txBody>
                    <a:bodyPr/>
                    <a:lstStyle/>
                    <a:p>
                      <a:pPr indent="0" lvl="0" marL="0" marR="0" rtl="0" algn="ctr">
                        <a:spcBef>
                          <a:spcPts val="0"/>
                        </a:spcBef>
                        <a:spcAft>
                          <a:spcPts val="0"/>
                        </a:spcAft>
                        <a:buNone/>
                      </a:pPr>
                      <a:r>
                        <a:rPr b="1" lang="ja-JP" sz="1200" u="none" cap="none" strike="noStrike">
                          <a:latin typeface="Arial"/>
                          <a:ea typeface="Arial"/>
                          <a:cs typeface="Arial"/>
                          <a:sym typeface="Arial"/>
                        </a:rPr>
                        <a:t>月１0回</a:t>
                      </a:r>
                      <a:endParaRPr/>
                    </a:p>
                  </a:txBody>
                  <a:tcPr marT="45725" marB="45725" marR="91450" marL="91450" anchor="ctr">
                    <a:lnL cap="flat" cmpd="sng" w="12700">
                      <a:solidFill>
                        <a:srgbClr val="005BAD"/>
                      </a:solidFill>
                      <a:prstDash val="solid"/>
                      <a:round/>
                      <a:headEnd len="sm" w="sm" type="none"/>
                      <a:tailEnd len="sm" w="sm" type="none"/>
                    </a:lnL>
                    <a:lnR cap="flat" cmpd="sng" w="12700">
                      <a:solidFill>
                        <a:srgbClr val="005BAD"/>
                      </a:solidFill>
                      <a:prstDash val="solid"/>
                      <a:round/>
                      <a:headEnd len="sm" w="sm" type="none"/>
                      <a:tailEnd len="sm" w="sm" type="none"/>
                    </a:lnR>
                    <a:lnT cap="flat" cmpd="sng" w="12700">
                      <a:solidFill>
                        <a:srgbClr val="005BAD"/>
                      </a:solidFill>
                      <a:prstDash val="solid"/>
                      <a:round/>
                      <a:headEnd len="sm" w="sm" type="none"/>
                      <a:tailEnd len="sm" w="sm" type="none"/>
                    </a:lnT>
                    <a:lnB cap="flat" cmpd="sng" w="12700">
                      <a:solidFill>
                        <a:srgbClr val="005BAD"/>
                      </a:solidFill>
                      <a:prstDash val="solid"/>
                      <a:round/>
                      <a:headEnd len="sm" w="sm" type="none"/>
                      <a:tailEnd len="sm" w="sm" type="none"/>
                    </a:lnB>
                    <a:solidFill>
                      <a:schemeClr val="lt1"/>
                    </a:solidFill>
                  </a:tcPr>
                </a:tc>
                <a:tc>
                  <a:txBody>
                    <a:bodyPr/>
                    <a:lstStyle/>
                    <a:p>
                      <a:pPr indent="0" lvl="0" marL="0" marR="0" rtl="0" algn="r">
                        <a:spcBef>
                          <a:spcPts val="0"/>
                        </a:spcBef>
                        <a:spcAft>
                          <a:spcPts val="0"/>
                        </a:spcAft>
                        <a:buNone/>
                      </a:pPr>
                      <a:r>
                        <a:rPr b="1" lang="ja-JP" sz="1200" u="none" cap="none" strike="noStrike">
                          <a:latin typeface="Arial"/>
                          <a:ea typeface="Arial"/>
                          <a:cs typeface="Arial"/>
                          <a:sym typeface="Arial"/>
                        </a:rPr>
                        <a:t>万円</a:t>
                      </a:r>
                      <a:endParaRPr/>
                    </a:p>
                  </a:txBody>
                  <a:tcPr marT="45725" marB="45725" marR="91450" marL="91450" anchor="ctr">
                    <a:lnL cap="flat" cmpd="sng" w="12700">
                      <a:solidFill>
                        <a:srgbClr val="005BAD"/>
                      </a:solidFill>
                      <a:prstDash val="solid"/>
                      <a:round/>
                      <a:headEnd len="sm" w="sm" type="none"/>
                      <a:tailEnd len="sm" w="sm" type="none"/>
                    </a:lnL>
                    <a:lnR cap="flat" cmpd="sng" w="12700">
                      <a:solidFill>
                        <a:srgbClr val="005BAD"/>
                      </a:solidFill>
                      <a:prstDash val="solid"/>
                      <a:round/>
                      <a:headEnd len="sm" w="sm" type="none"/>
                      <a:tailEnd len="sm" w="sm" type="none"/>
                    </a:lnR>
                    <a:lnT cap="flat" cmpd="sng" w="12700">
                      <a:solidFill>
                        <a:srgbClr val="005BAD"/>
                      </a:solidFill>
                      <a:prstDash val="solid"/>
                      <a:round/>
                      <a:headEnd len="sm" w="sm" type="none"/>
                      <a:tailEnd len="sm" w="sm" type="none"/>
                    </a:lnT>
                    <a:lnB cap="flat" cmpd="sng" w="12700">
                      <a:solidFill>
                        <a:srgbClr val="005BAD"/>
                      </a:solidFill>
                      <a:prstDash val="solid"/>
                      <a:round/>
                      <a:headEnd len="sm" w="sm" type="none"/>
                      <a:tailEnd len="sm" w="sm" type="none"/>
                    </a:lnB>
                    <a:solidFill>
                      <a:srgbClr val="EBFFFC"/>
                    </a:solidFill>
                  </a:tcPr>
                </a:tc>
              </a:tr>
              <a:tr h="468050">
                <a:tc gridSpan="4">
                  <a:txBody>
                    <a:bodyPr/>
                    <a:lstStyle/>
                    <a:p>
                      <a:pPr indent="0" lvl="0" marL="0" marR="0" rtl="0" algn="ctr">
                        <a:spcBef>
                          <a:spcPts val="0"/>
                        </a:spcBef>
                        <a:spcAft>
                          <a:spcPts val="0"/>
                        </a:spcAft>
                        <a:buNone/>
                      </a:pPr>
                      <a:r>
                        <a:rPr b="1" lang="ja-JP" sz="1200" u="none" cap="none" strike="noStrike">
                          <a:latin typeface="Arial"/>
                          <a:ea typeface="Arial"/>
                          <a:cs typeface="Arial"/>
                          <a:sym typeface="Arial"/>
                        </a:rPr>
                        <a:t>合計</a:t>
                      </a:r>
                      <a:endParaRPr/>
                    </a:p>
                  </a:txBody>
                  <a:tcPr marT="45725" marB="45725" marR="91450" marL="91450" anchor="ctr">
                    <a:lnL cap="flat" cmpd="sng" w="12700">
                      <a:solidFill>
                        <a:srgbClr val="005BAD"/>
                      </a:solidFill>
                      <a:prstDash val="solid"/>
                      <a:round/>
                      <a:headEnd len="sm" w="sm" type="none"/>
                      <a:tailEnd len="sm" w="sm" type="none"/>
                    </a:lnL>
                    <a:lnR cap="flat" cmpd="sng" w="12700">
                      <a:solidFill>
                        <a:srgbClr val="005BAD"/>
                      </a:solidFill>
                      <a:prstDash val="solid"/>
                      <a:round/>
                      <a:headEnd len="sm" w="sm" type="none"/>
                      <a:tailEnd len="sm" w="sm" type="none"/>
                    </a:lnR>
                    <a:lnT cap="flat" cmpd="sng" w="12700">
                      <a:solidFill>
                        <a:srgbClr val="005BAD"/>
                      </a:solidFill>
                      <a:prstDash val="solid"/>
                      <a:round/>
                      <a:headEnd len="sm" w="sm" type="none"/>
                      <a:tailEnd len="sm" w="sm" type="none"/>
                    </a:lnT>
                    <a:lnB cap="flat" cmpd="sng" w="12700">
                      <a:solidFill>
                        <a:srgbClr val="005BAD"/>
                      </a:solidFill>
                      <a:prstDash val="solid"/>
                      <a:round/>
                      <a:headEnd len="sm" w="sm" type="none"/>
                      <a:tailEnd len="sm" w="sm" type="none"/>
                    </a:lnB>
                    <a:solidFill>
                      <a:srgbClr val="CEEEFE"/>
                    </a:solidFill>
                  </a:tcPr>
                </a:tc>
                <a:tc hMerge="1"/>
                <a:tc hMerge="1"/>
                <a:tc hMerge="1"/>
                <a:tc>
                  <a:txBody>
                    <a:bodyPr/>
                    <a:lstStyle/>
                    <a:p>
                      <a:pPr indent="0" lvl="0" marL="0" marR="0" rtl="0" algn="r">
                        <a:spcBef>
                          <a:spcPts val="0"/>
                        </a:spcBef>
                        <a:spcAft>
                          <a:spcPts val="0"/>
                        </a:spcAft>
                        <a:buNone/>
                      </a:pPr>
                      <a:r>
                        <a:rPr b="1" lang="ja-JP" sz="1200" u="none" cap="none" strike="noStrike">
                          <a:latin typeface="Arial"/>
                          <a:ea typeface="Arial"/>
                          <a:cs typeface="Arial"/>
                          <a:sym typeface="Arial"/>
                        </a:rPr>
                        <a:t>400万円</a:t>
                      </a:r>
                      <a:endParaRPr/>
                    </a:p>
                  </a:txBody>
                  <a:tcPr marT="45725" marB="45725" marR="91450" marL="91450" anchor="ctr">
                    <a:lnL cap="flat" cmpd="sng" w="12700">
                      <a:solidFill>
                        <a:srgbClr val="005BAD"/>
                      </a:solidFill>
                      <a:prstDash val="solid"/>
                      <a:round/>
                      <a:headEnd len="sm" w="sm" type="none"/>
                      <a:tailEnd len="sm" w="sm" type="none"/>
                    </a:lnL>
                    <a:lnR cap="flat" cmpd="sng" w="12700">
                      <a:solidFill>
                        <a:srgbClr val="005BAD"/>
                      </a:solidFill>
                      <a:prstDash val="solid"/>
                      <a:round/>
                      <a:headEnd len="sm" w="sm" type="none"/>
                      <a:tailEnd len="sm" w="sm" type="none"/>
                    </a:lnR>
                    <a:lnT cap="flat" cmpd="sng" w="12700">
                      <a:solidFill>
                        <a:srgbClr val="005BAD"/>
                      </a:solidFill>
                      <a:prstDash val="solid"/>
                      <a:round/>
                      <a:headEnd len="sm" w="sm" type="none"/>
                      <a:tailEnd len="sm" w="sm" type="none"/>
                    </a:lnT>
                    <a:lnB cap="flat" cmpd="sng" w="12700">
                      <a:solidFill>
                        <a:srgbClr val="005BAD"/>
                      </a:solidFill>
                      <a:prstDash val="solid"/>
                      <a:round/>
                      <a:headEnd len="sm" w="sm" type="none"/>
                      <a:tailEnd len="sm" w="sm" type="none"/>
                    </a:lnB>
                    <a:solidFill>
                      <a:srgbClr val="CEEEFE"/>
                    </a:solidFill>
                  </a:tcPr>
                </a:tc>
              </a:tr>
            </a:tbl>
          </a:graphicData>
        </a:graphic>
      </p:graphicFrame>
      <p:sp>
        <p:nvSpPr>
          <p:cNvPr id="796" name="Google Shape;796;p89"/>
          <p:cNvSpPr/>
          <p:nvPr/>
        </p:nvSpPr>
        <p:spPr>
          <a:xfrm>
            <a:off x="323642" y="4528158"/>
            <a:ext cx="3455400" cy="621000"/>
          </a:xfrm>
          <a:prstGeom prst="rect">
            <a:avLst/>
          </a:prstGeom>
          <a:noFill/>
          <a:ln>
            <a:noFill/>
          </a:ln>
        </p:spPr>
        <p:txBody>
          <a:bodyPr anchorCtr="0" anchor="ctr" bIns="45700" lIns="91425" spcFirstLastPara="1" rIns="91425" wrap="square" tIns="45700">
            <a:noAutofit/>
          </a:bodyPr>
          <a:lstStyle/>
          <a:p>
            <a:pPr indent="-171450" lvl="0" marL="171450" marR="0" rtl="0" algn="l">
              <a:lnSpc>
                <a:spcPct val="114000"/>
              </a:lnSpc>
              <a:spcBef>
                <a:spcPts val="0"/>
              </a:spcBef>
              <a:spcAft>
                <a:spcPts val="0"/>
              </a:spcAft>
              <a:buClr>
                <a:srgbClr val="005BAD"/>
              </a:buClr>
              <a:buSzPts val="1400"/>
              <a:buFont typeface="Noto Sans Symbols"/>
              <a:buChar char="●"/>
            </a:pPr>
            <a:r>
              <a:rPr lang="ja-JP" sz="1400">
                <a:solidFill>
                  <a:srgbClr val="005BAD"/>
                </a:solidFill>
                <a:latin typeface="Arial"/>
                <a:ea typeface="Arial"/>
                <a:cs typeface="Arial"/>
                <a:sym typeface="Arial"/>
              </a:rPr>
              <a:t>ヒント</a:t>
            </a:r>
            <a:endParaRPr/>
          </a:p>
          <a:p>
            <a:pPr indent="0" lvl="0" marL="0" marR="0" rtl="0" algn="l">
              <a:lnSpc>
                <a:spcPct val="114000"/>
              </a:lnSpc>
              <a:spcBef>
                <a:spcPts val="0"/>
              </a:spcBef>
              <a:spcAft>
                <a:spcPts val="0"/>
              </a:spcAft>
              <a:buClr>
                <a:schemeClr val="dk1"/>
              </a:buClr>
              <a:buSzPts val="1200"/>
              <a:buFont typeface="Noto Sans Symbols"/>
              <a:buNone/>
            </a:pPr>
            <a:r>
              <a:rPr lang="ja-JP" sz="1200">
                <a:solidFill>
                  <a:schemeClr val="dk1"/>
                </a:solidFill>
                <a:latin typeface="Arial"/>
                <a:ea typeface="Arial"/>
                <a:cs typeface="Arial"/>
                <a:sym typeface="Arial"/>
              </a:rPr>
              <a:t>   所得金額によって</a:t>
            </a:r>
            <a:endParaRPr sz="1200">
              <a:solidFill>
                <a:schemeClr val="dk1"/>
              </a:solidFill>
              <a:latin typeface="Arial"/>
              <a:ea typeface="Arial"/>
              <a:cs typeface="Arial"/>
              <a:sym typeface="Arial"/>
            </a:endParaRPr>
          </a:p>
          <a:p>
            <a:pPr indent="0" lvl="0" marL="0" marR="0" rtl="0" algn="l">
              <a:lnSpc>
                <a:spcPct val="114000"/>
              </a:lnSpc>
              <a:spcBef>
                <a:spcPts val="0"/>
              </a:spcBef>
              <a:spcAft>
                <a:spcPts val="0"/>
              </a:spcAft>
              <a:buClr>
                <a:schemeClr val="dk1"/>
              </a:buClr>
              <a:buSzPts val="1200"/>
              <a:buFont typeface="Noto Sans Symbols"/>
              <a:buNone/>
            </a:pPr>
            <a:r>
              <a:rPr lang="ja-JP" sz="1200">
                <a:solidFill>
                  <a:schemeClr val="dk1"/>
                </a:solidFill>
                <a:latin typeface="Arial"/>
                <a:ea typeface="Arial"/>
                <a:cs typeface="Arial"/>
                <a:sym typeface="Arial"/>
              </a:rPr>
              <a:t>   負担する金額を変えてみよう</a:t>
            </a:r>
            <a:endParaRPr/>
          </a:p>
        </p:txBody>
      </p:sp>
      <p:sp>
        <p:nvSpPr>
          <p:cNvPr id="797" name="Google Shape;797;p89"/>
          <p:cNvSpPr txBox="1"/>
          <p:nvPr>
            <p:ph idx="1" type="body"/>
          </p:nvPr>
        </p:nvSpPr>
        <p:spPr>
          <a:xfrm>
            <a:off x="7538605" y="4527951"/>
            <a:ext cx="866100" cy="184800"/>
          </a:xfrm>
          <a:prstGeom prst="rect">
            <a:avLst/>
          </a:prstGeom>
          <a:noFill/>
          <a:ln>
            <a:noFill/>
          </a:ln>
        </p:spPr>
        <p:txBody>
          <a:bodyPr anchorCtr="0" anchor="ctr" bIns="45700" lIns="36000" spcFirstLastPara="1" rIns="36000" wrap="square" tIns="45700">
            <a:noAutofit/>
          </a:bodyPr>
          <a:lstStyle>
            <a:lvl1pPr indent="-228600" lvl="0" marL="457200" marR="0" algn="r">
              <a:lnSpc>
                <a:spcPct val="90000"/>
              </a:lnSpc>
              <a:spcBef>
                <a:spcPts val="1000"/>
              </a:spcBef>
              <a:spcAft>
                <a:spcPts val="0"/>
              </a:spcAft>
              <a:buClr>
                <a:schemeClr val="dk1"/>
              </a:buClr>
              <a:buSzPts val="1200"/>
              <a:buFont typeface="Arial"/>
              <a:buNone/>
              <a:defRPr b="0" i="0" sz="1200" u="none" cap="none" strike="noStrike">
                <a:solidFill>
                  <a:schemeClr val="dk1"/>
                </a:solidFill>
                <a:latin typeface="Arial"/>
                <a:ea typeface="Arial"/>
                <a:cs typeface="Arial"/>
                <a:sym typeface="Arial"/>
              </a:defRPr>
            </a:lvl1pPr>
            <a:lvl2pPr indent="-292100" lvl="1" marL="914400" marR="0" algn="l">
              <a:lnSpc>
                <a:spcPct val="90000"/>
              </a:lnSpc>
              <a:spcBef>
                <a:spcPts val="500"/>
              </a:spcBef>
              <a:spcAft>
                <a:spcPts val="0"/>
              </a:spcAft>
              <a:buClr>
                <a:schemeClr val="dk1"/>
              </a:buClr>
              <a:buSzPts val="1000"/>
              <a:buFont typeface="Arial"/>
              <a:buChar char="•"/>
              <a:defRPr b="0" i="0" sz="1000" u="none" cap="none" strike="noStrike">
                <a:solidFill>
                  <a:schemeClr val="dk1"/>
                </a:solidFill>
                <a:latin typeface="Arial"/>
                <a:ea typeface="Arial"/>
                <a:cs typeface="Arial"/>
                <a:sym typeface="Arial"/>
              </a:defRPr>
            </a:lvl2pPr>
            <a:lvl3pPr indent="-292100" lvl="2" marL="1371600" marR="0" algn="l">
              <a:lnSpc>
                <a:spcPct val="90000"/>
              </a:lnSpc>
              <a:spcBef>
                <a:spcPts val="500"/>
              </a:spcBef>
              <a:spcAft>
                <a:spcPts val="0"/>
              </a:spcAft>
              <a:buClr>
                <a:schemeClr val="dk1"/>
              </a:buClr>
              <a:buSzPts val="1000"/>
              <a:buFont typeface="Arial"/>
              <a:buChar char="•"/>
              <a:defRPr b="0" i="0" sz="1000" u="none" cap="none" strike="noStrike">
                <a:solidFill>
                  <a:schemeClr val="dk1"/>
                </a:solidFill>
                <a:latin typeface="Arial"/>
                <a:ea typeface="Arial"/>
                <a:cs typeface="Arial"/>
                <a:sym typeface="Arial"/>
              </a:defRPr>
            </a:lvl3pPr>
            <a:lvl4pPr indent="-292100" lvl="3" marL="1828800" marR="0" algn="l">
              <a:lnSpc>
                <a:spcPct val="90000"/>
              </a:lnSpc>
              <a:spcBef>
                <a:spcPts val="500"/>
              </a:spcBef>
              <a:spcAft>
                <a:spcPts val="0"/>
              </a:spcAft>
              <a:buClr>
                <a:schemeClr val="dk1"/>
              </a:buClr>
              <a:buSzPts val="1000"/>
              <a:buFont typeface="Arial"/>
              <a:buChar char="•"/>
              <a:defRPr b="0" i="0" sz="1000" u="none" cap="none" strike="noStrike">
                <a:solidFill>
                  <a:schemeClr val="dk1"/>
                </a:solidFill>
                <a:latin typeface="Arial"/>
                <a:ea typeface="Arial"/>
                <a:cs typeface="Arial"/>
                <a:sym typeface="Arial"/>
              </a:defRPr>
            </a:lvl4pPr>
            <a:lvl5pPr indent="-292100" lvl="4" marL="2286000" marR="0" algn="l">
              <a:lnSpc>
                <a:spcPct val="90000"/>
              </a:lnSpc>
              <a:spcBef>
                <a:spcPts val="500"/>
              </a:spcBef>
              <a:spcAft>
                <a:spcPts val="0"/>
              </a:spcAft>
              <a:buClr>
                <a:schemeClr val="dk1"/>
              </a:buClr>
              <a:buSzPts val="1000"/>
              <a:buFont typeface="Arial"/>
              <a:buChar char="•"/>
              <a:defRPr b="0" i="0" sz="1000" u="none" cap="none" strike="noStrike">
                <a:solidFill>
                  <a:schemeClr val="dk1"/>
                </a:solidFill>
                <a:latin typeface="Arial"/>
                <a:ea typeface="Arial"/>
                <a:cs typeface="Arial"/>
                <a:sym typeface="Arial"/>
              </a:defRPr>
            </a:lvl5pPr>
            <a:lvl6pPr indent="-342900" lvl="5" marL="27432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6pPr>
            <a:lvl7pPr indent="-342900" lvl="6" marL="32004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7pPr>
            <a:lvl8pPr indent="-342900" lvl="7" marL="36576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8pPr>
            <a:lvl9pPr indent="-342900" lvl="8" marL="41148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9pPr>
          </a:lstStyle>
          <a:p/>
        </p:txBody>
      </p:sp>
      <p:sp>
        <p:nvSpPr>
          <p:cNvPr id="798" name="Google Shape;798;p89"/>
          <p:cNvSpPr txBox="1"/>
          <p:nvPr>
            <p:ph idx="2" type="body"/>
          </p:nvPr>
        </p:nvSpPr>
        <p:spPr>
          <a:xfrm>
            <a:off x="7538605" y="5008902"/>
            <a:ext cx="866100" cy="184800"/>
          </a:xfrm>
          <a:prstGeom prst="rect">
            <a:avLst/>
          </a:prstGeom>
          <a:noFill/>
          <a:ln>
            <a:noFill/>
          </a:ln>
        </p:spPr>
        <p:txBody>
          <a:bodyPr anchorCtr="0" anchor="ctr" bIns="45700" lIns="36000" spcFirstLastPara="1" rIns="36000" wrap="square" tIns="45700">
            <a:noAutofit/>
          </a:bodyPr>
          <a:lstStyle>
            <a:lvl1pPr indent="-228600" lvl="0" marL="457200" marR="0" algn="r">
              <a:lnSpc>
                <a:spcPct val="90000"/>
              </a:lnSpc>
              <a:spcBef>
                <a:spcPts val="1000"/>
              </a:spcBef>
              <a:spcAft>
                <a:spcPts val="0"/>
              </a:spcAft>
              <a:buClr>
                <a:schemeClr val="dk1"/>
              </a:buClr>
              <a:buSzPts val="1200"/>
              <a:buFont typeface="Arial"/>
              <a:buNone/>
              <a:defRPr b="0" i="0" sz="1200" u="none" cap="none" strike="noStrike">
                <a:solidFill>
                  <a:schemeClr val="dk1"/>
                </a:solidFill>
                <a:latin typeface="Arial"/>
                <a:ea typeface="Arial"/>
                <a:cs typeface="Arial"/>
                <a:sym typeface="Arial"/>
              </a:defRPr>
            </a:lvl1pPr>
            <a:lvl2pPr indent="-292100" lvl="1" marL="914400" marR="0" algn="l">
              <a:lnSpc>
                <a:spcPct val="90000"/>
              </a:lnSpc>
              <a:spcBef>
                <a:spcPts val="500"/>
              </a:spcBef>
              <a:spcAft>
                <a:spcPts val="0"/>
              </a:spcAft>
              <a:buClr>
                <a:schemeClr val="dk1"/>
              </a:buClr>
              <a:buSzPts val="1000"/>
              <a:buFont typeface="Arial"/>
              <a:buChar char="•"/>
              <a:defRPr b="0" i="0" sz="1000" u="none" cap="none" strike="noStrike">
                <a:solidFill>
                  <a:schemeClr val="dk1"/>
                </a:solidFill>
                <a:latin typeface="Arial"/>
                <a:ea typeface="Arial"/>
                <a:cs typeface="Arial"/>
                <a:sym typeface="Arial"/>
              </a:defRPr>
            </a:lvl2pPr>
            <a:lvl3pPr indent="-292100" lvl="2" marL="1371600" marR="0" algn="l">
              <a:lnSpc>
                <a:spcPct val="90000"/>
              </a:lnSpc>
              <a:spcBef>
                <a:spcPts val="500"/>
              </a:spcBef>
              <a:spcAft>
                <a:spcPts val="0"/>
              </a:spcAft>
              <a:buClr>
                <a:schemeClr val="dk1"/>
              </a:buClr>
              <a:buSzPts val="1000"/>
              <a:buFont typeface="Arial"/>
              <a:buChar char="•"/>
              <a:defRPr b="0" i="0" sz="1000" u="none" cap="none" strike="noStrike">
                <a:solidFill>
                  <a:schemeClr val="dk1"/>
                </a:solidFill>
                <a:latin typeface="Arial"/>
                <a:ea typeface="Arial"/>
                <a:cs typeface="Arial"/>
                <a:sym typeface="Arial"/>
              </a:defRPr>
            </a:lvl3pPr>
            <a:lvl4pPr indent="-292100" lvl="3" marL="1828800" marR="0" algn="l">
              <a:lnSpc>
                <a:spcPct val="90000"/>
              </a:lnSpc>
              <a:spcBef>
                <a:spcPts val="500"/>
              </a:spcBef>
              <a:spcAft>
                <a:spcPts val="0"/>
              </a:spcAft>
              <a:buClr>
                <a:schemeClr val="dk1"/>
              </a:buClr>
              <a:buSzPts val="1000"/>
              <a:buFont typeface="Arial"/>
              <a:buChar char="•"/>
              <a:defRPr b="0" i="0" sz="1000" u="none" cap="none" strike="noStrike">
                <a:solidFill>
                  <a:schemeClr val="dk1"/>
                </a:solidFill>
                <a:latin typeface="Arial"/>
                <a:ea typeface="Arial"/>
                <a:cs typeface="Arial"/>
                <a:sym typeface="Arial"/>
              </a:defRPr>
            </a:lvl4pPr>
            <a:lvl5pPr indent="-292100" lvl="4" marL="2286000" marR="0" algn="l">
              <a:lnSpc>
                <a:spcPct val="90000"/>
              </a:lnSpc>
              <a:spcBef>
                <a:spcPts val="500"/>
              </a:spcBef>
              <a:spcAft>
                <a:spcPts val="0"/>
              </a:spcAft>
              <a:buClr>
                <a:schemeClr val="dk1"/>
              </a:buClr>
              <a:buSzPts val="1000"/>
              <a:buFont typeface="Arial"/>
              <a:buChar char="•"/>
              <a:defRPr b="0" i="0" sz="1000" u="none" cap="none" strike="noStrike">
                <a:solidFill>
                  <a:schemeClr val="dk1"/>
                </a:solidFill>
                <a:latin typeface="Arial"/>
                <a:ea typeface="Arial"/>
                <a:cs typeface="Arial"/>
                <a:sym typeface="Arial"/>
              </a:defRPr>
            </a:lvl5pPr>
            <a:lvl6pPr indent="-342900" lvl="5" marL="27432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6pPr>
            <a:lvl7pPr indent="-342900" lvl="6" marL="32004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7pPr>
            <a:lvl8pPr indent="-342900" lvl="7" marL="36576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8pPr>
            <a:lvl9pPr indent="-342900" lvl="8" marL="41148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9pPr>
          </a:lstStyle>
          <a:p/>
        </p:txBody>
      </p:sp>
      <p:sp>
        <p:nvSpPr>
          <p:cNvPr id="799" name="Google Shape;799;p89"/>
          <p:cNvSpPr txBox="1"/>
          <p:nvPr>
            <p:ph idx="3" type="body"/>
          </p:nvPr>
        </p:nvSpPr>
        <p:spPr>
          <a:xfrm>
            <a:off x="7538605" y="5473678"/>
            <a:ext cx="866100" cy="184800"/>
          </a:xfrm>
          <a:prstGeom prst="rect">
            <a:avLst/>
          </a:prstGeom>
          <a:noFill/>
          <a:ln>
            <a:noFill/>
          </a:ln>
        </p:spPr>
        <p:txBody>
          <a:bodyPr anchorCtr="0" anchor="ctr" bIns="45700" lIns="36000" spcFirstLastPara="1" rIns="36000" wrap="square" tIns="45700">
            <a:noAutofit/>
          </a:bodyPr>
          <a:lstStyle>
            <a:lvl1pPr indent="-228600" lvl="0" marL="457200" marR="0" algn="r">
              <a:lnSpc>
                <a:spcPct val="90000"/>
              </a:lnSpc>
              <a:spcBef>
                <a:spcPts val="1000"/>
              </a:spcBef>
              <a:spcAft>
                <a:spcPts val="0"/>
              </a:spcAft>
              <a:buClr>
                <a:schemeClr val="dk1"/>
              </a:buClr>
              <a:buSzPts val="1200"/>
              <a:buFont typeface="Arial"/>
              <a:buNone/>
              <a:defRPr b="0" i="0" sz="1200" u="none" cap="none" strike="noStrike">
                <a:solidFill>
                  <a:schemeClr val="dk1"/>
                </a:solidFill>
                <a:latin typeface="Arial"/>
                <a:ea typeface="Arial"/>
                <a:cs typeface="Arial"/>
                <a:sym typeface="Arial"/>
              </a:defRPr>
            </a:lvl1pPr>
            <a:lvl2pPr indent="-292100" lvl="1" marL="914400" marR="0" algn="l">
              <a:lnSpc>
                <a:spcPct val="90000"/>
              </a:lnSpc>
              <a:spcBef>
                <a:spcPts val="500"/>
              </a:spcBef>
              <a:spcAft>
                <a:spcPts val="0"/>
              </a:spcAft>
              <a:buClr>
                <a:schemeClr val="dk1"/>
              </a:buClr>
              <a:buSzPts val="1000"/>
              <a:buFont typeface="Arial"/>
              <a:buChar char="•"/>
              <a:defRPr b="0" i="0" sz="1000" u="none" cap="none" strike="noStrike">
                <a:solidFill>
                  <a:schemeClr val="dk1"/>
                </a:solidFill>
                <a:latin typeface="Arial"/>
                <a:ea typeface="Arial"/>
                <a:cs typeface="Arial"/>
                <a:sym typeface="Arial"/>
              </a:defRPr>
            </a:lvl2pPr>
            <a:lvl3pPr indent="-292100" lvl="2" marL="1371600" marR="0" algn="l">
              <a:lnSpc>
                <a:spcPct val="90000"/>
              </a:lnSpc>
              <a:spcBef>
                <a:spcPts val="500"/>
              </a:spcBef>
              <a:spcAft>
                <a:spcPts val="0"/>
              </a:spcAft>
              <a:buClr>
                <a:schemeClr val="dk1"/>
              </a:buClr>
              <a:buSzPts val="1000"/>
              <a:buFont typeface="Arial"/>
              <a:buChar char="•"/>
              <a:defRPr b="0" i="0" sz="1000" u="none" cap="none" strike="noStrike">
                <a:solidFill>
                  <a:schemeClr val="dk1"/>
                </a:solidFill>
                <a:latin typeface="Arial"/>
                <a:ea typeface="Arial"/>
                <a:cs typeface="Arial"/>
                <a:sym typeface="Arial"/>
              </a:defRPr>
            </a:lvl3pPr>
            <a:lvl4pPr indent="-292100" lvl="3" marL="1828800" marR="0" algn="l">
              <a:lnSpc>
                <a:spcPct val="90000"/>
              </a:lnSpc>
              <a:spcBef>
                <a:spcPts val="500"/>
              </a:spcBef>
              <a:spcAft>
                <a:spcPts val="0"/>
              </a:spcAft>
              <a:buClr>
                <a:schemeClr val="dk1"/>
              </a:buClr>
              <a:buSzPts val="1000"/>
              <a:buFont typeface="Arial"/>
              <a:buChar char="•"/>
              <a:defRPr b="0" i="0" sz="1000" u="none" cap="none" strike="noStrike">
                <a:solidFill>
                  <a:schemeClr val="dk1"/>
                </a:solidFill>
                <a:latin typeface="Arial"/>
                <a:ea typeface="Arial"/>
                <a:cs typeface="Arial"/>
                <a:sym typeface="Arial"/>
              </a:defRPr>
            </a:lvl4pPr>
            <a:lvl5pPr indent="-292100" lvl="4" marL="2286000" marR="0" algn="l">
              <a:lnSpc>
                <a:spcPct val="90000"/>
              </a:lnSpc>
              <a:spcBef>
                <a:spcPts val="500"/>
              </a:spcBef>
              <a:spcAft>
                <a:spcPts val="0"/>
              </a:spcAft>
              <a:buClr>
                <a:schemeClr val="dk1"/>
              </a:buClr>
              <a:buSzPts val="1000"/>
              <a:buFont typeface="Arial"/>
              <a:buChar char="•"/>
              <a:defRPr b="0" i="0" sz="1000" u="none" cap="none" strike="noStrike">
                <a:solidFill>
                  <a:schemeClr val="dk1"/>
                </a:solidFill>
                <a:latin typeface="Arial"/>
                <a:ea typeface="Arial"/>
                <a:cs typeface="Arial"/>
                <a:sym typeface="Arial"/>
              </a:defRPr>
            </a:lvl5pPr>
            <a:lvl6pPr indent="-342900" lvl="5" marL="27432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6pPr>
            <a:lvl7pPr indent="-342900" lvl="6" marL="32004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7pPr>
            <a:lvl8pPr indent="-342900" lvl="7" marL="36576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8pPr>
            <a:lvl9pPr indent="-342900" lvl="8" marL="41148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9pPr>
          </a:lstStyle>
          <a:p/>
        </p:txBody>
      </p:sp>
      <p:sp>
        <p:nvSpPr>
          <p:cNvPr id="800" name="Google Shape;800;p89"/>
          <p:cNvSpPr txBox="1"/>
          <p:nvPr>
            <p:ph idx="4" type="body"/>
          </p:nvPr>
        </p:nvSpPr>
        <p:spPr>
          <a:xfrm>
            <a:off x="7538605" y="5943649"/>
            <a:ext cx="866100" cy="184800"/>
          </a:xfrm>
          <a:prstGeom prst="rect">
            <a:avLst/>
          </a:prstGeom>
          <a:noFill/>
          <a:ln>
            <a:noFill/>
          </a:ln>
        </p:spPr>
        <p:txBody>
          <a:bodyPr anchorCtr="0" anchor="ctr" bIns="45700" lIns="36000" spcFirstLastPara="1" rIns="36000" wrap="square" tIns="45700">
            <a:noAutofit/>
          </a:bodyPr>
          <a:lstStyle>
            <a:lvl1pPr indent="-228600" lvl="0" marL="457200" marR="0" algn="r">
              <a:lnSpc>
                <a:spcPct val="90000"/>
              </a:lnSpc>
              <a:spcBef>
                <a:spcPts val="1000"/>
              </a:spcBef>
              <a:spcAft>
                <a:spcPts val="0"/>
              </a:spcAft>
              <a:buClr>
                <a:schemeClr val="dk1"/>
              </a:buClr>
              <a:buSzPts val="1200"/>
              <a:buFont typeface="Arial"/>
              <a:buNone/>
              <a:defRPr b="0" i="0" sz="1200" u="none" cap="none" strike="noStrike">
                <a:solidFill>
                  <a:schemeClr val="dk1"/>
                </a:solidFill>
                <a:latin typeface="Arial"/>
                <a:ea typeface="Arial"/>
                <a:cs typeface="Arial"/>
                <a:sym typeface="Arial"/>
              </a:defRPr>
            </a:lvl1pPr>
            <a:lvl2pPr indent="-292100" lvl="1" marL="914400" marR="0" algn="l">
              <a:lnSpc>
                <a:spcPct val="90000"/>
              </a:lnSpc>
              <a:spcBef>
                <a:spcPts val="500"/>
              </a:spcBef>
              <a:spcAft>
                <a:spcPts val="0"/>
              </a:spcAft>
              <a:buClr>
                <a:schemeClr val="dk1"/>
              </a:buClr>
              <a:buSzPts val="1000"/>
              <a:buFont typeface="Arial"/>
              <a:buChar char="•"/>
              <a:defRPr b="0" i="0" sz="1000" u="none" cap="none" strike="noStrike">
                <a:solidFill>
                  <a:schemeClr val="dk1"/>
                </a:solidFill>
                <a:latin typeface="Arial"/>
                <a:ea typeface="Arial"/>
                <a:cs typeface="Arial"/>
                <a:sym typeface="Arial"/>
              </a:defRPr>
            </a:lvl2pPr>
            <a:lvl3pPr indent="-292100" lvl="2" marL="1371600" marR="0" algn="l">
              <a:lnSpc>
                <a:spcPct val="90000"/>
              </a:lnSpc>
              <a:spcBef>
                <a:spcPts val="500"/>
              </a:spcBef>
              <a:spcAft>
                <a:spcPts val="0"/>
              </a:spcAft>
              <a:buClr>
                <a:schemeClr val="dk1"/>
              </a:buClr>
              <a:buSzPts val="1000"/>
              <a:buFont typeface="Arial"/>
              <a:buChar char="•"/>
              <a:defRPr b="0" i="0" sz="1000" u="none" cap="none" strike="noStrike">
                <a:solidFill>
                  <a:schemeClr val="dk1"/>
                </a:solidFill>
                <a:latin typeface="Arial"/>
                <a:ea typeface="Arial"/>
                <a:cs typeface="Arial"/>
                <a:sym typeface="Arial"/>
              </a:defRPr>
            </a:lvl3pPr>
            <a:lvl4pPr indent="-292100" lvl="3" marL="1828800" marR="0" algn="l">
              <a:lnSpc>
                <a:spcPct val="90000"/>
              </a:lnSpc>
              <a:spcBef>
                <a:spcPts val="500"/>
              </a:spcBef>
              <a:spcAft>
                <a:spcPts val="0"/>
              </a:spcAft>
              <a:buClr>
                <a:schemeClr val="dk1"/>
              </a:buClr>
              <a:buSzPts val="1000"/>
              <a:buFont typeface="Arial"/>
              <a:buChar char="•"/>
              <a:defRPr b="0" i="0" sz="1000" u="none" cap="none" strike="noStrike">
                <a:solidFill>
                  <a:schemeClr val="dk1"/>
                </a:solidFill>
                <a:latin typeface="Arial"/>
                <a:ea typeface="Arial"/>
                <a:cs typeface="Arial"/>
                <a:sym typeface="Arial"/>
              </a:defRPr>
            </a:lvl4pPr>
            <a:lvl5pPr indent="-292100" lvl="4" marL="2286000" marR="0" algn="l">
              <a:lnSpc>
                <a:spcPct val="90000"/>
              </a:lnSpc>
              <a:spcBef>
                <a:spcPts val="500"/>
              </a:spcBef>
              <a:spcAft>
                <a:spcPts val="0"/>
              </a:spcAft>
              <a:buClr>
                <a:schemeClr val="dk1"/>
              </a:buClr>
              <a:buSzPts val="1000"/>
              <a:buFont typeface="Arial"/>
              <a:buChar char="•"/>
              <a:defRPr b="0" i="0" sz="1000" u="none" cap="none" strike="noStrike">
                <a:solidFill>
                  <a:schemeClr val="dk1"/>
                </a:solidFill>
                <a:latin typeface="Arial"/>
                <a:ea typeface="Arial"/>
                <a:cs typeface="Arial"/>
                <a:sym typeface="Arial"/>
              </a:defRPr>
            </a:lvl5pPr>
            <a:lvl6pPr indent="-342900" lvl="5" marL="27432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6pPr>
            <a:lvl7pPr indent="-342900" lvl="6" marL="32004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7pPr>
            <a:lvl8pPr indent="-342900" lvl="7" marL="36576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8pPr>
            <a:lvl9pPr indent="-342900" lvl="8" marL="41148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9pPr>
          </a:lstStyle>
          <a:p/>
        </p:txBody>
      </p:sp>
      <p:sp>
        <p:nvSpPr>
          <p:cNvPr id="801" name="Google Shape;801;p89"/>
          <p:cNvSpPr/>
          <p:nvPr/>
        </p:nvSpPr>
        <p:spPr>
          <a:xfrm>
            <a:off x="323642" y="4007150"/>
            <a:ext cx="3667500" cy="267900"/>
          </a:xfrm>
          <a:prstGeom prst="rect">
            <a:avLst/>
          </a:prstGeom>
          <a:noFill/>
          <a:ln>
            <a:noFill/>
          </a:ln>
        </p:spPr>
        <p:txBody>
          <a:bodyPr anchorCtr="0" anchor="ctr" bIns="45700" lIns="91425" spcFirstLastPara="1" rIns="91425" wrap="square" tIns="45700">
            <a:noAutofit/>
          </a:bodyPr>
          <a:lstStyle/>
          <a:p>
            <a:pPr indent="0" lvl="0" marL="0" marR="0" rtl="0" algn="l">
              <a:lnSpc>
                <a:spcPct val="114000"/>
              </a:lnSpc>
              <a:spcBef>
                <a:spcPts val="0"/>
              </a:spcBef>
              <a:spcAft>
                <a:spcPts val="0"/>
              </a:spcAft>
              <a:buClr>
                <a:srgbClr val="005BAD"/>
              </a:buClr>
              <a:buSzPts val="1600"/>
              <a:buFont typeface="Arial"/>
              <a:buNone/>
            </a:pPr>
            <a:r>
              <a:rPr lang="ja-JP" sz="1500">
                <a:solidFill>
                  <a:srgbClr val="005BAD"/>
                </a:solidFill>
                <a:latin typeface="Arial"/>
                <a:ea typeface="Arial"/>
                <a:cs typeface="Arial"/>
                <a:sym typeface="Arial"/>
              </a:rPr>
              <a:t>各家の所得金額</a:t>
            </a:r>
            <a:r>
              <a:rPr lang="ja-JP" sz="1300">
                <a:solidFill>
                  <a:srgbClr val="005BAD"/>
                </a:solidFill>
                <a:latin typeface="Arial"/>
                <a:ea typeface="Arial"/>
                <a:cs typeface="Arial"/>
                <a:sym typeface="Arial"/>
              </a:rPr>
              <a:t>（もうけ）</a:t>
            </a:r>
            <a:r>
              <a:rPr lang="ja-JP" sz="1500">
                <a:solidFill>
                  <a:srgbClr val="005BAD"/>
                </a:solidFill>
                <a:latin typeface="Arial"/>
                <a:ea typeface="Arial"/>
                <a:cs typeface="Arial"/>
                <a:sym typeface="Arial"/>
              </a:rPr>
              <a:t>が異なる場合</a:t>
            </a:r>
            <a:endParaRPr sz="1300"/>
          </a:p>
        </p:txBody>
      </p:sp>
      <p:grpSp>
        <p:nvGrpSpPr>
          <p:cNvPr id="802" name="Google Shape;802;p89"/>
          <p:cNvGrpSpPr/>
          <p:nvPr/>
        </p:nvGrpSpPr>
        <p:grpSpPr>
          <a:xfrm>
            <a:off x="727310" y="5444694"/>
            <a:ext cx="2252890" cy="1141281"/>
            <a:chOff x="608967" y="5456726"/>
            <a:chExt cx="2252890" cy="1141281"/>
          </a:xfrm>
        </p:grpSpPr>
        <p:pic>
          <p:nvPicPr>
            <p:cNvPr id="803" name="Google Shape;803;p89"/>
            <p:cNvPicPr preferRelativeResize="0"/>
            <p:nvPr/>
          </p:nvPicPr>
          <p:blipFill rotWithShape="1">
            <a:blip r:embed="rId2">
              <a:alphaModFix/>
            </a:blip>
            <a:srcRect b="0" l="0" r="0" t="-300"/>
            <a:stretch/>
          </p:blipFill>
          <p:spPr>
            <a:xfrm>
              <a:off x="608967" y="5456726"/>
              <a:ext cx="1797166" cy="1091837"/>
            </a:xfrm>
            <a:prstGeom prst="rect">
              <a:avLst/>
            </a:prstGeom>
            <a:noFill/>
            <a:ln cap="flat" cmpd="sng" w="15875">
              <a:solidFill>
                <a:srgbClr val="005BAD"/>
              </a:solidFill>
              <a:prstDash val="solid"/>
              <a:round/>
              <a:headEnd len="sm" w="sm" type="none"/>
              <a:tailEnd len="sm" w="sm" type="none"/>
            </a:ln>
          </p:spPr>
        </p:pic>
        <p:sp>
          <p:nvSpPr>
            <p:cNvPr id="804" name="Google Shape;804;p89"/>
            <p:cNvSpPr/>
            <p:nvPr/>
          </p:nvSpPr>
          <p:spPr>
            <a:xfrm>
              <a:off x="2111222" y="5879507"/>
              <a:ext cx="718500" cy="718500"/>
            </a:xfrm>
            <a:prstGeom prst="ellipse">
              <a:avLst/>
            </a:prstGeom>
            <a:solidFill>
              <a:srgbClr val="005BAD"/>
            </a:solidFill>
            <a:ln cap="flat" cmpd="sng" w="22225">
              <a:solidFill>
                <a:srgbClr val="EBFAFF"/>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2400"/>
                <a:buFont typeface="Arial"/>
                <a:buNone/>
              </a:pPr>
              <a:r>
                <a:t/>
              </a:r>
              <a:endParaRPr b="0" i="0" sz="2400" u="none" cap="none" strike="noStrike">
                <a:solidFill>
                  <a:schemeClr val="dk1"/>
                </a:solidFill>
                <a:latin typeface="Arial"/>
                <a:ea typeface="Arial"/>
                <a:cs typeface="Arial"/>
                <a:sym typeface="Arial"/>
              </a:endParaRPr>
            </a:p>
          </p:txBody>
        </p:sp>
        <p:sp>
          <p:nvSpPr>
            <p:cNvPr id="805" name="Google Shape;805;p89"/>
            <p:cNvSpPr txBox="1"/>
            <p:nvPr/>
          </p:nvSpPr>
          <p:spPr>
            <a:xfrm>
              <a:off x="2106457" y="5977207"/>
              <a:ext cx="755400" cy="5232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ja-JP" sz="1400">
                  <a:solidFill>
                    <a:srgbClr val="EBFFFC"/>
                  </a:solidFill>
                  <a:latin typeface="Arial"/>
                  <a:ea typeface="Arial"/>
                  <a:cs typeface="Arial"/>
                  <a:sym typeface="Arial"/>
                </a:rPr>
                <a:t>メタバ</a:t>
              </a:r>
              <a:endParaRPr sz="1400">
                <a:solidFill>
                  <a:srgbClr val="EBFFFC"/>
                </a:solidFill>
                <a:latin typeface="Arial"/>
                <a:ea typeface="Arial"/>
                <a:cs typeface="Arial"/>
                <a:sym typeface="Arial"/>
              </a:endParaRPr>
            </a:p>
            <a:p>
              <a:pPr indent="0" lvl="0" marL="0" marR="0" rtl="0" algn="l">
                <a:spcBef>
                  <a:spcPts val="0"/>
                </a:spcBef>
                <a:spcAft>
                  <a:spcPts val="0"/>
                </a:spcAft>
                <a:buNone/>
              </a:pPr>
              <a:r>
                <a:rPr lang="ja-JP" sz="1400">
                  <a:solidFill>
                    <a:srgbClr val="EBFFFC"/>
                  </a:solidFill>
                  <a:latin typeface="Arial"/>
                  <a:ea typeface="Arial"/>
                  <a:cs typeface="Arial"/>
                  <a:sym typeface="Arial"/>
                </a:rPr>
                <a:t>タウン</a:t>
              </a:r>
              <a:endParaRPr/>
            </a:p>
          </p:txBody>
        </p:sp>
      </p:grpSp>
      <p:sp>
        <p:nvSpPr>
          <p:cNvPr id="806" name="Google Shape;806;p89"/>
          <p:cNvSpPr/>
          <p:nvPr/>
        </p:nvSpPr>
        <p:spPr>
          <a:xfrm>
            <a:off x="3928375" y="1257125"/>
            <a:ext cx="1696200" cy="226800"/>
          </a:xfrm>
          <a:prstGeom prst="rect">
            <a:avLst/>
          </a:prstGeom>
          <a:noFill/>
          <a:ln cap="flat" cmpd="sng" w="19050">
            <a:solidFill>
              <a:srgbClr val="262626"/>
            </a:solidFill>
            <a:prstDash val="solid"/>
            <a:round/>
            <a:headEnd len="sm" w="sm" type="none"/>
            <a:tailEnd len="sm" w="sm" type="none"/>
          </a:ln>
        </p:spPr>
        <p:txBody>
          <a:bodyPr anchorCtr="0" anchor="ctr" bIns="36000" lIns="72000" spcFirstLastPara="1" rIns="72000" wrap="square" tIns="36000">
            <a:noAutofit/>
          </a:bodyPr>
          <a:lstStyle/>
          <a:p>
            <a:pPr indent="0" lvl="0" marL="0" marR="0" rtl="0" algn="ctr">
              <a:lnSpc>
                <a:spcPct val="100000"/>
              </a:lnSpc>
              <a:spcBef>
                <a:spcPts val="0"/>
              </a:spcBef>
              <a:spcAft>
                <a:spcPts val="0"/>
              </a:spcAft>
              <a:buClr>
                <a:schemeClr val="dk1"/>
              </a:buClr>
              <a:buSzPts val="1300"/>
              <a:buFont typeface="Arial"/>
              <a:buNone/>
            </a:pPr>
            <a:r>
              <a:rPr b="0" i="0" lang="ja-JP" sz="1300" u="none" cap="none" strike="noStrike">
                <a:solidFill>
                  <a:schemeClr val="dk1"/>
                </a:solidFill>
                <a:latin typeface="Arial"/>
                <a:ea typeface="Arial"/>
                <a:cs typeface="Arial"/>
                <a:sym typeface="Arial"/>
              </a:rPr>
              <a:t>パターン１</a:t>
            </a:r>
            <a:r>
              <a:rPr b="0" i="0" lang="ja-JP" sz="1200" u="none" cap="none" strike="noStrike">
                <a:solidFill>
                  <a:schemeClr val="dk1"/>
                </a:solidFill>
                <a:latin typeface="Arial"/>
                <a:ea typeface="Arial"/>
                <a:cs typeface="Arial"/>
                <a:sym typeface="Arial"/>
              </a:rPr>
              <a:t>（参考）</a:t>
            </a:r>
            <a:endParaRPr b="0" i="0" sz="1300" u="none" cap="none" strike="noStrike">
              <a:solidFill>
                <a:schemeClr val="dk1"/>
              </a:solidFill>
              <a:latin typeface="Arial"/>
              <a:ea typeface="Arial"/>
              <a:cs typeface="Arial"/>
              <a:sym typeface="Arial"/>
            </a:endParaRPr>
          </a:p>
        </p:txBody>
      </p:sp>
      <p:graphicFrame>
        <p:nvGraphicFramePr>
          <p:cNvPr id="807" name="Google Shape;807;p89"/>
          <p:cNvGraphicFramePr/>
          <p:nvPr/>
        </p:nvGraphicFramePr>
        <p:xfrm>
          <a:off x="5772274" y="1541747"/>
          <a:ext cx="3000000" cy="3000000"/>
        </p:xfrm>
        <a:graphic>
          <a:graphicData uri="http://schemas.openxmlformats.org/drawingml/2006/table">
            <a:tbl>
              <a:tblPr bandRow="1" firstRow="1">
                <a:noFill/>
                <a:tableStyleId>{56F7F03D-D761-4218-B233-DB4194862652}</a:tableStyleId>
              </a:tblPr>
              <a:tblGrid>
                <a:gridCol w="506775"/>
                <a:gridCol w="482700"/>
                <a:gridCol w="654250"/>
                <a:gridCol w="687375"/>
                <a:gridCol w="716975"/>
              </a:tblGrid>
              <a:tr h="361725">
                <a:tc>
                  <a:txBody>
                    <a:bodyPr/>
                    <a:lstStyle/>
                    <a:p>
                      <a:pPr indent="0" lvl="0" marL="0" marR="0" rtl="0" algn="ctr">
                        <a:spcBef>
                          <a:spcPts val="0"/>
                        </a:spcBef>
                        <a:spcAft>
                          <a:spcPts val="0"/>
                        </a:spcAft>
                        <a:buNone/>
                      </a:pPr>
                      <a:r>
                        <a:t/>
                      </a:r>
                      <a:endParaRPr b="0" sz="900" u="none" cap="none" strike="noStrike">
                        <a:solidFill>
                          <a:schemeClr val="lt1"/>
                        </a:solidFill>
                      </a:endParaRPr>
                    </a:p>
                  </a:txBody>
                  <a:tcPr marT="45725" marB="45725" marR="91450" marL="91450" anchor="ctr">
                    <a:lnL cap="flat" cmpd="sng" w="9525">
                      <a:solidFill>
                        <a:srgbClr val="000000">
                          <a:alpha val="0"/>
                        </a:srgbClr>
                      </a:solidFill>
                      <a:prstDash val="solid"/>
                      <a:round/>
                      <a:headEnd len="sm" w="sm" type="none"/>
                      <a:tailEnd len="sm" w="sm" type="none"/>
                    </a:lnL>
                    <a:lnR cap="flat" cmpd="sng" w="12700">
                      <a:solidFill>
                        <a:schemeClr val="dk1"/>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12700">
                      <a:solidFill>
                        <a:schemeClr val="dk1"/>
                      </a:solidFill>
                      <a:prstDash val="solid"/>
                      <a:round/>
                      <a:headEnd len="sm" w="sm" type="none"/>
                      <a:tailEnd len="sm" w="sm" type="none"/>
                    </a:lnB>
                    <a:solidFill>
                      <a:srgbClr val="F2F2F2"/>
                    </a:solidFill>
                  </a:tcPr>
                </a:tc>
                <a:tc>
                  <a:txBody>
                    <a:bodyPr/>
                    <a:lstStyle/>
                    <a:p>
                      <a:pPr indent="0" lvl="0" marL="0" marR="0" rtl="0" algn="ctr">
                        <a:spcBef>
                          <a:spcPts val="0"/>
                        </a:spcBef>
                        <a:spcAft>
                          <a:spcPts val="0"/>
                        </a:spcAft>
                        <a:buNone/>
                      </a:pPr>
                      <a:r>
                        <a:rPr b="1" lang="ja-JP" sz="900" u="none" cap="none" strike="noStrike">
                          <a:solidFill>
                            <a:schemeClr val="lt1"/>
                          </a:solidFill>
                        </a:rPr>
                        <a:t>家族</a:t>
                      </a:r>
                      <a:endParaRPr/>
                    </a:p>
                  </a:txBody>
                  <a:tcPr marT="45725" marB="45725" marR="91450" marL="91450" anchor="ctr">
                    <a:lnL cap="flat" cmpd="sng" w="12700">
                      <a:solidFill>
                        <a:schemeClr val="dk1"/>
                      </a:solidFill>
                      <a:prstDash val="solid"/>
                      <a:round/>
                      <a:headEnd len="sm" w="sm" type="none"/>
                      <a:tailEnd len="sm" w="sm" type="none"/>
                    </a:lnL>
                    <a:lnR cap="flat" cmpd="sng" w="12700">
                      <a:solidFill>
                        <a:schemeClr val="lt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7F7F7F"/>
                    </a:solidFill>
                  </a:tcPr>
                </a:tc>
                <a:tc>
                  <a:txBody>
                    <a:bodyPr/>
                    <a:lstStyle/>
                    <a:p>
                      <a:pPr indent="0" lvl="0" marL="0" marR="0" rtl="0" algn="ctr">
                        <a:spcBef>
                          <a:spcPts val="0"/>
                        </a:spcBef>
                        <a:spcAft>
                          <a:spcPts val="0"/>
                        </a:spcAft>
                        <a:buNone/>
                      </a:pPr>
                      <a:r>
                        <a:rPr lang="ja-JP" sz="900" u="none" cap="none" strike="noStrike"/>
                        <a:t>所得金額</a:t>
                      </a:r>
                      <a:endParaRPr b="0" sz="700" u="none" cap="none" strike="noStrike">
                        <a:solidFill>
                          <a:schemeClr val="lt1"/>
                        </a:solidFill>
                        <a:latin typeface="Arial"/>
                        <a:ea typeface="Arial"/>
                        <a:cs typeface="Arial"/>
                        <a:sym typeface="Arial"/>
                      </a:endParaRPr>
                    </a:p>
                  </a:txBody>
                  <a:tcPr marT="45725" marB="45725" marR="91450" marL="91450" anchor="ctr">
                    <a:lnL cap="flat" cmpd="sng" w="12700">
                      <a:solidFill>
                        <a:schemeClr val="lt1"/>
                      </a:solidFill>
                      <a:prstDash val="solid"/>
                      <a:round/>
                      <a:headEnd len="sm" w="sm" type="none"/>
                      <a:tailEnd len="sm" w="sm" type="none"/>
                    </a:lnL>
                    <a:lnR cap="flat" cmpd="sng" w="12700">
                      <a:solidFill>
                        <a:schemeClr val="lt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7F7F7F"/>
                    </a:solidFill>
                  </a:tcPr>
                </a:tc>
                <a:tc>
                  <a:txBody>
                    <a:bodyPr/>
                    <a:lstStyle/>
                    <a:p>
                      <a:pPr indent="0" lvl="0" marL="0" marR="0" rtl="0" algn="ctr">
                        <a:spcBef>
                          <a:spcPts val="0"/>
                        </a:spcBef>
                        <a:spcAft>
                          <a:spcPts val="0"/>
                        </a:spcAft>
                        <a:buNone/>
                      </a:pPr>
                      <a:r>
                        <a:rPr lang="ja-JP" sz="900" u="none" cap="none" strike="noStrike"/>
                        <a:t>使用回数</a:t>
                      </a:r>
                      <a:endParaRPr/>
                    </a:p>
                  </a:txBody>
                  <a:tcPr marT="45725" marB="45725" marR="91450" marL="91450" anchor="ctr">
                    <a:lnL cap="flat" cmpd="sng" w="12700">
                      <a:solidFill>
                        <a:schemeClr val="lt1"/>
                      </a:solidFill>
                      <a:prstDash val="solid"/>
                      <a:round/>
                      <a:headEnd len="sm" w="sm" type="none"/>
                      <a:tailEnd len="sm" w="sm" type="none"/>
                    </a:lnL>
                    <a:lnR cap="flat" cmpd="sng" w="12700">
                      <a:solidFill>
                        <a:schemeClr val="lt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7F7F7F"/>
                    </a:solidFill>
                  </a:tcPr>
                </a:tc>
                <a:tc>
                  <a:txBody>
                    <a:bodyPr/>
                    <a:lstStyle/>
                    <a:p>
                      <a:pPr indent="0" lvl="0" marL="0" marR="0" rtl="0" algn="ctr">
                        <a:spcBef>
                          <a:spcPts val="0"/>
                        </a:spcBef>
                        <a:spcAft>
                          <a:spcPts val="0"/>
                        </a:spcAft>
                        <a:buNone/>
                      </a:pPr>
                      <a:r>
                        <a:rPr lang="ja-JP" sz="900" u="none" cap="none" strike="noStrike"/>
                        <a:t>負担金額</a:t>
                      </a:r>
                      <a:endParaRPr/>
                    </a:p>
                  </a:txBody>
                  <a:tcPr marT="45725" marB="45725" marR="91450" marL="91450" anchor="ctr">
                    <a:lnL cap="flat" cmpd="sng" w="12700">
                      <a:solidFill>
                        <a:schemeClr val="lt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7F7F7F"/>
                    </a:solidFill>
                  </a:tcPr>
                </a:tc>
              </a:tr>
              <a:tr h="288000">
                <a:tc>
                  <a:txBody>
                    <a:bodyPr/>
                    <a:lstStyle/>
                    <a:p>
                      <a:pPr indent="0" lvl="0" marL="0" marR="0" rtl="0" algn="ctr">
                        <a:spcBef>
                          <a:spcPts val="0"/>
                        </a:spcBef>
                        <a:spcAft>
                          <a:spcPts val="0"/>
                        </a:spcAft>
                        <a:buNone/>
                      </a:pPr>
                      <a:r>
                        <a:rPr b="1" lang="ja-JP" sz="900" u="none" cap="none" strike="noStrike">
                          <a:latin typeface="Arial"/>
                          <a:ea typeface="Arial"/>
                          <a:cs typeface="Arial"/>
                          <a:sym typeface="Arial"/>
                        </a:rPr>
                        <a:t>Ａ家</a:t>
                      </a:r>
                      <a:endParaRPr/>
                    </a:p>
                  </a:txBody>
                  <a:tcPr marT="45725" marB="45725" marR="91450" marL="91450" anchor="ctr">
                    <a:lnL cap="flat" cmpd="sng" w="12700">
                      <a:solidFill>
                        <a:schemeClr val="dk1"/>
                      </a:solidFill>
                      <a:prstDash val="solid"/>
                      <a:round/>
                      <a:headEnd len="sm" w="sm" type="none"/>
                      <a:tailEnd len="sm" w="sm" type="none"/>
                    </a:lnL>
                    <a:lnR cap="flat" cmpd="sng" w="9525">
                      <a:solidFill>
                        <a:schemeClr val="dk1"/>
                      </a:solidFill>
                      <a:prstDash val="dash"/>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ctr">
                        <a:spcBef>
                          <a:spcPts val="0"/>
                        </a:spcBef>
                        <a:spcAft>
                          <a:spcPts val="0"/>
                        </a:spcAft>
                        <a:buNone/>
                      </a:pPr>
                      <a:r>
                        <a:rPr b="1" lang="ja-JP" sz="900" u="none" cap="none" strike="noStrike">
                          <a:latin typeface="Arial"/>
                          <a:ea typeface="Arial"/>
                          <a:cs typeface="Arial"/>
                          <a:sym typeface="Arial"/>
                        </a:rPr>
                        <a:t>４人</a:t>
                      </a:r>
                      <a:endParaRPr/>
                    </a:p>
                  </a:txBody>
                  <a:tcPr marT="45725" marB="45725" marR="91450" marL="91450" anchor="ctr">
                    <a:lnL cap="flat" cmpd="sng" w="9525">
                      <a:solidFill>
                        <a:schemeClr val="dk1"/>
                      </a:solidFill>
                      <a:prstDash val="dash"/>
                      <a:round/>
                      <a:headEnd len="sm" w="sm" type="none"/>
                      <a:tailEnd len="sm" w="sm" type="none"/>
                    </a:lnL>
                    <a:lnR cap="flat" cmpd="sng" w="9525">
                      <a:solidFill>
                        <a:schemeClr val="dk1"/>
                      </a:solidFill>
                      <a:prstDash val="dash"/>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ctr">
                        <a:spcBef>
                          <a:spcPts val="0"/>
                        </a:spcBef>
                        <a:spcAft>
                          <a:spcPts val="0"/>
                        </a:spcAft>
                        <a:buNone/>
                      </a:pPr>
                      <a:r>
                        <a:rPr b="1" lang="ja-JP" sz="900" u="none" cap="none" strike="noStrike">
                          <a:latin typeface="Arial"/>
                          <a:ea typeface="Arial"/>
                          <a:cs typeface="Arial"/>
                          <a:sym typeface="Arial"/>
                        </a:rPr>
                        <a:t>500万円</a:t>
                      </a:r>
                      <a:endParaRPr/>
                    </a:p>
                  </a:txBody>
                  <a:tcPr marT="45725" marB="45725" marR="91450" marL="91450" anchor="ctr">
                    <a:lnL cap="flat" cmpd="sng" w="9525">
                      <a:solidFill>
                        <a:schemeClr val="dk1"/>
                      </a:solidFill>
                      <a:prstDash val="dash"/>
                      <a:round/>
                      <a:headEnd len="sm" w="sm" type="none"/>
                      <a:tailEnd len="sm" w="sm" type="none"/>
                    </a:lnL>
                    <a:lnR cap="flat" cmpd="sng" w="9525">
                      <a:solidFill>
                        <a:schemeClr val="dk1"/>
                      </a:solidFill>
                      <a:prstDash val="dash"/>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ctr">
                        <a:spcBef>
                          <a:spcPts val="0"/>
                        </a:spcBef>
                        <a:spcAft>
                          <a:spcPts val="0"/>
                        </a:spcAft>
                        <a:buNone/>
                      </a:pPr>
                      <a:r>
                        <a:rPr b="1" lang="ja-JP" sz="900" u="none" cap="none" strike="noStrike">
                          <a:latin typeface="Arial"/>
                          <a:ea typeface="Arial"/>
                          <a:cs typeface="Arial"/>
                          <a:sym typeface="Arial"/>
                        </a:rPr>
                        <a:t>月10回</a:t>
                      </a:r>
                      <a:endParaRPr/>
                    </a:p>
                  </a:txBody>
                  <a:tcPr marT="45725" marB="45725" marR="91450" marL="91450" anchor="ctr">
                    <a:lnL cap="flat" cmpd="sng" w="9525">
                      <a:solidFill>
                        <a:schemeClr val="dk1"/>
                      </a:solidFill>
                      <a:prstDash val="dash"/>
                      <a:round/>
                      <a:headEnd len="sm" w="sm" type="none"/>
                      <a:tailEnd len="sm" w="sm" type="none"/>
                    </a:lnL>
                    <a:lnR cap="flat" cmpd="sng" w="9525">
                      <a:solidFill>
                        <a:schemeClr val="dk1"/>
                      </a:solidFill>
                      <a:prstDash val="dash"/>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ctr">
                        <a:spcBef>
                          <a:spcPts val="0"/>
                        </a:spcBef>
                        <a:spcAft>
                          <a:spcPts val="0"/>
                        </a:spcAft>
                        <a:buNone/>
                      </a:pPr>
                      <a:r>
                        <a:rPr b="1" lang="ja-JP" sz="900" u="none" cap="none" strike="noStrike">
                          <a:latin typeface="Arial"/>
                          <a:ea typeface="Arial"/>
                          <a:cs typeface="Arial"/>
                          <a:sym typeface="Arial"/>
                        </a:rPr>
                        <a:t>100万円</a:t>
                      </a:r>
                      <a:endParaRPr/>
                    </a:p>
                  </a:txBody>
                  <a:tcPr marT="45725" marB="45725" marR="91450" marL="91450" anchor="ctr">
                    <a:lnL cap="flat" cmpd="sng" w="9525">
                      <a:solidFill>
                        <a:schemeClr val="dk1"/>
                      </a:solidFill>
                      <a:prstDash val="dash"/>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r>
              <a:tr h="288000">
                <a:tc>
                  <a:txBody>
                    <a:bodyPr/>
                    <a:lstStyle/>
                    <a:p>
                      <a:pPr indent="0" lvl="0" marL="0" marR="0" rtl="0" algn="ctr">
                        <a:spcBef>
                          <a:spcPts val="0"/>
                        </a:spcBef>
                        <a:spcAft>
                          <a:spcPts val="0"/>
                        </a:spcAft>
                        <a:buNone/>
                      </a:pPr>
                      <a:r>
                        <a:rPr b="1" lang="ja-JP" sz="900" u="none" cap="none" strike="noStrike">
                          <a:latin typeface="Arial"/>
                          <a:ea typeface="Arial"/>
                          <a:cs typeface="Arial"/>
                          <a:sym typeface="Arial"/>
                        </a:rPr>
                        <a:t>Ｂ家</a:t>
                      </a:r>
                      <a:endParaRPr/>
                    </a:p>
                  </a:txBody>
                  <a:tcPr marT="45725" marB="45725" marR="91450" marL="91450" anchor="ctr">
                    <a:lnL cap="flat" cmpd="sng" w="12700">
                      <a:solidFill>
                        <a:schemeClr val="dk1"/>
                      </a:solidFill>
                      <a:prstDash val="solid"/>
                      <a:round/>
                      <a:headEnd len="sm" w="sm" type="none"/>
                      <a:tailEnd len="sm" w="sm" type="none"/>
                    </a:lnL>
                    <a:lnR cap="flat" cmpd="sng" w="9525">
                      <a:solidFill>
                        <a:schemeClr val="dk1"/>
                      </a:solidFill>
                      <a:prstDash val="dash"/>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ctr">
                        <a:spcBef>
                          <a:spcPts val="0"/>
                        </a:spcBef>
                        <a:spcAft>
                          <a:spcPts val="0"/>
                        </a:spcAft>
                        <a:buNone/>
                      </a:pPr>
                      <a:r>
                        <a:rPr b="1" lang="ja-JP" sz="900" u="none" cap="none" strike="noStrike">
                          <a:latin typeface="Arial"/>
                          <a:ea typeface="Arial"/>
                          <a:cs typeface="Arial"/>
                          <a:sym typeface="Arial"/>
                        </a:rPr>
                        <a:t>４人</a:t>
                      </a:r>
                      <a:endParaRPr/>
                    </a:p>
                  </a:txBody>
                  <a:tcPr marT="45725" marB="45725" marR="91450" marL="91450" anchor="ctr">
                    <a:lnL cap="flat" cmpd="sng" w="9525">
                      <a:solidFill>
                        <a:schemeClr val="dk1"/>
                      </a:solidFill>
                      <a:prstDash val="dash"/>
                      <a:round/>
                      <a:headEnd len="sm" w="sm" type="none"/>
                      <a:tailEnd len="sm" w="sm" type="none"/>
                    </a:lnL>
                    <a:lnR cap="flat" cmpd="sng" w="9525">
                      <a:solidFill>
                        <a:schemeClr val="dk1"/>
                      </a:solidFill>
                      <a:prstDash val="dash"/>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ctr">
                        <a:spcBef>
                          <a:spcPts val="0"/>
                        </a:spcBef>
                        <a:spcAft>
                          <a:spcPts val="0"/>
                        </a:spcAft>
                        <a:buNone/>
                      </a:pPr>
                      <a:r>
                        <a:rPr b="1" lang="ja-JP" sz="900" u="none" cap="none" strike="noStrike">
                          <a:latin typeface="Arial"/>
                          <a:ea typeface="Arial"/>
                          <a:cs typeface="Arial"/>
                          <a:sym typeface="Arial"/>
                        </a:rPr>
                        <a:t>500万円</a:t>
                      </a:r>
                      <a:endParaRPr/>
                    </a:p>
                  </a:txBody>
                  <a:tcPr marT="45725" marB="45725" marR="91450" marL="91450" anchor="ctr">
                    <a:lnL cap="flat" cmpd="sng" w="9525">
                      <a:solidFill>
                        <a:schemeClr val="dk1"/>
                      </a:solidFill>
                      <a:prstDash val="dash"/>
                      <a:round/>
                      <a:headEnd len="sm" w="sm" type="none"/>
                      <a:tailEnd len="sm" w="sm" type="none"/>
                    </a:lnL>
                    <a:lnR cap="flat" cmpd="sng" w="9525">
                      <a:solidFill>
                        <a:schemeClr val="dk1"/>
                      </a:solidFill>
                      <a:prstDash val="dash"/>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ctr">
                        <a:spcBef>
                          <a:spcPts val="0"/>
                        </a:spcBef>
                        <a:spcAft>
                          <a:spcPts val="0"/>
                        </a:spcAft>
                        <a:buNone/>
                      </a:pPr>
                      <a:r>
                        <a:rPr b="1" lang="ja-JP" sz="900" u="none" cap="none" strike="noStrike">
                          <a:latin typeface="Arial"/>
                          <a:ea typeface="Arial"/>
                          <a:cs typeface="Arial"/>
                          <a:sym typeface="Arial"/>
                        </a:rPr>
                        <a:t>月10回</a:t>
                      </a:r>
                      <a:endParaRPr/>
                    </a:p>
                  </a:txBody>
                  <a:tcPr marT="45725" marB="45725" marR="91450" marL="91450" anchor="ctr">
                    <a:lnL cap="flat" cmpd="sng" w="9525">
                      <a:solidFill>
                        <a:schemeClr val="dk1"/>
                      </a:solidFill>
                      <a:prstDash val="dash"/>
                      <a:round/>
                      <a:headEnd len="sm" w="sm" type="none"/>
                      <a:tailEnd len="sm" w="sm" type="none"/>
                    </a:lnL>
                    <a:lnR cap="flat" cmpd="sng" w="9525">
                      <a:solidFill>
                        <a:schemeClr val="dk1"/>
                      </a:solidFill>
                      <a:prstDash val="dash"/>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ctr">
                        <a:spcBef>
                          <a:spcPts val="0"/>
                        </a:spcBef>
                        <a:spcAft>
                          <a:spcPts val="0"/>
                        </a:spcAft>
                        <a:buNone/>
                      </a:pPr>
                      <a:r>
                        <a:rPr b="1" lang="ja-JP" sz="900" u="none" cap="none" strike="noStrike">
                          <a:latin typeface="Arial"/>
                          <a:ea typeface="Arial"/>
                          <a:cs typeface="Arial"/>
                          <a:sym typeface="Arial"/>
                        </a:rPr>
                        <a:t>100万円</a:t>
                      </a:r>
                      <a:endParaRPr/>
                    </a:p>
                  </a:txBody>
                  <a:tcPr marT="45725" marB="45725" marR="91450" marL="91450" anchor="ctr">
                    <a:lnL cap="flat" cmpd="sng" w="9525">
                      <a:solidFill>
                        <a:schemeClr val="dk1"/>
                      </a:solidFill>
                      <a:prstDash val="dash"/>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r>
              <a:tr h="288000">
                <a:tc>
                  <a:txBody>
                    <a:bodyPr/>
                    <a:lstStyle/>
                    <a:p>
                      <a:pPr indent="0" lvl="0" marL="0" marR="0" rtl="0" algn="ctr">
                        <a:spcBef>
                          <a:spcPts val="0"/>
                        </a:spcBef>
                        <a:spcAft>
                          <a:spcPts val="0"/>
                        </a:spcAft>
                        <a:buNone/>
                      </a:pPr>
                      <a:r>
                        <a:rPr b="1" lang="ja-JP" sz="900" u="none" cap="none" strike="noStrike">
                          <a:latin typeface="Arial"/>
                          <a:ea typeface="Arial"/>
                          <a:cs typeface="Arial"/>
                          <a:sym typeface="Arial"/>
                        </a:rPr>
                        <a:t>Ｃ家</a:t>
                      </a:r>
                      <a:endParaRPr/>
                    </a:p>
                  </a:txBody>
                  <a:tcPr marT="45725" marB="45725" marR="91450" marL="91450" anchor="ctr">
                    <a:lnL cap="flat" cmpd="sng" w="12700">
                      <a:solidFill>
                        <a:schemeClr val="dk1"/>
                      </a:solidFill>
                      <a:prstDash val="solid"/>
                      <a:round/>
                      <a:headEnd len="sm" w="sm" type="none"/>
                      <a:tailEnd len="sm" w="sm" type="none"/>
                    </a:lnL>
                    <a:lnR cap="flat" cmpd="sng" w="9525">
                      <a:solidFill>
                        <a:schemeClr val="dk1"/>
                      </a:solidFill>
                      <a:prstDash val="dash"/>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ctr">
                        <a:spcBef>
                          <a:spcPts val="0"/>
                        </a:spcBef>
                        <a:spcAft>
                          <a:spcPts val="0"/>
                        </a:spcAft>
                        <a:buNone/>
                      </a:pPr>
                      <a:r>
                        <a:rPr b="1" lang="ja-JP" sz="900" u="none" cap="none" strike="noStrike">
                          <a:latin typeface="Arial"/>
                          <a:ea typeface="Arial"/>
                          <a:cs typeface="Arial"/>
                          <a:sym typeface="Arial"/>
                        </a:rPr>
                        <a:t>４人</a:t>
                      </a:r>
                      <a:endParaRPr/>
                    </a:p>
                  </a:txBody>
                  <a:tcPr marT="45725" marB="45725" marR="91450" marL="91450" anchor="ctr">
                    <a:lnL cap="flat" cmpd="sng" w="9525">
                      <a:solidFill>
                        <a:schemeClr val="dk1"/>
                      </a:solidFill>
                      <a:prstDash val="dash"/>
                      <a:round/>
                      <a:headEnd len="sm" w="sm" type="none"/>
                      <a:tailEnd len="sm" w="sm" type="none"/>
                    </a:lnL>
                    <a:lnR cap="flat" cmpd="sng" w="9525">
                      <a:solidFill>
                        <a:schemeClr val="dk1"/>
                      </a:solidFill>
                      <a:prstDash val="dash"/>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ctr">
                        <a:spcBef>
                          <a:spcPts val="0"/>
                        </a:spcBef>
                        <a:spcAft>
                          <a:spcPts val="0"/>
                        </a:spcAft>
                        <a:buNone/>
                      </a:pPr>
                      <a:r>
                        <a:rPr b="1" lang="ja-JP" sz="900" u="none" cap="none" strike="noStrike">
                          <a:latin typeface="Arial"/>
                          <a:ea typeface="Arial"/>
                          <a:cs typeface="Arial"/>
                          <a:sym typeface="Arial"/>
                        </a:rPr>
                        <a:t>500万円</a:t>
                      </a:r>
                      <a:endParaRPr/>
                    </a:p>
                  </a:txBody>
                  <a:tcPr marT="45725" marB="45725" marR="91450" marL="91450" anchor="ctr">
                    <a:lnL cap="flat" cmpd="sng" w="9525">
                      <a:solidFill>
                        <a:schemeClr val="dk1"/>
                      </a:solidFill>
                      <a:prstDash val="dash"/>
                      <a:round/>
                      <a:headEnd len="sm" w="sm" type="none"/>
                      <a:tailEnd len="sm" w="sm" type="none"/>
                    </a:lnL>
                    <a:lnR cap="flat" cmpd="sng" w="9525">
                      <a:solidFill>
                        <a:schemeClr val="dk1"/>
                      </a:solidFill>
                      <a:prstDash val="dash"/>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ctr">
                        <a:spcBef>
                          <a:spcPts val="0"/>
                        </a:spcBef>
                        <a:spcAft>
                          <a:spcPts val="0"/>
                        </a:spcAft>
                        <a:buNone/>
                      </a:pPr>
                      <a:r>
                        <a:rPr b="1" lang="ja-JP" sz="900" u="none" cap="none" strike="noStrike">
                          <a:latin typeface="Arial"/>
                          <a:ea typeface="Arial"/>
                          <a:cs typeface="Arial"/>
                          <a:sym typeface="Arial"/>
                        </a:rPr>
                        <a:t>月10回</a:t>
                      </a:r>
                      <a:endParaRPr/>
                    </a:p>
                  </a:txBody>
                  <a:tcPr marT="45725" marB="45725" marR="91450" marL="91450" anchor="ctr">
                    <a:lnL cap="flat" cmpd="sng" w="9525">
                      <a:solidFill>
                        <a:schemeClr val="dk1"/>
                      </a:solidFill>
                      <a:prstDash val="dash"/>
                      <a:round/>
                      <a:headEnd len="sm" w="sm" type="none"/>
                      <a:tailEnd len="sm" w="sm" type="none"/>
                    </a:lnL>
                    <a:lnR cap="flat" cmpd="sng" w="9525">
                      <a:solidFill>
                        <a:schemeClr val="dk1"/>
                      </a:solidFill>
                      <a:prstDash val="dash"/>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ctr">
                        <a:spcBef>
                          <a:spcPts val="0"/>
                        </a:spcBef>
                        <a:spcAft>
                          <a:spcPts val="0"/>
                        </a:spcAft>
                        <a:buNone/>
                      </a:pPr>
                      <a:r>
                        <a:rPr b="1" lang="ja-JP" sz="900" u="none" cap="none" strike="noStrike">
                          <a:latin typeface="Arial"/>
                          <a:ea typeface="Arial"/>
                          <a:cs typeface="Arial"/>
                          <a:sym typeface="Arial"/>
                        </a:rPr>
                        <a:t>100万円</a:t>
                      </a:r>
                      <a:endParaRPr/>
                    </a:p>
                  </a:txBody>
                  <a:tcPr marT="45725" marB="45725" marR="91450" marL="91450" anchor="ctr">
                    <a:lnL cap="flat" cmpd="sng" w="9525">
                      <a:solidFill>
                        <a:schemeClr val="dk1"/>
                      </a:solidFill>
                      <a:prstDash val="dash"/>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r>
              <a:tr h="288000">
                <a:tc>
                  <a:txBody>
                    <a:bodyPr/>
                    <a:lstStyle/>
                    <a:p>
                      <a:pPr indent="0" lvl="0" marL="0" marR="0" rtl="0" algn="ctr">
                        <a:spcBef>
                          <a:spcPts val="0"/>
                        </a:spcBef>
                        <a:spcAft>
                          <a:spcPts val="0"/>
                        </a:spcAft>
                        <a:buNone/>
                      </a:pPr>
                      <a:r>
                        <a:rPr b="1" lang="ja-JP" sz="900" u="none" cap="none" strike="noStrike">
                          <a:latin typeface="Arial"/>
                          <a:ea typeface="Arial"/>
                          <a:cs typeface="Arial"/>
                          <a:sym typeface="Arial"/>
                        </a:rPr>
                        <a:t>Ｄ家</a:t>
                      </a:r>
                      <a:endParaRPr/>
                    </a:p>
                  </a:txBody>
                  <a:tcPr marT="45725" marB="45725" marR="91450" marL="91450" anchor="ctr">
                    <a:lnL cap="flat" cmpd="sng" w="12700">
                      <a:solidFill>
                        <a:schemeClr val="dk1"/>
                      </a:solidFill>
                      <a:prstDash val="solid"/>
                      <a:round/>
                      <a:headEnd len="sm" w="sm" type="none"/>
                      <a:tailEnd len="sm" w="sm" type="none"/>
                    </a:lnL>
                    <a:lnR cap="flat" cmpd="sng" w="9525">
                      <a:solidFill>
                        <a:schemeClr val="dk1"/>
                      </a:solidFill>
                      <a:prstDash val="dash"/>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ctr">
                        <a:spcBef>
                          <a:spcPts val="0"/>
                        </a:spcBef>
                        <a:spcAft>
                          <a:spcPts val="0"/>
                        </a:spcAft>
                        <a:buNone/>
                      </a:pPr>
                      <a:r>
                        <a:rPr b="1" lang="ja-JP" sz="900" u="none" cap="none" strike="noStrike">
                          <a:latin typeface="Arial"/>
                          <a:ea typeface="Arial"/>
                          <a:cs typeface="Arial"/>
                          <a:sym typeface="Arial"/>
                        </a:rPr>
                        <a:t>４人</a:t>
                      </a:r>
                      <a:endParaRPr/>
                    </a:p>
                  </a:txBody>
                  <a:tcPr marT="45725" marB="45725" marR="91450" marL="91450" anchor="ctr">
                    <a:lnL cap="flat" cmpd="sng" w="9525">
                      <a:solidFill>
                        <a:schemeClr val="dk1"/>
                      </a:solidFill>
                      <a:prstDash val="dash"/>
                      <a:round/>
                      <a:headEnd len="sm" w="sm" type="none"/>
                      <a:tailEnd len="sm" w="sm" type="none"/>
                    </a:lnL>
                    <a:lnR cap="flat" cmpd="sng" w="9525">
                      <a:solidFill>
                        <a:schemeClr val="dk1"/>
                      </a:solidFill>
                      <a:prstDash val="dash"/>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ctr">
                        <a:spcBef>
                          <a:spcPts val="0"/>
                        </a:spcBef>
                        <a:spcAft>
                          <a:spcPts val="0"/>
                        </a:spcAft>
                        <a:buNone/>
                      </a:pPr>
                      <a:r>
                        <a:rPr b="1" lang="ja-JP" sz="900" u="none" cap="none" strike="noStrike">
                          <a:latin typeface="Arial"/>
                          <a:ea typeface="Arial"/>
                          <a:cs typeface="Arial"/>
                          <a:sym typeface="Arial"/>
                        </a:rPr>
                        <a:t>500万円</a:t>
                      </a:r>
                      <a:endParaRPr/>
                    </a:p>
                  </a:txBody>
                  <a:tcPr marT="45725" marB="45725" marR="91450" marL="91450" anchor="ctr">
                    <a:lnL cap="flat" cmpd="sng" w="9525">
                      <a:solidFill>
                        <a:schemeClr val="dk1"/>
                      </a:solidFill>
                      <a:prstDash val="dash"/>
                      <a:round/>
                      <a:headEnd len="sm" w="sm" type="none"/>
                      <a:tailEnd len="sm" w="sm" type="none"/>
                    </a:lnL>
                    <a:lnR cap="flat" cmpd="sng" w="9525">
                      <a:solidFill>
                        <a:schemeClr val="dk1"/>
                      </a:solidFill>
                      <a:prstDash val="dash"/>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ctr">
                        <a:spcBef>
                          <a:spcPts val="0"/>
                        </a:spcBef>
                        <a:spcAft>
                          <a:spcPts val="0"/>
                        </a:spcAft>
                        <a:buNone/>
                      </a:pPr>
                      <a:r>
                        <a:rPr b="1" lang="ja-JP" sz="900" u="none" cap="none" strike="noStrike">
                          <a:latin typeface="Arial"/>
                          <a:ea typeface="Arial"/>
                          <a:cs typeface="Arial"/>
                          <a:sym typeface="Arial"/>
                        </a:rPr>
                        <a:t>月10回</a:t>
                      </a:r>
                      <a:endParaRPr/>
                    </a:p>
                  </a:txBody>
                  <a:tcPr marT="45725" marB="45725" marR="91450" marL="91450" anchor="ctr">
                    <a:lnL cap="flat" cmpd="sng" w="9525">
                      <a:solidFill>
                        <a:schemeClr val="dk1"/>
                      </a:solidFill>
                      <a:prstDash val="dash"/>
                      <a:round/>
                      <a:headEnd len="sm" w="sm" type="none"/>
                      <a:tailEnd len="sm" w="sm" type="none"/>
                    </a:lnL>
                    <a:lnR cap="flat" cmpd="sng" w="9525">
                      <a:solidFill>
                        <a:schemeClr val="dk1"/>
                      </a:solidFill>
                      <a:prstDash val="dash"/>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ctr">
                        <a:spcBef>
                          <a:spcPts val="0"/>
                        </a:spcBef>
                        <a:spcAft>
                          <a:spcPts val="0"/>
                        </a:spcAft>
                        <a:buNone/>
                      </a:pPr>
                      <a:r>
                        <a:rPr b="1" lang="ja-JP" sz="900" u="none" cap="none" strike="noStrike">
                          <a:latin typeface="Arial"/>
                          <a:ea typeface="Arial"/>
                          <a:cs typeface="Arial"/>
                          <a:sym typeface="Arial"/>
                        </a:rPr>
                        <a:t>100万円</a:t>
                      </a:r>
                      <a:endParaRPr/>
                    </a:p>
                  </a:txBody>
                  <a:tcPr marT="45725" marB="45725" marR="91450" marL="91450" anchor="ctr">
                    <a:lnL cap="flat" cmpd="sng" w="9525">
                      <a:solidFill>
                        <a:schemeClr val="dk1"/>
                      </a:solidFill>
                      <a:prstDash val="dash"/>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r>
              <a:tr h="114300">
                <a:tc gridSpan="4">
                  <a:txBody>
                    <a:bodyPr/>
                    <a:lstStyle/>
                    <a:p>
                      <a:pPr indent="0" lvl="0" marL="0" marR="0" rtl="0" algn="ctr">
                        <a:spcBef>
                          <a:spcPts val="0"/>
                        </a:spcBef>
                        <a:spcAft>
                          <a:spcPts val="0"/>
                        </a:spcAft>
                        <a:buNone/>
                      </a:pPr>
                      <a:r>
                        <a:rPr b="1" lang="ja-JP" sz="900" u="none" cap="none" strike="noStrike">
                          <a:latin typeface="Arial"/>
                          <a:ea typeface="Arial"/>
                          <a:cs typeface="Arial"/>
                          <a:sym typeface="Arial"/>
                        </a:rPr>
                        <a:t>合計</a:t>
                      </a:r>
                      <a:endParaRPr/>
                    </a:p>
                  </a:txBody>
                  <a:tcPr marT="45725" marB="45725" marR="91450" marL="91450" anchor="ctr">
                    <a:lnL cap="flat" cmpd="sng" w="12700">
                      <a:solidFill>
                        <a:schemeClr val="dk1"/>
                      </a:solidFill>
                      <a:prstDash val="solid"/>
                      <a:round/>
                      <a:headEnd len="sm" w="sm" type="none"/>
                      <a:tailEnd len="sm" w="sm" type="none"/>
                    </a:lnL>
                    <a:lnR cap="flat" cmpd="sng" w="9525">
                      <a:solidFill>
                        <a:schemeClr val="dk1"/>
                      </a:solidFill>
                      <a:prstDash val="dash"/>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hMerge="1"/>
                <a:tc hMerge="1"/>
                <a:tc hMerge="1"/>
                <a:tc>
                  <a:txBody>
                    <a:bodyPr/>
                    <a:lstStyle/>
                    <a:p>
                      <a:pPr indent="0" lvl="0" marL="0" marR="0" rtl="0" algn="ctr">
                        <a:spcBef>
                          <a:spcPts val="0"/>
                        </a:spcBef>
                        <a:spcAft>
                          <a:spcPts val="0"/>
                        </a:spcAft>
                        <a:buNone/>
                      </a:pPr>
                      <a:r>
                        <a:rPr b="1" lang="ja-JP" sz="900" u="none" cap="none" strike="noStrike">
                          <a:latin typeface="Arial"/>
                          <a:ea typeface="Arial"/>
                          <a:cs typeface="Arial"/>
                          <a:sym typeface="Arial"/>
                        </a:rPr>
                        <a:t>400万円</a:t>
                      </a:r>
                      <a:endParaRPr/>
                    </a:p>
                  </a:txBody>
                  <a:tcPr marT="45725" marB="45725" marR="91450" marL="91450" anchor="ctr">
                    <a:lnL cap="flat" cmpd="sng" w="9525">
                      <a:solidFill>
                        <a:schemeClr val="dk1"/>
                      </a:solidFill>
                      <a:prstDash val="dash"/>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r>
            </a:tbl>
          </a:graphicData>
        </a:graphic>
      </p:graphicFrame>
    </p:spTree>
  </p:cSld>
  <p:clrMapOvr>
    <a:masterClrMapping/>
  </p:clrMapOvr>
  <p:extLst>
    <p:ext uri="{DCECCB84-F9BA-43D5-87BE-67443E8EF086}">
      <p15:sldGuideLst>
        <p15:guide id="1" orient="horz" pos="4224">
          <p15:clr>
            <a:srgbClr val="FBAE40"/>
          </p15:clr>
        </p15:guide>
        <p15:guide id="2" pos="5760">
          <p15:clr>
            <a:srgbClr val="FBAE40"/>
          </p15:clr>
        </p15:guide>
        <p15:guide id="3" orient="horz">
          <p15:clr>
            <a:srgbClr val="FBAE40"/>
          </p15:clr>
        </p15:guide>
      </p15:sldGuideLst>
    </p:ext>
  </p:extLst>
</p:sldLayout>
</file>

<file path=ppt/slideLayouts/slideLayout7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5_白紙">
  <p:cSld name="5_白紙">
    <p:spTree>
      <p:nvGrpSpPr>
        <p:cNvPr id="808" name="Shape 808"/>
        <p:cNvGrpSpPr/>
        <p:nvPr/>
      </p:nvGrpSpPr>
      <p:grpSpPr>
        <a:xfrm>
          <a:off x="0" y="0"/>
          <a:ext cx="0" cy="0"/>
          <a:chOff x="0" y="0"/>
          <a:chExt cx="0" cy="0"/>
        </a:xfrm>
      </p:grpSpPr>
      <p:sp>
        <p:nvSpPr>
          <p:cNvPr id="809" name="Google Shape;809;p90"/>
          <p:cNvSpPr/>
          <p:nvPr/>
        </p:nvSpPr>
        <p:spPr>
          <a:xfrm>
            <a:off x="5772274" y="1541748"/>
            <a:ext cx="3048000" cy="1877700"/>
          </a:xfrm>
          <a:prstGeom prst="rect">
            <a:avLst/>
          </a:prstGeom>
          <a:solidFill>
            <a:srgbClr val="F2F2F2"/>
          </a:solidFill>
          <a:ln>
            <a:noFill/>
          </a:ln>
        </p:spPr>
        <p:txBody>
          <a:bodyPr anchorCtr="0" anchor="t" bIns="45700" lIns="91425" spcFirstLastPara="1" rIns="91425" wrap="square" tIns="90000">
            <a:noAutofit/>
          </a:bodyPr>
          <a:lstStyle/>
          <a:p>
            <a:pPr indent="0" lvl="0" marL="0" marR="0" rtl="0" algn="l">
              <a:lnSpc>
                <a:spcPct val="114000"/>
              </a:lnSpc>
              <a:spcBef>
                <a:spcPts val="0"/>
              </a:spcBef>
              <a:spcAft>
                <a:spcPts val="0"/>
              </a:spcAft>
              <a:buClr>
                <a:schemeClr val="dk1"/>
              </a:buClr>
              <a:buSzPts val="1100"/>
              <a:buFont typeface="Arial"/>
              <a:buNone/>
            </a:pPr>
            <a:r>
              <a:t/>
            </a:r>
            <a:endParaRPr sz="1100">
              <a:solidFill>
                <a:schemeClr val="dk1"/>
              </a:solidFill>
              <a:latin typeface="Arial"/>
              <a:ea typeface="Arial"/>
              <a:cs typeface="Arial"/>
              <a:sym typeface="Arial"/>
            </a:endParaRPr>
          </a:p>
        </p:txBody>
      </p:sp>
      <p:sp>
        <p:nvSpPr>
          <p:cNvPr id="810" name="Google Shape;810;p90"/>
          <p:cNvSpPr/>
          <p:nvPr/>
        </p:nvSpPr>
        <p:spPr>
          <a:xfrm>
            <a:off x="-1" y="705417"/>
            <a:ext cx="9144000" cy="58800"/>
          </a:xfrm>
          <a:prstGeom prst="rect">
            <a:avLst/>
          </a:prstGeom>
          <a:solidFill>
            <a:srgbClr val="005BAD"/>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2400"/>
              <a:buFont typeface="Arial"/>
              <a:buNone/>
            </a:pPr>
            <a:r>
              <a:t/>
            </a:r>
            <a:endParaRPr b="0" i="0" sz="2400" u="none" cap="none" strike="noStrike">
              <a:solidFill>
                <a:srgbClr val="000000"/>
              </a:solidFill>
              <a:latin typeface="Arial"/>
              <a:ea typeface="Arial"/>
              <a:cs typeface="Arial"/>
              <a:sym typeface="Arial"/>
            </a:endParaRPr>
          </a:p>
        </p:txBody>
      </p:sp>
      <p:sp>
        <p:nvSpPr>
          <p:cNvPr id="811" name="Google Shape;811;p90"/>
          <p:cNvSpPr txBox="1"/>
          <p:nvPr>
            <p:ph idx="12" type="sldNum"/>
          </p:nvPr>
        </p:nvSpPr>
        <p:spPr>
          <a:xfrm>
            <a:off x="8769893" y="6443281"/>
            <a:ext cx="374100" cy="298500"/>
          </a:xfrm>
          <a:prstGeom prst="rect">
            <a:avLst/>
          </a:prstGeom>
          <a:noFill/>
          <a:ln>
            <a:noFill/>
          </a:ln>
        </p:spPr>
        <p:txBody>
          <a:bodyPr anchorCtr="0" anchor="ctr" bIns="45700" lIns="91425" spcFirstLastPara="1" rIns="91425" wrap="square" tIns="45700">
            <a:noAutofit/>
          </a:bodyPr>
          <a:lstStyle>
            <a:lvl1pPr indent="0" lvl="0" marL="0" marR="0" algn="ctr">
              <a:spcBef>
                <a:spcPts val="0"/>
              </a:spcBef>
              <a:buNone/>
              <a:defRPr b="1" sz="1200">
                <a:solidFill>
                  <a:schemeClr val="dk1"/>
                </a:solidFill>
                <a:latin typeface="Arial"/>
                <a:ea typeface="Arial"/>
                <a:cs typeface="Arial"/>
                <a:sym typeface="Arial"/>
              </a:defRPr>
            </a:lvl1pPr>
            <a:lvl2pPr indent="0" lvl="1" marL="0" marR="0" algn="ctr">
              <a:spcBef>
                <a:spcPts val="0"/>
              </a:spcBef>
              <a:buNone/>
              <a:defRPr b="1" sz="1200">
                <a:solidFill>
                  <a:schemeClr val="dk1"/>
                </a:solidFill>
                <a:latin typeface="Arial"/>
                <a:ea typeface="Arial"/>
                <a:cs typeface="Arial"/>
                <a:sym typeface="Arial"/>
              </a:defRPr>
            </a:lvl2pPr>
            <a:lvl3pPr indent="0" lvl="2" marL="0" marR="0" algn="ctr">
              <a:spcBef>
                <a:spcPts val="0"/>
              </a:spcBef>
              <a:buNone/>
              <a:defRPr b="1" sz="1200">
                <a:solidFill>
                  <a:schemeClr val="dk1"/>
                </a:solidFill>
                <a:latin typeface="Arial"/>
                <a:ea typeface="Arial"/>
                <a:cs typeface="Arial"/>
                <a:sym typeface="Arial"/>
              </a:defRPr>
            </a:lvl3pPr>
            <a:lvl4pPr indent="0" lvl="3" marL="0" marR="0" algn="ctr">
              <a:spcBef>
                <a:spcPts val="0"/>
              </a:spcBef>
              <a:buNone/>
              <a:defRPr b="1" sz="1200">
                <a:solidFill>
                  <a:schemeClr val="dk1"/>
                </a:solidFill>
                <a:latin typeface="Arial"/>
                <a:ea typeface="Arial"/>
                <a:cs typeface="Arial"/>
                <a:sym typeface="Arial"/>
              </a:defRPr>
            </a:lvl4pPr>
            <a:lvl5pPr indent="0" lvl="4" marL="0" marR="0" algn="ctr">
              <a:spcBef>
                <a:spcPts val="0"/>
              </a:spcBef>
              <a:buNone/>
              <a:defRPr b="1" sz="1200">
                <a:solidFill>
                  <a:schemeClr val="dk1"/>
                </a:solidFill>
                <a:latin typeface="Arial"/>
                <a:ea typeface="Arial"/>
                <a:cs typeface="Arial"/>
                <a:sym typeface="Arial"/>
              </a:defRPr>
            </a:lvl5pPr>
            <a:lvl6pPr indent="0" lvl="5" marL="0" marR="0" algn="ctr">
              <a:spcBef>
                <a:spcPts val="0"/>
              </a:spcBef>
              <a:buNone/>
              <a:defRPr b="1" sz="1200">
                <a:solidFill>
                  <a:schemeClr val="dk1"/>
                </a:solidFill>
                <a:latin typeface="Arial"/>
                <a:ea typeface="Arial"/>
                <a:cs typeface="Arial"/>
                <a:sym typeface="Arial"/>
              </a:defRPr>
            </a:lvl6pPr>
            <a:lvl7pPr indent="0" lvl="6" marL="0" marR="0" algn="ctr">
              <a:spcBef>
                <a:spcPts val="0"/>
              </a:spcBef>
              <a:buNone/>
              <a:defRPr b="1" sz="1200">
                <a:solidFill>
                  <a:schemeClr val="dk1"/>
                </a:solidFill>
                <a:latin typeface="Arial"/>
                <a:ea typeface="Arial"/>
                <a:cs typeface="Arial"/>
                <a:sym typeface="Arial"/>
              </a:defRPr>
            </a:lvl7pPr>
            <a:lvl8pPr indent="0" lvl="7" marL="0" marR="0" algn="ctr">
              <a:spcBef>
                <a:spcPts val="0"/>
              </a:spcBef>
              <a:buNone/>
              <a:defRPr b="1" sz="1200">
                <a:solidFill>
                  <a:schemeClr val="dk1"/>
                </a:solidFill>
                <a:latin typeface="Arial"/>
                <a:ea typeface="Arial"/>
                <a:cs typeface="Arial"/>
                <a:sym typeface="Arial"/>
              </a:defRPr>
            </a:lvl8pPr>
            <a:lvl9pPr indent="0" lvl="8" marL="0" marR="0" algn="ctr">
              <a:spcBef>
                <a:spcPts val="0"/>
              </a:spcBef>
              <a:buNone/>
              <a:defRPr b="1" sz="1200">
                <a:solidFill>
                  <a:schemeClr val="dk1"/>
                </a:solidFill>
                <a:latin typeface="Arial"/>
                <a:ea typeface="Arial"/>
                <a:cs typeface="Arial"/>
                <a:sym typeface="Arial"/>
              </a:defRPr>
            </a:lvl9pPr>
          </a:lstStyle>
          <a:p>
            <a:pPr indent="0" lvl="0" marL="0" rtl="0" algn="ctr">
              <a:spcBef>
                <a:spcPts val="0"/>
              </a:spcBef>
              <a:spcAft>
                <a:spcPts val="0"/>
              </a:spcAft>
              <a:buNone/>
            </a:pPr>
            <a:fld id="{00000000-1234-1234-1234-123412341234}" type="slidenum">
              <a:rPr lang="ja-JP"/>
              <a:t>‹#›</a:t>
            </a:fld>
            <a:endParaRPr/>
          </a:p>
        </p:txBody>
      </p:sp>
      <p:sp>
        <p:nvSpPr>
          <p:cNvPr id="812" name="Google Shape;812;p90"/>
          <p:cNvSpPr/>
          <p:nvPr/>
        </p:nvSpPr>
        <p:spPr>
          <a:xfrm>
            <a:off x="323851" y="1257115"/>
            <a:ext cx="831300" cy="226800"/>
          </a:xfrm>
          <a:prstGeom prst="rect">
            <a:avLst/>
          </a:prstGeom>
          <a:noFill/>
          <a:ln cap="flat" cmpd="sng" w="19050">
            <a:solidFill>
              <a:srgbClr val="262626"/>
            </a:solidFill>
            <a:prstDash val="solid"/>
            <a:round/>
            <a:headEnd len="sm" w="sm" type="none"/>
            <a:tailEnd len="sm" w="sm" type="none"/>
          </a:ln>
        </p:spPr>
        <p:txBody>
          <a:bodyPr anchorCtr="0" anchor="ctr" bIns="36000" lIns="72000" spcFirstLastPara="1" rIns="72000" wrap="square" tIns="36000">
            <a:noAutofit/>
          </a:bodyPr>
          <a:lstStyle/>
          <a:p>
            <a:pPr indent="0" lvl="0" marL="0" marR="0" rtl="0" algn="ctr">
              <a:lnSpc>
                <a:spcPct val="100000"/>
              </a:lnSpc>
              <a:spcBef>
                <a:spcPts val="0"/>
              </a:spcBef>
              <a:spcAft>
                <a:spcPts val="0"/>
              </a:spcAft>
              <a:buClr>
                <a:schemeClr val="dk1"/>
              </a:buClr>
              <a:buSzPts val="1300"/>
              <a:buFont typeface="Arial"/>
              <a:buNone/>
            </a:pPr>
            <a:r>
              <a:rPr b="0" i="0" lang="ja-JP" sz="1300" u="none" cap="none" strike="noStrike">
                <a:solidFill>
                  <a:schemeClr val="dk1"/>
                </a:solidFill>
                <a:latin typeface="Arial"/>
                <a:ea typeface="Arial"/>
                <a:cs typeface="Arial"/>
                <a:sym typeface="Arial"/>
              </a:rPr>
              <a:t>前提条件</a:t>
            </a:r>
            <a:endParaRPr/>
          </a:p>
        </p:txBody>
      </p:sp>
      <p:sp>
        <p:nvSpPr>
          <p:cNvPr id="813" name="Google Shape;813;p90"/>
          <p:cNvSpPr/>
          <p:nvPr/>
        </p:nvSpPr>
        <p:spPr>
          <a:xfrm>
            <a:off x="323850" y="3614850"/>
            <a:ext cx="3173400" cy="226800"/>
          </a:xfrm>
          <a:prstGeom prst="rect">
            <a:avLst/>
          </a:prstGeom>
          <a:noFill/>
          <a:ln cap="flat" cmpd="sng" w="19050">
            <a:solidFill>
              <a:srgbClr val="005BAD"/>
            </a:solidFill>
            <a:prstDash val="solid"/>
            <a:round/>
            <a:headEnd len="sm" w="sm" type="none"/>
            <a:tailEnd len="sm" w="sm" type="none"/>
          </a:ln>
        </p:spPr>
        <p:txBody>
          <a:bodyPr anchorCtr="0" anchor="ctr" bIns="36000" lIns="72000" spcFirstLastPara="1" rIns="72000" wrap="square" tIns="36000">
            <a:noAutofit/>
          </a:bodyPr>
          <a:lstStyle/>
          <a:p>
            <a:pPr indent="0" lvl="0" marL="0" marR="0" rtl="0" algn="ctr">
              <a:lnSpc>
                <a:spcPct val="100000"/>
              </a:lnSpc>
              <a:spcBef>
                <a:spcPts val="0"/>
              </a:spcBef>
              <a:spcAft>
                <a:spcPts val="0"/>
              </a:spcAft>
              <a:buClr>
                <a:srgbClr val="005BAD"/>
              </a:buClr>
              <a:buSzPts val="1300"/>
              <a:buFont typeface="Arial"/>
              <a:buNone/>
            </a:pPr>
            <a:r>
              <a:rPr b="0" i="0" lang="ja-JP" sz="1300" u="none" cap="none" strike="noStrike">
                <a:solidFill>
                  <a:srgbClr val="005BAD"/>
                </a:solidFill>
                <a:latin typeface="Arial"/>
                <a:ea typeface="Arial"/>
                <a:cs typeface="Arial"/>
                <a:sym typeface="Arial"/>
              </a:rPr>
              <a:t>討議</a:t>
            </a:r>
            <a:r>
              <a:rPr b="0" i="0" lang="ja-JP" sz="1300" u="none" cap="none" strike="noStrike">
                <a:solidFill>
                  <a:schemeClr val="dk1"/>
                </a:solidFill>
                <a:latin typeface="Arial"/>
                <a:ea typeface="Arial"/>
                <a:cs typeface="Arial"/>
                <a:sym typeface="Arial"/>
              </a:rPr>
              <a:t>　パターン３　※グループ発表あり</a:t>
            </a:r>
            <a:endParaRPr/>
          </a:p>
        </p:txBody>
      </p:sp>
      <p:sp>
        <p:nvSpPr>
          <p:cNvPr id="814" name="Google Shape;814;p90"/>
          <p:cNvSpPr/>
          <p:nvPr/>
        </p:nvSpPr>
        <p:spPr>
          <a:xfrm>
            <a:off x="324417" y="1541748"/>
            <a:ext cx="3455400" cy="1877700"/>
          </a:xfrm>
          <a:prstGeom prst="rect">
            <a:avLst/>
          </a:prstGeom>
          <a:solidFill>
            <a:srgbClr val="F2F2F2"/>
          </a:solidFill>
          <a:ln>
            <a:noFill/>
          </a:ln>
        </p:spPr>
        <p:txBody>
          <a:bodyPr anchorCtr="0" anchor="ctr" bIns="45700" lIns="91425" spcFirstLastPara="1" rIns="91425" wrap="square" tIns="45700">
            <a:noAutofit/>
          </a:bodyPr>
          <a:lstStyle/>
          <a:p>
            <a:pPr indent="0" lvl="0" marL="0" marR="0" rtl="0" algn="l">
              <a:lnSpc>
                <a:spcPct val="114000"/>
              </a:lnSpc>
              <a:spcBef>
                <a:spcPts val="0"/>
              </a:spcBef>
              <a:spcAft>
                <a:spcPts val="0"/>
              </a:spcAft>
              <a:buClr>
                <a:schemeClr val="dk1"/>
              </a:buClr>
              <a:buSzPts val="1100"/>
              <a:buFont typeface="Arial"/>
              <a:buNone/>
            </a:pPr>
            <a:r>
              <a:rPr lang="ja-JP" sz="1100">
                <a:solidFill>
                  <a:schemeClr val="dk1"/>
                </a:solidFill>
                <a:latin typeface="Arial"/>
                <a:ea typeface="Arial"/>
                <a:cs typeface="Arial"/>
                <a:sym typeface="Arial"/>
              </a:rPr>
              <a:t>みなさんはメタバタウンの住人です。</a:t>
            </a:r>
            <a:endParaRPr sz="1100">
              <a:solidFill>
                <a:schemeClr val="dk1"/>
              </a:solidFill>
              <a:latin typeface="Arial"/>
              <a:ea typeface="Arial"/>
              <a:cs typeface="Arial"/>
              <a:sym typeface="Arial"/>
            </a:endParaRPr>
          </a:p>
          <a:p>
            <a:pPr indent="0" lvl="0" marL="0" marR="0" rtl="0" algn="l">
              <a:lnSpc>
                <a:spcPct val="114000"/>
              </a:lnSpc>
              <a:spcBef>
                <a:spcPts val="0"/>
              </a:spcBef>
              <a:spcAft>
                <a:spcPts val="0"/>
              </a:spcAft>
              <a:buClr>
                <a:schemeClr val="dk1"/>
              </a:buClr>
              <a:buSzPts val="1100"/>
              <a:buFont typeface="Arial"/>
              <a:buNone/>
            </a:pPr>
            <a:r>
              <a:rPr lang="ja-JP" sz="1100">
                <a:solidFill>
                  <a:schemeClr val="dk1"/>
                </a:solidFill>
                <a:latin typeface="Arial"/>
                <a:ea typeface="Arial"/>
                <a:cs typeface="Arial"/>
                <a:sym typeface="Arial"/>
              </a:rPr>
              <a:t>メタバタウンには家が４軒あり、町の真ん中を町が管理する川が流れています。</a:t>
            </a:r>
            <a:endParaRPr/>
          </a:p>
          <a:p>
            <a:pPr indent="0" lvl="0" marL="0" marR="0" rtl="0" algn="l">
              <a:lnSpc>
                <a:spcPct val="114000"/>
              </a:lnSpc>
              <a:spcBef>
                <a:spcPts val="0"/>
              </a:spcBef>
              <a:spcAft>
                <a:spcPts val="0"/>
              </a:spcAft>
              <a:buClr>
                <a:schemeClr val="dk1"/>
              </a:buClr>
              <a:buSzPts val="1100"/>
              <a:buFont typeface="Arial"/>
              <a:buNone/>
            </a:pPr>
            <a:r>
              <a:rPr lang="ja-JP" sz="1100">
                <a:solidFill>
                  <a:schemeClr val="dk1"/>
                </a:solidFill>
                <a:latin typeface="Arial"/>
                <a:ea typeface="Arial"/>
                <a:cs typeface="Arial"/>
                <a:sym typeface="Arial"/>
              </a:rPr>
              <a:t>行き来には渡し船を使っていますが、</a:t>
            </a:r>
            <a:endParaRPr sz="1100">
              <a:solidFill>
                <a:schemeClr val="dk1"/>
              </a:solidFill>
              <a:latin typeface="Arial"/>
              <a:ea typeface="Arial"/>
              <a:cs typeface="Arial"/>
              <a:sym typeface="Arial"/>
            </a:endParaRPr>
          </a:p>
          <a:p>
            <a:pPr indent="0" lvl="0" marL="0" marR="0" rtl="0" algn="l">
              <a:lnSpc>
                <a:spcPct val="114000"/>
              </a:lnSpc>
              <a:spcBef>
                <a:spcPts val="0"/>
              </a:spcBef>
              <a:spcAft>
                <a:spcPts val="0"/>
              </a:spcAft>
              <a:buClr>
                <a:schemeClr val="dk1"/>
              </a:buClr>
              <a:buSzPts val="1100"/>
              <a:buFont typeface="Arial"/>
              <a:buNone/>
            </a:pPr>
            <a:r>
              <a:rPr lang="ja-JP" sz="1100">
                <a:solidFill>
                  <a:schemeClr val="dk1"/>
                </a:solidFill>
                <a:latin typeface="Arial"/>
                <a:ea typeface="Arial"/>
                <a:cs typeface="Arial"/>
                <a:sym typeface="Arial"/>
              </a:rPr>
              <a:t>雨で増水すると運航できず不便でした。</a:t>
            </a:r>
            <a:endParaRPr/>
          </a:p>
          <a:p>
            <a:pPr indent="0" lvl="0" marL="0" marR="0" rtl="0" algn="l">
              <a:lnSpc>
                <a:spcPct val="114000"/>
              </a:lnSpc>
              <a:spcBef>
                <a:spcPts val="0"/>
              </a:spcBef>
              <a:spcAft>
                <a:spcPts val="0"/>
              </a:spcAft>
              <a:buClr>
                <a:schemeClr val="dk1"/>
              </a:buClr>
              <a:buSzPts val="1100"/>
              <a:buFont typeface="Arial"/>
              <a:buNone/>
            </a:pPr>
            <a:r>
              <a:rPr lang="ja-JP" sz="1100">
                <a:solidFill>
                  <a:schemeClr val="dk1"/>
                </a:solidFill>
                <a:latin typeface="Arial"/>
                <a:ea typeface="Arial"/>
                <a:cs typeface="Arial"/>
                <a:sym typeface="Arial"/>
              </a:rPr>
              <a:t>今回、</a:t>
            </a:r>
            <a:r>
              <a:rPr lang="ja-JP" sz="1100">
                <a:solidFill>
                  <a:srgbClr val="C00000"/>
                </a:solidFill>
                <a:latin typeface="Arial"/>
                <a:ea typeface="Arial"/>
                <a:cs typeface="Arial"/>
                <a:sym typeface="Arial"/>
              </a:rPr>
              <a:t> メタバタウンの全ての住人の希望 </a:t>
            </a:r>
            <a:r>
              <a:rPr lang="ja-JP" sz="1100">
                <a:solidFill>
                  <a:schemeClr val="dk1"/>
                </a:solidFill>
                <a:latin typeface="Arial"/>
                <a:ea typeface="Arial"/>
                <a:cs typeface="Arial"/>
                <a:sym typeface="Arial"/>
              </a:rPr>
              <a:t>により</a:t>
            </a:r>
            <a:endParaRPr sz="1100">
              <a:solidFill>
                <a:schemeClr val="dk1"/>
              </a:solidFill>
              <a:latin typeface="Arial"/>
              <a:ea typeface="Arial"/>
              <a:cs typeface="Arial"/>
              <a:sym typeface="Arial"/>
            </a:endParaRPr>
          </a:p>
          <a:p>
            <a:pPr indent="0" lvl="0" marL="0" marR="0" rtl="0" algn="l">
              <a:lnSpc>
                <a:spcPct val="114000"/>
              </a:lnSpc>
              <a:spcBef>
                <a:spcPts val="0"/>
              </a:spcBef>
              <a:spcAft>
                <a:spcPts val="0"/>
              </a:spcAft>
              <a:buClr>
                <a:schemeClr val="dk1"/>
              </a:buClr>
              <a:buSzPts val="1100"/>
              <a:buFont typeface="Arial"/>
              <a:buNone/>
            </a:pPr>
            <a:r>
              <a:rPr lang="ja-JP" sz="1100">
                <a:solidFill>
                  <a:schemeClr val="dk1"/>
                </a:solidFill>
                <a:latin typeface="Arial"/>
                <a:ea typeface="Arial"/>
                <a:cs typeface="Arial"/>
                <a:sym typeface="Arial"/>
              </a:rPr>
              <a:t>橋を建設することになりました。</a:t>
            </a:r>
            <a:endParaRPr/>
          </a:p>
          <a:p>
            <a:pPr indent="0" lvl="0" marL="0" marR="0" rtl="0" algn="l">
              <a:lnSpc>
                <a:spcPct val="114000"/>
              </a:lnSpc>
              <a:spcBef>
                <a:spcPts val="0"/>
              </a:spcBef>
              <a:spcAft>
                <a:spcPts val="0"/>
              </a:spcAft>
              <a:buClr>
                <a:schemeClr val="dk1"/>
              </a:buClr>
              <a:buSzPts val="1100"/>
              <a:buFont typeface="Arial"/>
              <a:buNone/>
            </a:pPr>
            <a:r>
              <a:rPr lang="ja-JP" sz="1100">
                <a:solidFill>
                  <a:schemeClr val="dk1"/>
                </a:solidFill>
                <a:latin typeface="Arial"/>
                <a:ea typeface="Arial"/>
                <a:cs typeface="Arial"/>
                <a:sym typeface="Arial"/>
              </a:rPr>
              <a:t>橋の建設費用は400万円です。</a:t>
            </a:r>
            <a:endParaRPr sz="1100">
              <a:solidFill>
                <a:schemeClr val="dk1"/>
              </a:solidFill>
              <a:latin typeface="Arial"/>
              <a:ea typeface="Arial"/>
              <a:cs typeface="Arial"/>
              <a:sym typeface="Arial"/>
            </a:endParaRPr>
          </a:p>
          <a:p>
            <a:pPr indent="0" lvl="0" marL="0" marR="0" rtl="0" algn="l">
              <a:lnSpc>
                <a:spcPct val="114000"/>
              </a:lnSpc>
              <a:spcBef>
                <a:spcPts val="0"/>
              </a:spcBef>
              <a:spcAft>
                <a:spcPts val="0"/>
              </a:spcAft>
              <a:buClr>
                <a:schemeClr val="dk1"/>
              </a:buClr>
              <a:buSzPts val="1100"/>
              <a:buFont typeface="Arial"/>
              <a:buNone/>
            </a:pPr>
            <a:r>
              <a:rPr lang="ja-JP" sz="1100">
                <a:solidFill>
                  <a:schemeClr val="dk1"/>
                </a:solidFill>
                <a:latin typeface="Arial"/>
                <a:ea typeface="Arial"/>
                <a:cs typeface="Arial"/>
                <a:sym typeface="Arial"/>
              </a:rPr>
              <a:t>どのように負担すればいいと思いますか。</a:t>
            </a:r>
            <a:endParaRPr/>
          </a:p>
        </p:txBody>
      </p:sp>
      <p:sp>
        <p:nvSpPr>
          <p:cNvPr id="815" name="Google Shape;815;p90"/>
          <p:cNvSpPr/>
          <p:nvPr/>
        </p:nvSpPr>
        <p:spPr>
          <a:xfrm>
            <a:off x="811524" y="2583500"/>
            <a:ext cx="2197800" cy="177600"/>
          </a:xfrm>
          <a:prstGeom prst="rect">
            <a:avLst/>
          </a:prstGeom>
          <a:noFill/>
          <a:ln cap="flat" cmpd="sng" w="12700">
            <a:solidFill>
              <a:srgbClr val="C00000"/>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2400"/>
              <a:buFont typeface="Arial"/>
              <a:buNone/>
            </a:pPr>
            <a:r>
              <a:t/>
            </a:r>
            <a:endParaRPr b="0" i="0" sz="2400" u="none" cap="none" strike="noStrike">
              <a:solidFill>
                <a:schemeClr val="dk1"/>
              </a:solidFill>
              <a:latin typeface="Arial"/>
              <a:ea typeface="Arial"/>
              <a:cs typeface="Arial"/>
              <a:sym typeface="Arial"/>
            </a:endParaRPr>
          </a:p>
        </p:txBody>
      </p:sp>
      <p:sp>
        <p:nvSpPr>
          <p:cNvPr id="816" name="Google Shape;816;p90"/>
          <p:cNvSpPr/>
          <p:nvPr/>
        </p:nvSpPr>
        <p:spPr>
          <a:xfrm>
            <a:off x="324417" y="3888724"/>
            <a:ext cx="8495700" cy="2831400"/>
          </a:xfrm>
          <a:prstGeom prst="rect">
            <a:avLst/>
          </a:prstGeom>
          <a:solidFill>
            <a:srgbClr val="EBFAFF"/>
          </a:solidFill>
          <a:ln>
            <a:noFill/>
          </a:ln>
        </p:spPr>
        <p:txBody>
          <a:bodyPr anchorCtr="0" anchor="ctr" bIns="45700" lIns="91425" spcFirstLastPara="1" rIns="91425" wrap="square" tIns="45700">
            <a:noAutofit/>
          </a:bodyPr>
          <a:lstStyle/>
          <a:p>
            <a:pPr indent="0" lvl="0" marL="0" marR="0" rtl="0" algn="l">
              <a:lnSpc>
                <a:spcPct val="114000"/>
              </a:lnSpc>
              <a:spcBef>
                <a:spcPts val="0"/>
              </a:spcBef>
              <a:spcAft>
                <a:spcPts val="0"/>
              </a:spcAft>
              <a:buClr>
                <a:schemeClr val="dk1"/>
              </a:buClr>
              <a:buSzPts val="1100"/>
              <a:buFont typeface="Arial"/>
              <a:buNone/>
            </a:pPr>
            <a:r>
              <a:t/>
            </a:r>
            <a:endParaRPr sz="1100">
              <a:solidFill>
                <a:schemeClr val="dk1"/>
              </a:solidFill>
              <a:latin typeface="Arial"/>
              <a:ea typeface="Arial"/>
              <a:cs typeface="Arial"/>
              <a:sym typeface="Arial"/>
            </a:endParaRPr>
          </a:p>
        </p:txBody>
      </p:sp>
      <p:sp>
        <p:nvSpPr>
          <p:cNvPr id="817" name="Google Shape;817;p90"/>
          <p:cNvSpPr/>
          <p:nvPr/>
        </p:nvSpPr>
        <p:spPr>
          <a:xfrm>
            <a:off x="3928374" y="1541748"/>
            <a:ext cx="1843800" cy="1877700"/>
          </a:xfrm>
          <a:prstGeom prst="rect">
            <a:avLst/>
          </a:prstGeom>
          <a:solidFill>
            <a:srgbClr val="F2F2F2"/>
          </a:solidFill>
          <a:ln>
            <a:noFill/>
          </a:ln>
        </p:spPr>
        <p:txBody>
          <a:bodyPr anchorCtr="0" anchor="t" bIns="45700" lIns="91425" spcFirstLastPara="1" rIns="91425" wrap="square" tIns="90000">
            <a:noAutofit/>
          </a:bodyPr>
          <a:lstStyle/>
          <a:p>
            <a:pPr indent="0" lvl="0" marL="0" marR="0" rtl="0" algn="l">
              <a:lnSpc>
                <a:spcPct val="114000"/>
              </a:lnSpc>
              <a:spcBef>
                <a:spcPts val="0"/>
              </a:spcBef>
              <a:spcAft>
                <a:spcPts val="0"/>
              </a:spcAft>
              <a:buClr>
                <a:schemeClr val="dk1"/>
              </a:buClr>
              <a:buSzPts val="1100"/>
              <a:buFont typeface="Arial"/>
              <a:buNone/>
            </a:pPr>
            <a:r>
              <a:rPr lang="ja-JP" sz="1100">
                <a:solidFill>
                  <a:schemeClr val="dk1"/>
                </a:solidFill>
                <a:latin typeface="Arial"/>
                <a:ea typeface="Arial"/>
                <a:cs typeface="Arial"/>
                <a:sym typeface="Arial"/>
              </a:rPr>
              <a:t>各家の家族構成・所得金額・使用回数が同じ場合</a:t>
            </a:r>
            <a:endParaRPr sz="1100">
              <a:solidFill>
                <a:schemeClr val="dk1"/>
              </a:solidFill>
              <a:latin typeface="Arial"/>
              <a:ea typeface="Arial"/>
              <a:cs typeface="Arial"/>
              <a:sym typeface="Arial"/>
            </a:endParaRPr>
          </a:p>
          <a:p>
            <a:pPr indent="0" lvl="0" marL="0" marR="0" rtl="0" algn="l">
              <a:lnSpc>
                <a:spcPct val="114000"/>
              </a:lnSpc>
              <a:spcBef>
                <a:spcPts val="0"/>
              </a:spcBef>
              <a:spcAft>
                <a:spcPts val="0"/>
              </a:spcAft>
              <a:buClr>
                <a:schemeClr val="dk1"/>
              </a:buClr>
              <a:buSzPts val="1100"/>
              <a:buFont typeface="Arial"/>
              <a:buNone/>
            </a:pPr>
            <a:r>
              <a:t/>
            </a:r>
            <a:endParaRPr sz="1100">
              <a:solidFill>
                <a:schemeClr val="dk1"/>
              </a:solidFill>
              <a:latin typeface="Arial"/>
              <a:ea typeface="Arial"/>
              <a:cs typeface="Arial"/>
              <a:sym typeface="Arial"/>
            </a:endParaRPr>
          </a:p>
          <a:p>
            <a:pPr indent="-171450" lvl="0" marL="171450" marR="0" rtl="0" algn="l">
              <a:lnSpc>
                <a:spcPct val="114000"/>
              </a:lnSpc>
              <a:spcBef>
                <a:spcPts val="0"/>
              </a:spcBef>
              <a:spcAft>
                <a:spcPts val="0"/>
              </a:spcAft>
              <a:buClr>
                <a:schemeClr val="dk1"/>
              </a:buClr>
              <a:buSzPts val="1100"/>
              <a:buFont typeface="Noto Sans Symbols"/>
              <a:buChar char="●"/>
            </a:pPr>
            <a:r>
              <a:rPr b="1" lang="ja-JP" sz="1100">
                <a:solidFill>
                  <a:schemeClr val="dk1"/>
                </a:solidFill>
                <a:latin typeface="Arial"/>
                <a:ea typeface="Arial"/>
                <a:cs typeface="Arial"/>
                <a:sym typeface="Arial"/>
              </a:rPr>
              <a:t>ヒント</a:t>
            </a:r>
            <a:endParaRPr b="1" sz="1100">
              <a:solidFill>
                <a:schemeClr val="dk1"/>
              </a:solidFill>
              <a:latin typeface="Arial"/>
              <a:ea typeface="Arial"/>
              <a:cs typeface="Arial"/>
              <a:sym typeface="Arial"/>
            </a:endParaRPr>
          </a:p>
          <a:p>
            <a:pPr indent="0" lvl="0" marL="0" marR="0" rtl="0" algn="l">
              <a:lnSpc>
                <a:spcPct val="114000"/>
              </a:lnSpc>
              <a:spcBef>
                <a:spcPts val="0"/>
              </a:spcBef>
              <a:spcAft>
                <a:spcPts val="0"/>
              </a:spcAft>
              <a:buClr>
                <a:schemeClr val="dk1"/>
              </a:buClr>
              <a:buSzPts val="1100"/>
              <a:buFont typeface="Noto Sans Symbols"/>
              <a:buNone/>
            </a:pPr>
            <a:r>
              <a:rPr lang="ja-JP" sz="1100">
                <a:solidFill>
                  <a:schemeClr val="dk1"/>
                </a:solidFill>
                <a:latin typeface="Arial"/>
                <a:ea typeface="Arial"/>
                <a:cs typeface="Arial"/>
                <a:sym typeface="Arial"/>
              </a:rPr>
              <a:t>    ４軒とも同じ条件だから、</a:t>
            </a:r>
            <a:endParaRPr sz="1100">
              <a:solidFill>
                <a:schemeClr val="dk1"/>
              </a:solidFill>
              <a:latin typeface="Arial"/>
              <a:ea typeface="Arial"/>
              <a:cs typeface="Arial"/>
              <a:sym typeface="Arial"/>
            </a:endParaRPr>
          </a:p>
          <a:p>
            <a:pPr indent="0" lvl="0" marL="0" marR="0" rtl="0" algn="l">
              <a:lnSpc>
                <a:spcPct val="114000"/>
              </a:lnSpc>
              <a:spcBef>
                <a:spcPts val="0"/>
              </a:spcBef>
              <a:spcAft>
                <a:spcPts val="0"/>
              </a:spcAft>
              <a:buClr>
                <a:schemeClr val="dk1"/>
              </a:buClr>
              <a:buSzPts val="1100"/>
              <a:buFont typeface="Noto Sans Symbols"/>
              <a:buNone/>
            </a:pPr>
            <a:r>
              <a:rPr lang="ja-JP" sz="1100">
                <a:solidFill>
                  <a:schemeClr val="dk1"/>
                </a:solidFill>
                <a:latin typeface="Arial"/>
                <a:ea typeface="Arial"/>
                <a:cs typeface="Arial"/>
                <a:sym typeface="Arial"/>
              </a:rPr>
              <a:t>    公平に負担すると…</a:t>
            </a:r>
            <a:endParaRPr sz="1100">
              <a:solidFill>
                <a:schemeClr val="dk1"/>
              </a:solidFill>
              <a:latin typeface="Arial"/>
              <a:ea typeface="Arial"/>
              <a:cs typeface="Arial"/>
              <a:sym typeface="Arial"/>
            </a:endParaRPr>
          </a:p>
        </p:txBody>
      </p:sp>
      <p:graphicFrame>
        <p:nvGraphicFramePr>
          <p:cNvPr id="818" name="Google Shape;818;p90"/>
          <p:cNvGraphicFramePr/>
          <p:nvPr/>
        </p:nvGraphicFramePr>
        <p:xfrm>
          <a:off x="3009451" y="3900331"/>
          <a:ext cx="3000000" cy="3000000"/>
        </p:xfrm>
        <a:graphic>
          <a:graphicData uri="http://schemas.openxmlformats.org/drawingml/2006/table">
            <a:tbl>
              <a:tblPr bandRow="1" firstRow="1">
                <a:noFill/>
                <a:tableStyleId>{56F7F03D-D761-4218-B233-DB4194862652}</a:tableStyleId>
              </a:tblPr>
              <a:tblGrid>
                <a:gridCol w="487750"/>
                <a:gridCol w="487750"/>
                <a:gridCol w="826625"/>
                <a:gridCol w="826625"/>
                <a:gridCol w="1248475"/>
              </a:tblGrid>
              <a:tr h="482225">
                <a:tc>
                  <a:txBody>
                    <a:bodyPr/>
                    <a:lstStyle/>
                    <a:p>
                      <a:pPr indent="0" lvl="0" marL="0" marR="0" rtl="0" algn="ctr">
                        <a:spcBef>
                          <a:spcPts val="0"/>
                        </a:spcBef>
                        <a:spcAft>
                          <a:spcPts val="0"/>
                        </a:spcAft>
                        <a:buNone/>
                      </a:pPr>
                      <a:r>
                        <a:t/>
                      </a:r>
                      <a:endParaRPr b="0" sz="1050" u="none" cap="none" strike="noStrike">
                        <a:solidFill>
                          <a:schemeClr val="lt1"/>
                        </a:solidFill>
                      </a:endParaRPr>
                    </a:p>
                  </a:txBody>
                  <a:tcPr marT="45725" marB="45725" marR="91450" marL="91450" anchor="ctr">
                    <a:lnL cap="flat" cmpd="sng" w="12700">
                      <a:solidFill>
                        <a:schemeClr val="lt1"/>
                      </a:solidFill>
                      <a:prstDash val="solid"/>
                      <a:round/>
                      <a:headEnd len="sm" w="sm" type="none"/>
                      <a:tailEnd len="sm" w="sm" type="none"/>
                    </a:lnL>
                    <a:lnR cap="flat" cmpd="sng" w="12700">
                      <a:solidFill>
                        <a:srgbClr val="005BAD"/>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12700">
                      <a:solidFill>
                        <a:srgbClr val="005BAD"/>
                      </a:solidFill>
                      <a:prstDash val="solid"/>
                      <a:round/>
                      <a:headEnd len="sm" w="sm" type="none"/>
                      <a:tailEnd len="sm" w="sm" type="none"/>
                    </a:lnB>
                    <a:solidFill>
                      <a:srgbClr val="EBFAFF"/>
                    </a:solidFill>
                  </a:tcPr>
                </a:tc>
                <a:tc>
                  <a:txBody>
                    <a:bodyPr/>
                    <a:lstStyle/>
                    <a:p>
                      <a:pPr indent="0" lvl="0" marL="0" marR="0" rtl="0" algn="ctr">
                        <a:spcBef>
                          <a:spcPts val="0"/>
                        </a:spcBef>
                        <a:spcAft>
                          <a:spcPts val="0"/>
                        </a:spcAft>
                        <a:buNone/>
                      </a:pPr>
                      <a:r>
                        <a:rPr b="1" lang="ja-JP" sz="1050" u="none" cap="none" strike="noStrike">
                          <a:solidFill>
                            <a:schemeClr val="lt1"/>
                          </a:solidFill>
                        </a:rPr>
                        <a:t>家族</a:t>
                      </a:r>
                      <a:endParaRPr/>
                    </a:p>
                  </a:txBody>
                  <a:tcPr marT="45725" marB="45725" marR="91450" marL="91450" anchor="ctr">
                    <a:lnL cap="flat" cmpd="sng" w="12700">
                      <a:solidFill>
                        <a:srgbClr val="005BAD"/>
                      </a:solidFill>
                      <a:prstDash val="solid"/>
                      <a:round/>
                      <a:headEnd len="sm" w="sm" type="none"/>
                      <a:tailEnd len="sm" w="sm" type="none"/>
                    </a:lnL>
                    <a:lnR cap="flat" cmpd="sng" w="12700">
                      <a:solidFill>
                        <a:schemeClr val="lt1"/>
                      </a:solidFill>
                      <a:prstDash val="solid"/>
                      <a:round/>
                      <a:headEnd len="sm" w="sm" type="none"/>
                      <a:tailEnd len="sm" w="sm" type="none"/>
                    </a:lnR>
                    <a:lnT cap="flat" cmpd="sng" w="12700">
                      <a:solidFill>
                        <a:srgbClr val="005BAD"/>
                      </a:solidFill>
                      <a:prstDash val="solid"/>
                      <a:round/>
                      <a:headEnd len="sm" w="sm" type="none"/>
                      <a:tailEnd len="sm" w="sm" type="none"/>
                    </a:lnT>
                    <a:lnB cap="flat" cmpd="sng" w="12700">
                      <a:solidFill>
                        <a:srgbClr val="005BAD"/>
                      </a:solidFill>
                      <a:prstDash val="solid"/>
                      <a:round/>
                      <a:headEnd len="sm" w="sm" type="none"/>
                      <a:tailEnd len="sm" w="sm" type="none"/>
                    </a:lnB>
                    <a:solidFill>
                      <a:srgbClr val="005BAD"/>
                    </a:solidFill>
                  </a:tcPr>
                </a:tc>
                <a:tc>
                  <a:txBody>
                    <a:bodyPr/>
                    <a:lstStyle/>
                    <a:p>
                      <a:pPr indent="0" lvl="0" marL="0" marR="0" rtl="0" algn="ctr">
                        <a:spcBef>
                          <a:spcPts val="0"/>
                        </a:spcBef>
                        <a:spcAft>
                          <a:spcPts val="0"/>
                        </a:spcAft>
                        <a:buNone/>
                      </a:pPr>
                      <a:r>
                        <a:rPr b="1" lang="ja-JP" sz="1050" u="none" cap="none" strike="noStrike"/>
                        <a:t>所得金額</a:t>
                      </a:r>
                      <a:endParaRPr b="1" sz="900" u="none" cap="none" strike="noStrike">
                        <a:solidFill>
                          <a:schemeClr val="lt1"/>
                        </a:solidFill>
                        <a:latin typeface="Arial"/>
                        <a:ea typeface="Arial"/>
                        <a:cs typeface="Arial"/>
                        <a:sym typeface="Arial"/>
                      </a:endParaRPr>
                    </a:p>
                  </a:txBody>
                  <a:tcPr marT="45725" marB="45725" marR="91450" marL="91450" anchor="ctr">
                    <a:lnL cap="flat" cmpd="sng" w="12700">
                      <a:solidFill>
                        <a:schemeClr val="lt1"/>
                      </a:solidFill>
                      <a:prstDash val="solid"/>
                      <a:round/>
                      <a:headEnd len="sm" w="sm" type="none"/>
                      <a:tailEnd len="sm" w="sm" type="none"/>
                    </a:lnL>
                    <a:lnR cap="flat" cmpd="sng" w="12700">
                      <a:solidFill>
                        <a:schemeClr val="lt1"/>
                      </a:solidFill>
                      <a:prstDash val="solid"/>
                      <a:round/>
                      <a:headEnd len="sm" w="sm" type="none"/>
                      <a:tailEnd len="sm" w="sm" type="none"/>
                    </a:lnR>
                    <a:lnT cap="flat" cmpd="sng" w="12700">
                      <a:solidFill>
                        <a:srgbClr val="005BAD"/>
                      </a:solidFill>
                      <a:prstDash val="solid"/>
                      <a:round/>
                      <a:headEnd len="sm" w="sm" type="none"/>
                      <a:tailEnd len="sm" w="sm" type="none"/>
                    </a:lnT>
                    <a:lnB cap="flat" cmpd="sng" w="12700">
                      <a:solidFill>
                        <a:srgbClr val="005BAD"/>
                      </a:solidFill>
                      <a:prstDash val="solid"/>
                      <a:round/>
                      <a:headEnd len="sm" w="sm" type="none"/>
                      <a:tailEnd len="sm" w="sm" type="none"/>
                    </a:lnB>
                    <a:solidFill>
                      <a:srgbClr val="005BAD"/>
                    </a:solidFill>
                  </a:tcPr>
                </a:tc>
                <a:tc>
                  <a:txBody>
                    <a:bodyPr/>
                    <a:lstStyle/>
                    <a:p>
                      <a:pPr indent="0" lvl="0" marL="0" marR="0" rtl="0" algn="ctr">
                        <a:spcBef>
                          <a:spcPts val="0"/>
                        </a:spcBef>
                        <a:spcAft>
                          <a:spcPts val="0"/>
                        </a:spcAft>
                        <a:buNone/>
                      </a:pPr>
                      <a:r>
                        <a:rPr b="1" lang="ja-JP" sz="1050" u="none" cap="none" strike="noStrike"/>
                        <a:t>使用回数</a:t>
                      </a:r>
                      <a:endParaRPr/>
                    </a:p>
                  </a:txBody>
                  <a:tcPr marT="45725" marB="45725" marR="91450" marL="91450" anchor="ctr">
                    <a:lnL cap="flat" cmpd="sng" w="12700">
                      <a:solidFill>
                        <a:schemeClr val="lt1"/>
                      </a:solidFill>
                      <a:prstDash val="solid"/>
                      <a:round/>
                      <a:headEnd len="sm" w="sm" type="none"/>
                      <a:tailEnd len="sm" w="sm" type="none"/>
                    </a:lnL>
                    <a:lnR cap="flat" cmpd="sng" w="12700">
                      <a:solidFill>
                        <a:schemeClr val="lt1"/>
                      </a:solidFill>
                      <a:prstDash val="solid"/>
                      <a:round/>
                      <a:headEnd len="sm" w="sm" type="none"/>
                      <a:tailEnd len="sm" w="sm" type="none"/>
                    </a:lnR>
                    <a:lnT cap="flat" cmpd="sng" w="12700">
                      <a:solidFill>
                        <a:srgbClr val="005BAD"/>
                      </a:solidFill>
                      <a:prstDash val="solid"/>
                      <a:round/>
                      <a:headEnd len="sm" w="sm" type="none"/>
                      <a:tailEnd len="sm" w="sm" type="none"/>
                    </a:lnT>
                    <a:lnB cap="flat" cmpd="sng" w="12700">
                      <a:solidFill>
                        <a:srgbClr val="005BAD"/>
                      </a:solidFill>
                      <a:prstDash val="solid"/>
                      <a:round/>
                      <a:headEnd len="sm" w="sm" type="none"/>
                      <a:tailEnd len="sm" w="sm" type="none"/>
                    </a:lnB>
                    <a:solidFill>
                      <a:srgbClr val="005BAD"/>
                    </a:solidFill>
                  </a:tcPr>
                </a:tc>
                <a:tc>
                  <a:txBody>
                    <a:bodyPr/>
                    <a:lstStyle/>
                    <a:p>
                      <a:pPr indent="0" lvl="0" marL="0" marR="0" rtl="0" algn="ctr">
                        <a:spcBef>
                          <a:spcPts val="0"/>
                        </a:spcBef>
                        <a:spcAft>
                          <a:spcPts val="0"/>
                        </a:spcAft>
                        <a:buNone/>
                      </a:pPr>
                      <a:r>
                        <a:rPr b="1" lang="ja-JP" sz="1050" u="none" cap="none" strike="noStrike"/>
                        <a:t>負担金額</a:t>
                      </a:r>
                      <a:endParaRPr/>
                    </a:p>
                  </a:txBody>
                  <a:tcPr marT="45725" marB="45725" marR="91450" marL="91450" anchor="ctr">
                    <a:lnL cap="flat" cmpd="sng" w="12700">
                      <a:solidFill>
                        <a:schemeClr val="lt1"/>
                      </a:solidFill>
                      <a:prstDash val="solid"/>
                      <a:round/>
                      <a:headEnd len="sm" w="sm" type="none"/>
                      <a:tailEnd len="sm" w="sm" type="none"/>
                    </a:lnL>
                    <a:lnR cap="flat" cmpd="sng" w="12700">
                      <a:solidFill>
                        <a:srgbClr val="005BAD"/>
                      </a:solidFill>
                      <a:prstDash val="solid"/>
                      <a:round/>
                      <a:headEnd len="sm" w="sm" type="none"/>
                      <a:tailEnd len="sm" w="sm" type="none"/>
                    </a:lnR>
                    <a:lnT cap="flat" cmpd="sng" w="12700">
                      <a:solidFill>
                        <a:srgbClr val="005BAD"/>
                      </a:solidFill>
                      <a:prstDash val="solid"/>
                      <a:round/>
                      <a:headEnd len="sm" w="sm" type="none"/>
                      <a:tailEnd len="sm" w="sm" type="none"/>
                    </a:lnT>
                    <a:lnB cap="flat" cmpd="sng" w="12700">
                      <a:solidFill>
                        <a:srgbClr val="005BAD"/>
                      </a:solidFill>
                      <a:prstDash val="solid"/>
                      <a:round/>
                      <a:headEnd len="sm" w="sm" type="none"/>
                      <a:tailEnd len="sm" w="sm" type="none"/>
                    </a:lnB>
                    <a:solidFill>
                      <a:srgbClr val="005BAD"/>
                    </a:solidFill>
                  </a:tcPr>
                </a:tc>
              </a:tr>
              <a:tr h="468050">
                <a:tc>
                  <a:txBody>
                    <a:bodyPr/>
                    <a:lstStyle/>
                    <a:p>
                      <a:pPr indent="0" lvl="0" marL="0" marR="0" rtl="0" algn="ctr">
                        <a:spcBef>
                          <a:spcPts val="0"/>
                        </a:spcBef>
                        <a:spcAft>
                          <a:spcPts val="0"/>
                        </a:spcAft>
                        <a:buNone/>
                      </a:pPr>
                      <a:r>
                        <a:rPr b="1" lang="ja-JP" sz="1000" u="none" cap="none" strike="noStrike">
                          <a:latin typeface="Arial"/>
                          <a:ea typeface="Arial"/>
                          <a:cs typeface="Arial"/>
                          <a:sym typeface="Arial"/>
                        </a:rPr>
                        <a:t>Ａ家</a:t>
                      </a:r>
                      <a:endParaRPr/>
                    </a:p>
                  </a:txBody>
                  <a:tcPr marT="45725" marB="45725" marR="91450" marL="91450" anchor="ctr">
                    <a:lnL cap="flat" cmpd="sng" w="12700">
                      <a:solidFill>
                        <a:srgbClr val="005BAD"/>
                      </a:solidFill>
                      <a:prstDash val="solid"/>
                      <a:round/>
                      <a:headEnd len="sm" w="sm" type="none"/>
                      <a:tailEnd len="sm" w="sm" type="none"/>
                    </a:lnL>
                    <a:lnR cap="flat" cmpd="sng" w="12700">
                      <a:solidFill>
                        <a:srgbClr val="005BAD"/>
                      </a:solidFill>
                      <a:prstDash val="solid"/>
                      <a:round/>
                      <a:headEnd len="sm" w="sm" type="none"/>
                      <a:tailEnd len="sm" w="sm" type="none"/>
                    </a:lnR>
                    <a:lnT cap="flat" cmpd="sng" w="12700">
                      <a:solidFill>
                        <a:srgbClr val="005BAD"/>
                      </a:solidFill>
                      <a:prstDash val="solid"/>
                      <a:round/>
                      <a:headEnd len="sm" w="sm" type="none"/>
                      <a:tailEnd len="sm" w="sm" type="none"/>
                    </a:lnT>
                    <a:lnB cap="flat" cmpd="sng" w="12700">
                      <a:solidFill>
                        <a:srgbClr val="005BAD"/>
                      </a:solidFill>
                      <a:prstDash val="solid"/>
                      <a:round/>
                      <a:headEnd len="sm" w="sm" type="none"/>
                      <a:tailEnd len="sm" w="sm" type="none"/>
                    </a:lnB>
                    <a:solidFill>
                      <a:schemeClr val="lt1"/>
                    </a:solidFill>
                  </a:tcPr>
                </a:tc>
                <a:tc>
                  <a:txBody>
                    <a:bodyPr/>
                    <a:lstStyle/>
                    <a:p>
                      <a:pPr indent="0" lvl="0" marL="0" marR="0" rtl="0" algn="ctr">
                        <a:spcBef>
                          <a:spcPts val="0"/>
                        </a:spcBef>
                        <a:spcAft>
                          <a:spcPts val="0"/>
                        </a:spcAft>
                        <a:buNone/>
                      </a:pPr>
                      <a:r>
                        <a:rPr b="1" lang="ja-JP" sz="1000" u="none" cap="none" strike="noStrike">
                          <a:latin typeface="Arial"/>
                          <a:ea typeface="Arial"/>
                          <a:cs typeface="Arial"/>
                          <a:sym typeface="Arial"/>
                        </a:rPr>
                        <a:t>４人</a:t>
                      </a:r>
                      <a:endParaRPr/>
                    </a:p>
                  </a:txBody>
                  <a:tcPr marT="45725" marB="45725" marR="91450" marL="91450" anchor="ctr">
                    <a:lnL cap="flat" cmpd="sng" w="12700">
                      <a:solidFill>
                        <a:srgbClr val="005BAD"/>
                      </a:solidFill>
                      <a:prstDash val="solid"/>
                      <a:round/>
                      <a:headEnd len="sm" w="sm" type="none"/>
                      <a:tailEnd len="sm" w="sm" type="none"/>
                    </a:lnL>
                    <a:lnR cap="flat" cmpd="sng" w="12700">
                      <a:solidFill>
                        <a:srgbClr val="005BAD"/>
                      </a:solidFill>
                      <a:prstDash val="solid"/>
                      <a:round/>
                      <a:headEnd len="sm" w="sm" type="none"/>
                      <a:tailEnd len="sm" w="sm" type="none"/>
                    </a:lnR>
                    <a:lnT cap="flat" cmpd="sng" w="12700">
                      <a:solidFill>
                        <a:srgbClr val="005BAD"/>
                      </a:solidFill>
                      <a:prstDash val="solid"/>
                      <a:round/>
                      <a:headEnd len="sm" w="sm" type="none"/>
                      <a:tailEnd len="sm" w="sm" type="none"/>
                    </a:lnT>
                    <a:lnB cap="flat" cmpd="sng" w="12700">
                      <a:solidFill>
                        <a:srgbClr val="005BAD"/>
                      </a:solidFill>
                      <a:prstDash val="solid"/>
                      <a:round/>
                      <a:headEnd len="sm" w="sm" type="none"/>
                      <a:tailEnd len="sm" w="sm" type="none"/>
                    </a:lnB>
                    <a:solidFill>
                      <a:schemeClr val="lt1"/>
                    </a:solidFill>
                  </a:tcPr>
                </a:tc>
                <a:tc>
                  <a:txBody>
                    <a:bodyPr/>
                    <a:lstStyle/>
                    <a:p>
                      <a:pPr indent="0" lvl="0" marL="0" marR="0" rtl="0" algn="ctr">
                        <a:spcBef>
                          <a:spcPts val="0"/>
                        </a:spcBef>
                        <a:spcAft>
                          <a:spcPts val="0"/>
                        </a:spcAft>
                        <a:buNone/>
                      </a:pPr>
                      <a:r>
                        <a:rPr b="1" lang="ja-JP" sz="1000" u="none" cap="none" strike="noStrike">
                          <a:latin typeface="Arial"/>
                          <a:ea typeface="Arial"/>
                          <a:cs typeface="Arial"/>
                          <a:sym typeface="Arial"/>
                        </a:rPr>
                        <a:t>1,000万円</a:t>
                      </a:r>
                      <a:endParaRPr/>
                    </a:p>
                  </a:txBody>
                  <a:tcPr marT="45725" marB="45725" marR="91450" marL="91450" anchor="ctr">
                    <a:lnL cap="flat" cmpd="sng" w="12700">
                      <a:solidFill>
                        <a:srgbClr val="005BAD"/>
                      </a:solidFill>
                      <a:prstDash val="solid"/>
                      <a:round/>
                      <a:headEnd len="sm" w="sm" type="none"/>
                      <a:tailEnd len="sm" w="sm" type="none"/>
                    </a:lnL>
                    <a:lnR cap="flat" cmpd="sng" w="12700">
                      <a:solidFill>
                        <a:srgbClr val="005BAD"/>
                      </a:solidFill>
                      <a:prstDash val="solid"/>
                      <a:round/>
                      <a:headEnd len="sm" w="sm" type="none"/>
                      <a:tailEnd len="sm" w="sm" type="none"/>
                    </a:lnR>
                    <a:lnT cap="flat" cmpd="sng" w="12700">
                      <a:solidFill>
                        <a:srgbClr val="005BAD"/>
                      </a:solidFill>
                      <a:prstDash val="solid"/>
                      <a:round/>
                      <a:headEnd len="sm" w="sm" type="none"/>
                      <a:tailEnd len="sm" w="sm" type="none"/>
                    </a:lnT>
                    <a:lnB cap="flat" cmpd="sng" w="12700">
                      <a:solidFill>
                        <a:srgbClr val="005BAD"/>
                      </a:solidFill>
                      <a:prstDash val="solid"/>
                      <a:round/>
                      <a:headEnd len="sm" w="sm" type="none"/>
                      <a:tailEnd len="sm" w="sm" type="none"/>
                    </a:lnB>
                    <a:solidFill>
                      <a:schemeClr val="lt1"/>
                    </a:solidFill>
                  </a:tcPr>
                </a:tc>
                <a:tc>
                  <a:txBody>
                    <a:bodyPr/>
                    <a:lstStyle/>
                    <a:p>
                      <a:pPr indent="0" lvl="0" marL="0" marR="0" rtl="0" algn="ctr">
                        <a:spcBef>
                          <a:spcPts val="0"/>
                        </a:spcBef>
                        <a:spcAft>
                          <a:spcPts val="0"/>
                        </a:spcAft>
                        <a:buNone/>
                      </a:pPr>
                      <a:r>
                        <a:rPr b="1" lang="ja-JP" sz="1000" u="none" cap="none" strike="noStrike">
                          <a:latin typeface="Arial"/>
                          <a:ea typeface="Arial"/>
                          <a:cs typeface="Arial"/>
                          <a:sym typeface="Arial"/>
                        </a:rPr>
                        <a:t>月0回</a:t>
                      </a:r>
                      <a:endParaRPr/>
                    </a:p>
                  </a:txBody>
                  <a:tcPr marT="45725" marB="45725" marR="91450" marL="91450" anchor="ctr">
                    <a:lnL cap="flat" cmpd="sng" w="12700">
                      <a:solidFill>
                        <a:srgbClr val="005BAD"/>
                      </a:solidFill>
                      <a:prstDash val="solid"/>
                      <a:round/>
                      <a:headEnd len="sm" w="sm" type="none"/>
                      <a:tailEnd len="sm" w="sm" type="none"/>
                    </a:lnL>
                    <a:lnR cap="flat" cmpd="sng" w="12700">
                      <a:solidFill>
                        <a:srgbClr val="005BAD"/>
                      </a:solidFill>
                      <a:prstDash val="solid"/>
                      <a:round/>
                      <a:headEnd len="sm" w="sm" type="none"/>
                      <a:tailEnd len="sm" w="sm" type="none"/>
                    </a:lnR>
                    <a:lnT cap="flat" cmpd="sng" w="12700">
                      <a:solidFill>
                        <a:srgbClr val="005BAD"/>
                      </a:solidFill>
                      <a:prstDash val="solid"/>
                      <a:round/>
                      <a:headEnd len="sm" w="sm" type="none"/>
                      <a:tailEnd len="sm" w="sm" type="none"/>
                    </a:lnT>
                    <a:lnB cap="flat" cmpd="sng" w="12700">
                      <a:solidFill>
                        <a:srgbClr val="005BAD"/>
                      </a:solidFill>
                      <a:prstDash val="solid"/>
                      <a:round/>
                      <a:headEnd len="sm" w="sm" type="none"/>
                      <a:tailEnd len="sm" w="sm" type="none"/>
                    </a:lnB>
                    <a:solidFill>
                      <a:schemeClr val="lt1"/>
                    </a:solidFill>
                  </a:tcPr>
                </a:tc>
                <a:tc>
                  <a:txBody>
                    <a:bodyPr/>
                    <a:lstStyle/>
                    <a:p>
                      <a:pPr indent="0" lvl="0" marL="0" marR="0" rtl="0" algn="r">
                        <a:spcBef>
                          <a:spcPts val="0"/>
                        </a:spcBef>
                        <a:spcAft>
                          <a:spcPts val="0"/>
                        </a:spcAft>
                        <a:buNone/>
                      </a:pPr>
                      <a:r>
                        <a:rPr b="1" lang="ja-JP" sz="1000" u="none" cap="none" strike="noStrike">
                          <a:latin typeface="Arial"/>
                          <a:ea typeface="Arial"/>
                          <a:cs typeface="Arial"/>
                          <a:sym typeface="Arial"/>
                        </a:rPr>
                        <a:t>万円</a:t>
                      </a:r>
                      <a:endParaRPr/>
                    </a:p>
                  </a:txBody>
                  <a:tcPr marT="45725" marB="45725" marR="91450" marL="91450" anchor="ctr">
                    <a:lnL cap="flat" cmpd="sng" w="12700">
                      <a:solidFill>
                        <a:srgbClr val="005BAD"/>
                      </a:solidFill>
                      <a:prstDash val="solid"/>
                      <a:round/>
                      <a:headEnd len="sm" w="sm" type="none"/>
                      <a:tailEnd len="sm" w="sm" type="none"/>
                    </a:lnL>
                    <a:lnR cap="flat" cmpd="sng" w="12700">
                      <a:solidFill>
                        <a:srgbClr val="005BAD"/>
                      </a:solidFill>
                      <a:prstDash val="solid"/>
                      <a:round/>
                      <a:headEnd len="sm" w="sm" type="none"/>
                      <a:tailEnd len="sm" w="sm" type="none"/>
                    </a:lnR>
                    <a:lnT cap="flat" cmpd="sng" w="12700">
                      <a:solidFill>
                        <a:srgbClr val="005BAD"/>
                      </a:solidFill>
                      <a:prstDash val="solid"/>
                      <a:round/>
                      <a:headEnd len="sm" w="sm" type="none"/>
                      <a:tailEnd len="sm" w="sm" type="none"/>
                    </a:lnT>
                    <a:lnB cap="flat" cmpd="sng" w="12700">
                      <a:solidFill>
                        <a:srgbClr val="005BAD"/>
                      </a:solidFill>
                      <a:prstDash val="solid"/>
                      <a:round/>
                      <a:headEnd len="sm" w="sm" type="none"/>
                      <a:tailEnd len="sm" w="sm" type="none"/>
                    </a:lnB>
                    <a:solidFill>
                      <a:srgbClr val="EBFFFC"/>
                    </a:solidFill>
                  </a:tcPr>
                </a:tc>
              </a:tr>
              <a:tr h="468050">
                <a:tc>
                  <a:txBody>
                    <a:bodyPr/>
                    <a:lstStyle/>
                    <a:p>
                      <a:pPr indent="0" lvl="0" marL="0" marR="0" rtl="0" algn="ctr">
                        <a:spcBef>
                          <a:spcPts val="0"/>
                        </a:spcBef>
                        <a:spcAft>
                          <a:spcPts val="0"/>
                        </a:spcAft>
                        <a:buNone/>
                      </a:pPr>
                      <a:r>
                        <a:rPr b="1" lang="ja-JP" sz="1000" u="none" cap="none" strike="noStrike">
                          <a:latin typeface="Arial"/>
                          <a:ea typeface="Arial"/>
                          <a:cs typeface="Arial"/>
                          <a:sym typeface="Arial"/>
                        </a:rPr>
                        <a:t>Ｂ家</a:t>
                      </a:r>
                      <a:endParaRPr/>
                    </a:p>
                  </a:txBody>
                  <a:tcPr marT="45725" marB="45725" marR="91450" marL="91450" anchor="ctr">
                    <a:lnL cap="flat" cmpd="sng" w="12700">
                      <a:solidFill>
                        <a:srgbClr val="005BAD"/>
                      </a:solidFill>
                      <a:prstDash val="solid"/>
                      <a:round/>
                      <a:headEnd len="sm" w="sm" type="none"/>
                      <a:tailEnd len="sm" w="sm" type="none"/>
                    </a:lnL>
                    <a:lnR cap="flat" cmpd="sng" w="12700">
                      <a:solidFill>
                        <a:srgbClr val="005BAD"/>
                      </a:solidFill>
                      <a:prstDash val="solid"/>
                      <a:round/>
                      <a:headEnd len="sm" w="sm" type="none"/>
                      <a:tailEnd len="sm" w="sm" type="none"/>
                    </a:lnR>
                    <a:lnT cap="flat" cmpd="sng" w="12700">
                      <a:solidFill>
                        <a:srgbClr val="005BAD"/>
                      </a:solidFill>
                      <a:prstDash val="solid"/>
                      <a:round/>
                      <a:headEnd len="sm" w="sm" type="none"/>
                      <a:tailEnd len="sm" w="sm" type="none"/>
                    </a:lnT>
                    <a:lnB cap="flat" cmpd="sng" w="12700">
                      <a:solidFill>
                        <a:srgbClr val="005BAD"/>
                      </a:solidFill>
                      <a:prstDash val="solid"/>
                      <a:round/>
                      <a:headEnd len="sm" w="sm" type="none"/>
                      <a:tailEnd len="sm" w="sm" type="none"/>
                    </a:lnB>
                    <a:solidFill>
                      <a:schemeClr val="lt1"/>
                    </a:solidFill>
                  </a:tcPr>
                </a:tc>
                <a:tc>
                  <a:txBody>
                    <a:bodyPr/>
                    <a:lstStyle/>
                    <a:p>
                      <a:pPr indent="0" lvl="0" marL="0" marR="0" rtl="0" algn="ctr">
                        <a:spcBef>
                          <a:spcPts val="0"/>
                        </a:spcBef>
                        <a:spcAft>
                          <a:spcPts val="0"/>
                        </a:spcAft>
                        <a:buNone/>
                      </a:pPr>
                      <a:r>
                        <a:rPr b="1" lang="ja-JP" sz="1000" u="none" cap="none" strike="noStrike">
                          <a:latin typeface="Arial"/>
                          <a:ea typeface="Arial"/>
                          <a:cs typeface="Arial"/>
                          <a:sym typeface="Arial"/>
                        </a:rPr>
                        <a:t>４人</a:t>
                      </a:r>
                      <a:endParaRPr/>
                    </a:p>
                  </a:txBody>
                  <a:tcPr marT="45725" marB="45725" marR="91450" marL="91450" anchor="ctr">
                    <a:lnL cap="flat" cmpd="sng" w="12700">
                      <a:solidFill>
                        <a:srgbClr val="005BAD"/>
                      </a:solidFill>
                      <a:prstDash val="solid"/>
                      <a:round/>
                      <a:headEnd len="sm" w="sm" type="none"/>
                      <a:tailEnd len="sm" w="sm" type="none"/>
                    </a:lnL>
                    <a:lnR cap="flat" cmpd="sng" w="12700">
                      <a:solidFill>
                        <a:srgbClr val="005BAD"/>
                      </a:solidFill>
                      <a:prstDash val="solid"/>
                      <a:round/>
                      <a:headEnd len="sm" w="sm" type="none"/>
                      <a:tailEnd len="sm" w="sm" type="none"/>
                    </a:lnR>
                    <a:lnT cap="flat" cmpd="sng" w="12700">
                      <a:solidFill>
                        <a:srgbClr val="005BAD"/>
                      </a:solidFill>
                      <a:prstDash val="solid"/>
                      <a:round/>
                      <a:headEnd len="sm" w="sm" type="none"/>
                      <a:tailEnd len="sm" w="sm" type="none"/>
                    </a:lnT>
                    <a:lnB cap="flat" cmpd="sng" w="12700">
                      <a:solidFill>
                        <a:srgbClr val="005BAD"/>
                      </a:solidFill>
                      <a:prstDash val="solid"/>
                      <a:round/>
                      <a:headEnd len="sm" w="sm" type="none"/>
                      <a:tailEnd len="sm" w="sm" type="none"/>
                    </a:lnB>
                    <a:solidFill>
                      <a:schemeClr val="lt1"/>
                    </a:solidFill>
                  </a:tcPr>
                </a:tc>
                <a:tc>
                  <a:txBody>
                    <a:bodyPr/>
                    <a:lstStyle/>
                    <a:p>
                      <a:pPr indent="0" lvl="0" marL="0" marR="0" rtl="0" algn="ctr">
                        <a:spcBef>
                          <a:spcPts val="0"/>
                        </a:spcBef>
                        <a:spcAft>
                          <a:spcPts val="0"/>
                        </a:spcAft>
                        <a:buNone/>
                      </a:pPr>
                      <a:r>
                        <a:rPr b="1" lang="ja-JP" sz="1000" u="none" cap="none" strike="noStrike">
                          <a:latin typeface="Arial"/>
                          <a:ea typeface="Arial"/>
                          <a:cs typeface="Arial"/>
                          <a:sym typeface="Arial"/>
                        </a:rPr>
                        <a:t>600万円</a:t>
                      </a:r>
                      <a:endParaRPr/>
                    </a:p>
                  </a:txBody>
                  <a:tcPr marT="45725" marB="45725" marR="91450" marL="91450" anchor="ctr">
                    <a:lnL cap="flat" cmpd="sng" w="12700">
                      <a:solidFill>
                        <a:srgbClr val="005BAD"/>
                      </a:solidFill>
                      <a:prstDash val="solid"/>
                      <a:round/>
                      <a:headEnd len="sm" w="sm" type="none"/>
                      <a:tailEnd len="sm" w="sm" type="none"/>
                    </a:lnL>
                    <a:lnR cap="flat" cmpd="sng" w="12700">
                      <a:solidFill>
                        <a:srgbClr val="005BAD"/>
                      </a:solidFill>
                      <a:prstDash val="solid"/>
                      <a:round/>
                      <a:headEnd len="sm" w="sm" type="none"/>
                      <a:tailEnd len="sm" w="sm" type="none"/>
                    </a:lnR>
                    <a:lnT cap="flat" cmpd="sng" w="12700">
                      <a:solidFill>
                        <a:srgbClr val="005BAD"/>
                      </a:solidFill>
                      <a:prstDash val="solid"/>
                      <a:round/>
                      <a:headEnd len="sm" w="sm" type="none"/>
                      <a:tailEnd len="sm" w="sm" type="none"/>
                    </a:lnT>
                    <a:lnB cap="flat" cmpd="sng" w="12700">
                      <a:solidFill>
                        <a:srgbClr val="005BAD"/>
                      </a:solidFill>
                      <a:prstDash val="solid"/>
                      <a:round/>
                      <a:headEnd len="sm" w="sm" type="none"/>
                      <a:tailEnd len="sm" w="sm" type="none"/>
                    </a:lnB>
                    <a:solidFill>
                      <a:schemeClr val="lt1"/>
                    </a:solidFill>
                  </a:tcPr>
                </a:tc>
                <a:tc>
                  <a:txBody>
                    <a:bodyPr/>
                    <a:lstStyle/>
                    <a:p>
                      <a:pPr indent="0" lvl="0" marL="0" marR="0" rtl="0" algn="ctr">
                        <a:spcBef>
                          <a:spcPts val="0"/>
                        </a:spcBef>
                        <a:spcAft>
                          <a:spcPts val="0"/>
                        </a:spcAft>
                        <a:buNone/>
                      </a:pPr>
                      <a:r>
                        <a:rPr b="1" lang="ja-JP" sz="1000" u="none" cap="none" strike="noStrike">
                          <a:latin typeface="Arial"/>
                          <a:ea typeface="Arial"/>
                          <a:cs typeface="Arial"/>
                          <a:sym typeface="Arial"/>
                        </a:rPr>
                        <a:t>月10回</a:t>
                      </a:r>
                      <a:endParaRPr/>
                    </a:p>
                  </a:txBody>
                  <a:tcPr marT="45725" marB="45725" marR="91450" marL="91450" anchor="ctr">
                    <a:lnL cap="flat" cmpd="sng" w="12700">
                      <a:solidFill>
                        <a:srgbClr val="005BAD"/>
                      </a:solidFill>
                      <a:prstDash val="solid"/>
                      <a:round/>
                      <a:headEnd len="sm" w="sm" type="none"/>
                      <a:tailEnd len="sm" w="sm" type="none"/>
                    </a:lnL>
                    <a:lnR cap="flat" cmpd="sng" w="12700">
                      <a:solidFill>
                        <a:srgbClr val="005BAD"/>
                      </a:solidFill>
                      <a:prstDash val="solid"/>
                      <a:round/>
                      <a:headEnd len="sm" w="sm" type="none"/>
                      <a:tailEnd len="sm" w="sm" type="none"/>
                    </a:lnR>
                    <a:lnT cap="flat" cmpd="sng" w="12700">
                      <a:solidFill>
                        <a:srgbClr val="005BAD"/>
                      </a:solidFill>
                      <a:prstDash val="solid"/>
                      <a:round/>
                      <a:headEnd len="sm" w="sm" type="none"/>
                      <a:tailEnd len="sm" w="sm" type="none"/>
                    </a:lnT>
                    <a:lnB cap="flat" cmpd="sng" w="12700">
                      <a:solidFill>
                        <a:srgbClr val="005BAD"/>
                      </a:solidFill>
                      <a:prstDash val="solid"/>
                      <a:round/>
                      <a:headEnd len="sm" w="sm" type="none"/>
                      <a:tailEnd len="sm" w="sm" type="none"/>
                    </a:lnB>
                    <a:solidFill>
                      <a:schemeClr val="lt1"/>
                    </a:solidFill>
                  </a:tcPr>
                </a:tc>
                <a:tc>
                  <a:txBody>
                    <a:bodyPr/>
                    <a:lstStyle/>
                    <a:p>
                      <a:pPr indent="0" lvl="0" marL="0" marR="0" rtl="0" algn="r">
                        <a:spcBef>
                          <a:spcPts val="0"/>
                        </a:spcBef>
                        <a:spcAft>
                          <a:spcPts val="0"/>
                        </a:spcAft>
                        <a:buNone/>
                      </a:pPr>
                      <a:r>
                        <a:rPr b="1" lang="ja-JP" sz="1000" u="none" cap="none" strike="noStrike">
                          <a:latin typeface="Arial"/>
                          <a:ea typeface="Arial"/>
                          <a:cs typeface="Arial"/>
                          <a:sym typeface="Arial"/>
                        </a:rPr>
                        <a:t>万円</a:t>
                      </a:r>
                      <a:endParaRPr/>
                    </a:p>
                  </a:txBody>
                  <a:tcPr marT="45725" marB="45725" marR="91450" marL="91450" anchor="ctr">
                    <a:lnL cap="flat" cmpd="sng" w="12700">
                      <a:solidFill>
                        <a:srgbClr val="005BAD"/>
                      </a:solidFill>
                      <a:prstDash val="solid"/>
                      <a:round/>
                      <a:headEnd len="sm" w="sm" type="none"/>
                      <a:tailEnd len="sm" w="sm" type="none"/>
                    </a:lnL>
                    <a:lnR cap="flat" cmpd="sng" w="12700">
                      <a:solidFill>
                        <a:srgbClr val="005BAD"/>
                      </a:solidFill>
                      <a:prstDash val="solid"/>
                      <a:round/>
                      <a:headEnd len="sm" w="sm" type="none"/>
                      <a:tailEnd len="sm" w="sm" type="none"/>
                    </a:lnR>
                    <a:lnT cap="flat" cmpd="sng" w="12700">
                      <a:solidFill>
                        <a:srgbClr val="005BAD"/>
                      </a:solidFill>
                      <a:prstDash val="solid"/>
                      <a:round/>
                      <a:headEnd len="sm" w="sm" type="none"/>
                      <a:tailEnd len="sm" w="sm" type="none"/>
                    </a:lnT>
                    <a:lnB cap="flat" cmpd="sng" w="12700">
                      <a:solidFill>
                        <a:srgbClr val="005BAD"/>
                      </a:solidFill>
                      <a:prstDash val="solid"/>
                      <a:round/>
                      <a:headEnd len="sm" w="sm" type="none"/>
                      <a:tailEnd len="sm" w="sm" type="none"/>
                    </a:lnB>
                    <a:solidFill>
                      <a:srgbClr val="EBFFFC"/>
                    </a:solidFill>
                  </a:tcPr>
                </a:tc>
              </a:tr>
              <a:tr h="468050">
                <a:tc>
                  <a:txBody>
                    <a:bodyPr/>
                    <a:lstStyle/>
                    <a:p>
                      <a:pPr indent="0" lvl="0" marL="0" marR="0" rtl="0" algn="ctr">
                        <a:spcBef>
                          <a:spcPts val="0"/>
                        </a:spcBef>
                        <a:spcAft>
                          <a:spcPts val="0"/>
                        </a:spcAft>
                        <a:buNone/>
                      </a:pPr>
                      <a:r>
                        <a:rPr b="1" lang="ja-JP" sz="1000" u="none" cap="none" strike="noStrike">
                          <a:latin typeface="Arial"/>
                          <a:ea typeface="Arial"/>
                          <a:cs typeface="Arial"/>
                          <a:sym typeface="Arial"/>
                        </a:rPr>
                        <a:t>Ｃ家</a:t>
                      </a:r>
                      <a:endParaRPr/>
                    </a:p>
                  </a:txBody>
                  <a:tcPr marT="45725" marB="45725" marR="91450" marL="91450" anchor="ctr">
                    <a:lnL cap="flat" cmpd="sng" w="12700">
                      <a:solidFill>
                        <a:srgbClr val="005BAD"/>
                      </a:solidFill>
                      <a:prstDash val="solid"/>
                      <a:round/>
                      <a:headEnd len="sm" w="sm" type="none"/>
                      <a:tailEnd len="sm" w="sm" type="none"/>
                    </a:lnL>
                    <a:lnR cap="flat" cmpd="sng" w="12700">
                      <a:solidFill>
                        <a:srgbClr val="005BAD"/>
                      </a:solidFill>
                      <a:prstDash val="solid"/>
                      <a:round/>
                      <a:headEnd len="sm" w="sm" type="none"/>
                      <a:tailEnd len="sm" w="sm" type="none"/>
                    </a:lnR>
                    <a:lnT cap="flat" cmpd="sng" w="12700">
                      <a:solidFill>
                        <a:srgbClr val="005BAD"/>
                      </a:solidFill>
                      <a:prstDash val="solid"/>
                      <a:round/>
                      <a:headEnd len="sm" w="sm" type="none"/>
                      <a:tailEnd len="sm" w="sm" type="none"/>
                    </a:lnT>
                    <a:lnB cap="flat" cmpd="sng" w="12700">
                      <a:solidFill>
                        <a:srgbClr val="005BAD"/>
                      </a:solidFill>
                      <a:prstDash val="solid"/>
                      <a:round/>
                      <a:headEnd len="sm" w="sm" type="none"/>
                      <a:tailEnd len="sm" w="sm" type="none"/>
                    </a:lnB>
                    <a:solidFill>
                      <a:schemeClr val="lt1"/>
                    </a:solidFill>
                  </a:tcPr>
                </a:tc>
                <a:tc>
                  <a:txBody>
                    <a:bodyPr/>
                    <a:lstStyle/>
                    <a:p>
                      <a:pPr indent="0" lvl="0" marL="0" marR="0" rtl="0" algn="ctr">
                        <a:spcBef>
                          <a:spcPts val="0"/>
                        </a:spcBef>
                        <a:spcAft>
                          <a:spcPts val="0"/>
                        </a:spcAft>
                        <a:buNone/>
                      </a:pPr>
                      <a:r>
                        <a:rPr b="1" lang="ja-JP" sz="1000" u="none" cap="none" strike="noStrike">
                          <a:latin typeface="Arial"/>
                          <a:ea typeface="Arial"/>
                          <a:cs typeface="Arial"/>
                          <a:sym typeface="Arial"/>
                        </a:rPr>
                        <a:t>４人</a:t>
                      </a:r>
                      <a:endParaRPr/>
                    </a:p>
                  </a:txBody>
                  <a:tcPr marT="45725" marB="45725" marR="91450" marL="91450" anchor="ctr">
                    <a:lnL cap="flat" cmpd="sng" w="12700">
                      <a:solidFill>
                        <a:srgbClr val="005BAD"/>
                      </a:solidFill>
                      <a:prstDash val="solid"/>
                      <a:round/>
                      <a:headEnd len="sm" w="sm" type="none"/>
                      <a:tailEnd len="sm" w="sm" type="none"/>
                    </a:lnL>
                    <a:lnR cap="flat" cmpd="sng" w="12700">
                      <a:solidFill>
                        <a:srgbClr val="005BAD"/>
                      </a:solidFill>
                      <a:prstDash val="solid"/>
                      <a:round/>
                      <a:headEnd len="sm" w="sm" type="none"/>
                      <a:tailEnd len="sm" w="sm" type="none"/>
                    </a:lnR>
                    <a:lnT cap="flat" cmpd="sng" w="12700">
                      <a:solidFill>
                        <a:srgbClr val="005BAD"/>
                      </a:solidFill>
                      <a:prstDash val="solid"/>
                      <a:round/>
                      <a:headEnd len="sm" w="sm" type="none"/>
                      <a:tailEnd len="sm" w="sm" type="none"/>
                    </a:lnT>
                    <a:lnB cap="flat" cmpd="sng" w="12700">
                      <a:solidFill>
                        <a:srgbClr val="005BAD"/>
                      </a:solidFill>
                      <a:prstDash val="solid"/>
                      <a:round/>
                      <a:headEnd len="sm" w="sm" type="none"/>
                      <a:tailEnd len="sm" w="sm" type="none"/>
                    </a:lnB>
                    <a:solidFill>
                      <a:schemeClr val="lt1"/>
                    </a:solidFill>
                  </a:tcPr>
                </a:tc>
                <a:tc>
                  <a:txBody>
                    <a:bodyPr/>
                    <a:lstStyle/>
                    <a:p>
                      <a:pPr indent="0" lvl="0" marL="0" marR="0" rtl="0" algn="ctr">
                        <a:spcBef>
                          <a:spcPts val="0"/>
                        </a:spcBef>
                        <a:spcAft>
                          <a:spcPts val="0"/>
                        </a:spcAft>
                        <a:buNone/>
                      </a:pPr>
                      <a:r>
                        <a:rPr b="1" lang="ja-JP" sz="1000" u="none" cap="none" strike="noStrike">
                          <a:latin typeface="Arial"/>
                          <a:ea typeface="Arial"/>
                          <a:cs typeface="Arial"/>
                          <a:sym typeface="Arial"/>
                        </a:rPr>
                        <a:t>300万円</a:t>
                      </a:r>
                      <a:endParaRPr/>
                    </a:p>
                  </a:txBody>
                  <a:tcPr marT="45725" marB="45725" marR="91450" marL="91450" anchor="ctr">
                    <a:lnL cap="flat" cmpd="sng" w="12700">
                      <a:solidFill>
                        <a:srgbClr val="005BAD"/>
                      </a:solidFill>
                      <a:prstDash val="solid"/>
                      <a:round/>
                      <a:headEnd len="sm" w="sm" type="none"/>
                      <a:tailEnd len="sm" w="sm" type="none"/>
                    </a:lnL>
                    <a:lnR cap="flat" cmpd="sng" w="12700">
                      <a:solidFill>
                        <a:srgbClr val="005BAD"/>
                      </a:solidFill>
                      <a:prstDash val="solid"/>
                      <a:round/>
                      <a:headEnd len="sm" w="sm" type="none"/>
                      <a:tailEnd len="sm" w="sm" type="none"/>
                    </a:lnR>
                    <a:lnT cap="flat" cmpd="sng" w="12700">
                      <a:solidFill>
                        <a:srgbClr val="005BAD"/>
                      </a:solidFill>
                      <a:prstDash val="solid"/>
                      <a:round/>
                      <a:headEnd len="sm" w="sm" type="none"/>
                      <a:tailEnd len="sm" w="sm" type="none"/>
                    </a:lnT>
                    <a:lnB cap="flat" cmpd="sng" w="12700">
                      <a:solidFill>
                        <a:srgbClr val="005BAD"/>
                      </a:solidFill>
                      <a:prstDash val="solid"/>
                      <a:round/>
                      <a:headEnd len="sm" w="sm" type="none"/>
                      <a:tailEnd len="sm" w="sm" type="none"/>
                    </a:lnB>
                    <a:solidFill>
                      <a:schemeClr val="lt1"/>
                    </a:solidFill>
                  </a:tcPr>
                </a:tc>
                <a:tc>
                  <a:txBody>
                    <a:bodyPr/>
                    <a:lstStyle/>
                    <a:p>
                      <a:pPr indent="0" lvl="0" marL="0" marR="0" rtl="0" algn="ctr">
                        <a:spcBef>
                          <a:spcPts val="0"/>
                        </a:spcBef>
                        <a:spcAft>
                          <a:spcPts val="0"/>
                        </a:spcAft>
                        <a:buNone/>
                      </a:pPr>
                      <a:r>
                        <a:rPr b="1" lang="ja-JP" sz="1000" u="none" cap="none" strike="noStrike">
                          <a:latin typeface="Arial"/>
                          <a:ea typeface="Arial"/>
                          <a:cs typeface="Arial"/>
                          <a:sym typeface="Arial"/>
                        </a:rPr>
                        <a:t>月10回</a:t>
                      </a:r>
                      <a:endParaRPr/>
                    </a:p>
                  </a:txBody>
                  <a:tcPr marT="45725" marB="45725" marR="91450" marL="91450" anchor="ctr">
                    <a:lnL cap="flat" cmpd="sng" w="12700">
                      <a:solidFill>
                        <a:srgbClr val="005BAD"/>
                      </a:solidFill>
                      <a:prstDash val="solid"/>
                      <a:round/>
                      <a:headEnd len="sm" w="sm" type="none"/>
                      <a:tailEnd len="sm" w="sm" type="none"/>
                    </a:lnL>
                    <a:lnR cap="flat" cmpd="sng" w="12700">
                      <a:solidFill>
                        <a:srgbClr val="005BAD"/>
                      </a:solidFill>
                      <a:prstDash val="solid"/>
                      <a:round/>
                      <a:headEnd len="sm" w="sm" type="none"/>
                      <a:tailEnd len="sm" w="sm" type="none"/>
                    </a:lnR>
                    <a:lnT cap="flat" cmpd="sng" w="12700">
                      <a:solidFill>
                        <a:srgbClr val="005BAD"/>
                      </a:solidFill>
                      <a:prstDash val="solid"/>
                      <a:round/>
                      <a:headEnd len="sm" w="sm" type="none"/>
                      <a:tailEnd len="sm" w="sm" type="none"/>
                    </a:lnT>
                    <a:lnB cap="flat" cmpd="sng" w="12700">
                      <a:solidFill>
                        <a:srgbClr val="005BAD"/>
                      </a:solidFill>
                      <a:prstDash val="solid"/>
                      <a:round/>
                      <a:headEnd len="sm" w="sm" type="none"/>
                      <a:tailEnd len="sm" w="sm" type="none"/>
                    </a:lnB>
                    <a:solidFill>
                      <a:schemeClr val="lt1"/>
                    </a:solidFill>
                  </a:tcPr>
                </a:tc>
                <a:tc>
                  <a:txBody>
                    <a:bodyPr/>
                    <a:lstStyle/>
                    <a:p>
                      <a:pPr indent="0" lvl="0" marL="0" marR="0" rtl="0" algn="r">
                        <a:spcBef>
                          <a:spcPts val="0"/>
                        </a:spcBef>
                        <a:spcAft>
                          <a:spcPts val="0"/>
                        </a:spcAft>
                        <a:buNone/>
                      </a:pPr>
                      <a:r>
                        <a:rPr b="1" lang="ja-JP" sz="1000" u="none" cap="none" strike="noStrike">
                          <a:latin typeface="Arial"/>
                          <a:ea typeface="Arial"/>
                          <a:cs typeface="Arial"/>
                          <a:sym typeface="Arial"/>
                        </a:rPr>
                        <a:t>万円</a:t>
                      </a:r>
                      <a:endParaRPr/>
                    </a:p>
                  </a:txBody>
                  <a:tcPr marT="45725" marB="45725" marR="91450" marL="91450" anchor="ctr">
                    <a:lnL cap="flat" cmpd="sng" w="12700">
                      <a:solidFill>
                        <a:srgbClr val="005BAD"/>
                      </a:solidFill>
                      <a:prstDash val="solid"/>
                      <a:round/>
                      <a:headEnd len="sm" w="sm" type="none"/>
                      <a:tailEnd len="sm" w="sm" type="none"/>
                    </a:lnL>
                    <a:lnR cap="flat" cmpd="sng" w="12700">
                      <a:solidFill>
                        <a:srgbClr val="005BAD"/>
                      </a:solidFill>
                      <a:prstDash val="solid"/>
                      <a:round/>
                      <a:headEnd len="sm" w="sm" type="none"/>
                      <a:tailEnd len="sm" w="sm" type="none"/>
                    </a:lnR>
                    <a:lnT cap="flat" cmpd="sng" w="12700">
                      <a:solidFill>
                        <a:srgbClr val="005BAD"/>
                      </a:solidFill>
                      <a:prstDash val="solid"/>
                      <a:round/>
                      <a:headEnd len="sm" w="sm" type="none"/>
                      <a:tailEnd len="sm" w="sm" type="none"/>
                    </a:lnT>
                    <a:lnB cap="flat" cmpd="sng" w="12700">
                      <a:solidFill>
                        <a:srgbClr val="005BAD"/>
                      </a:solidFill>
                      <a:prstDash val="solid"/>
                      <a:round/>
                      <a:headEnd len="sm" w="sm" type="none"/>
                      <a:tailEnd len="sm" w="sm" type="none"/>
                    </a:lnB>
                    <a:solidFill>
                      <a:srgbClr val="EBFFFC"/>
                    </a:solidFill>
                  </a:tcPr>
                </a:tc>
              </a:tr>
              <a:tr h="468050">
                <a:tc>
                  <a:txBody>
                    <a:bodyPr/>
                    <a:lstStyle/>
                    <a:p>
                      <a:pPr indent="0" lvl="0" marL="0" marR="0" rtl="0" algn="ctr">
                        <a:spcBef>
                          <a:spcPts val="0"/>
                        </a:spcBef>
                        <a:spcAft>
                          <a:spcPts val="0"/>
                        </a:spcAft>
                        <a:buNone/>
                      </a:pPr>
                      <a:r>
                        <a:rPr b="1" lang="ja-JP" sz="1000" u="none" cap="none" strike="noStrike">
                          <a:latin typeface="Arial"/>
                          <a:ea typeface="Arial"/>
                          <a:cs typeface="Arial"/>
                          <a:sym typeface="Arial"/>
                        </a:rPr>
                        <a:t>Ｄ家</a:t>
                      </a:r>
                      <a:endParaRPr/>
                    </a:p>
                  </a:txBody>
                  <a:tcPr marT="45725" marB="45725" marR="91450" marL="91450" anchor="ctr">
                    <a:lnL cap="flat" cmpd="sng" w="12700">
                      <a:solidFill>
                        <a:srgbClr val="005BAD"/>
                      </a:solidFill>
                      <a:prstDash val="solid"/>
                      <a:round/>
                      <a:headEnd len="sm" w="sm" type="none"/>
                      <a:tailEnd len="sm" w="sm" type="none"/>
                    </a:lnL>
                    <a:lnR cap="flat" cmpd="sng" w="12700">
                      <a:solidFill>
                        <a:srgbClr val="005BAD"/>
                      </a:solidFill>
                      <a:prstDash val="solid"/>
                      <a:round/>
                      <a:headEnd len="sm" w="sm" type="none"/>
                      <a:tailEnd len="sm" w="sm" type="none"/>
                    </a:lnR>
                    <a:lnT cap="flat" cmpd="sng" w="12700">
                      <a:solidFill>
                        <a:srgbClr val="005BAD"/>
                      </a:solidFill>
                      <a:prstDash val="solid"/>
                      <a:round/>
                      <a:headEnd len="sm" w="sm" type="none"/>
                      <a:tailEnd len="sm" w="sm" type="none"/>
                    </a:lnT>
                    <a:lnB cap="flat" cmpd="sng" w="12700">
                      <a:solidFill>
                        <a:srgbClr val="005BAD"/>
                      </a:solidFill>
                      <a:prstDash val="solid"/>
                      <a:round/>
                      <a:headEnd len="sm" w="sm" type="none"/>
                      <a:tailEnd len="sm" w="sm" type="none"/>
                    </a:lnB>
                    <a:solidFill>
                      <a:schemeClr val="lt1"/>
                    </a:solidFill>
                  </a:tcPr>
                </a:tc>
                <a:tc>
                  <a:txBody>
                    <a:bodyPr/>
                    <a:lstStyle/>
                    <a:p>
                      <a:pPr indent="0" lvl="0" marL="0" marR="0" rtl="0" algn="ctr">
                        <a:spcBef>
                          <a:spcPts val="0"/>
                        </a:spcBef>
                        <a:spcAft>
                          <a:spcPts val="0"/>
                        </a:spcAft>
                        <a:buNone/>
                      </a:pPr>
                      <a:r>
                        <a:rPr b="1" lang="ja-JP" sz="1000" u="none" cap="none" strike="noStrike">
                          <a:latin typeface="Arial"/>
                          <a:ea typeface="Arial"/>
                          <a:cs typeface="Arial"/>
                          <a:sym typeface="Arial"/>
                        </a:rPr>
                        <a:t>４人</a:t>
                      </a:r>
                      <a:endParaRPr/>
                    </a:p>
                  </a:txBody>
                  <a:tcPr marT="45725" marB="45725" marR="91450" marL="91450" anchor="ctr">
                    <a:lnL cap="flat" cmpd="sng" w="12700">
                      <a:solidFill>
                        <a:srgbClr val="005BAD"/>
                      </a:solidFill>
                      <a:prstDash val="solid"/>
                      <a:round/>
                      <a:headEnd len="sm" w="sm" type="none"/>
                      <a:tailEnd len="sm" w="sm" type="none"/>
                    </a:lnL>
                    <a:lnR cap="flat" cmpd="sng" w="12700">
                      <a:solidFill>
                        <a:srgbClr val="005BAD"/>
                      </a:solidFill>
                      <a:prstDash val="solid"/>
                      <a:round/>
                      <a:headEnd len="sm" w="sm" type="none"/>
                      <a:tailEnd len="sm" w="sm" type="none"/>
                    </a:lnR>
                    <a:lnT cap="flat" cmpd="sng" w="12700">
                      <a:solidFill>
                        <a:srgbClr val="005BAD"/>
                      </a:solidFill>
                      <a:prstDash val="solid"/>
                      <a:round/>
                      <a:headEnd len="sm" w="sm" type="none"/>
                      <a:tailEnd len="sm" w="sm" type="none"/>
                    </a:lnT>
                    <a:lnB cap="flat" cmpd="sng" w="12700">
                      <a:solidFill>
                        <a:srgbClr val="005BAD"/>
                      </a:solidFill>
                      <a:prstDash val="solid"/>
                      <a:round/>
                      <a:headEnd len="sm" w="sm" type="none"/>
                      <a:tailEnd len="sm" w="sm" type="none"/>
                    </a:lnB>
                    <a:solidFill>
                      <a:schemeClr val="lt1"/>
                    </a:solidFill>
                  </a:tcPr>
                </a:tc>
                <a:tc>
                  <a:txBody>
                    <a:bodyPr/>
                    <a:lstStyle/>
                    <a:p>
                      <a:pPr indent="0" lvl="0" marL="0" marR="0" rtl="0" algn="ctr">
                        <a:spcBef>
                          <a:spcPts val="0"/>
                        </a:spcBef>
                        <a:spcAft>
                          <a:spcPts val="0"/>
                        </a:spcAft>
                        <a:buNone/>
                      </a:pPr>
                      <a:r>
                        <a:rPr b="1" lang="ja-JP" sz="1000" u="none" cap="none" strike="noStrike">
                          <a:latin typeface="Arial"/>
                          <a:ea typeface="Arial"/>
                          <a:cs typeface="Arial"/>
                          <a:sym typeface="Arial"/>
                        </a:rPr>
                        <a:t>100万円</a:t>
                      </a:r>
                      <a:endParaRPr/>
                    </a:p>
                  </a:txBody>
                  <a:tcPr marT="45725" marB="45725" marR="91450" marL="91450" anchor="ctr">
                    <a:lnL cap="flat" cmpd="sng" w="12700">
                      <a:solidFill>
                        <a:srgbClr val="005BAD"/>
                      </a:solidFill>
                      <a:prstDash val="solid"/>
                      <a:round/>
                      <a:headEnd len="sm" w="sm" type="none"/>
                      <a:tailEnd len="sm" w="sm" type="none"/>
                    </a:lnL>
                    <a:lnR cap="flat" cmpd="sng" w="12700">
                      <a:solidFill>
                        <a:srgbClr val="005BAD"/>
                      </a:solidFill>
                      <a:prstDash val="solid"/>
                      <a:round/>
                      <a:headEnd len="sm" w="sm" type="none"/>
                      <a:tailEnd len="sm" w="sm" type="none"/>
                    </a:lnR>
                    <a:lnT cap="flat" cmpd="sng" w="12700">
                      <a:solidFill>
                        <a:srgbClr val="005BAD"/>
                      </a:solidFill>
                      <a:prstDash val="solid"/>
                      <a:round/>
                      <a:headEnd len="sm" w="sm" type="none"/>
                      <a:tailEnd len="sm" w="sm" type="none"/>
                    </a:lnT>
                    <a:lnB cap="flat" cmpd="sng" w="12700">
                      <a:solidFill>
                        <a:srgbClr val="005BAD"/>
                      </a:solidFill>
                      <a:prstDash val="solid"/>
                      <a:round/>
                      <a:headEnd len="sm" w="sm" type="none"/>
                      <a:tailEnd len="sm" w="sm" type="none"/>
                    </a:lnB>
                    <a:solidFill>
                      <a:schemeClr val="lt1"/>
                    </a:solidFill>
                  </a:tcPr>
                </a:tc>
                <a:tc>
                  <a:txBody>
                    <a:bodyPr/>
                    <a:lstStyle/>
                    <a:p>
                      <a:pPr indent="0" lvl="0" marL="0" marR="0" rtl="0" algn="ctr">
                        <a:spcBef>
                          <a:spcPts val="0"/>
                        </a:spcBef>
                        <a:spcAft>
                          <a:spcPts val="0"/>
                        </a:spcAft>
                        <a:buNone/>
                      </a:pPr>
                      <a:r>
                        <a:rPr b="1" lang="ja-JP" sz="1000" u="none" cap="none" strike="noStrike">
                          <a:latin typeface="Arial"/>
                          <a:ea typeface="Arial"/>
                          <a:cs typeface="Arial"/>
                          <a:sym typeface="Arial"/>
                        </a:rPr>
                        <a:t>月20回</a:t>
                      </a:r>
                      <a:endParaRPr/>
                    </a:p>
                  </a:txBody>
                  <a:tcPr marT="45725" marB="45725" marR="91450" marL="91450" anchor="ctr">
                    <a:lnL cap="flat" cmpd="sng" w="12700">
                      <a:solidFill>
                        <a:srgbClr val="005BAD"/>
                      </a:solidFill>
                      <a:prstDash val="solid"/>
                      <a:round/>
                      <a:headEnd len="sm" w="sm" type="none"/>
                      <a:tailEnd len="sm" w="sm" type="none"/>
                    </a:lnL>
                    <a:lnR cap="flat" cmpd="sng" w="12700">
                      <a:solidFill>
                        <a:srgbClr val="005BAD"/>
                      </a:solidFill>
                      <a:prstDash val="solid"/>
                      <a:round/>
                      <a:headEnd len="sm" w="sm" type="none"/>
                      <a:tailEnd len="sm" w="sm" type="none"/>
                    </a:lnR>
                    <a:lnT cap="flat" cmpd="sng" w="12700">
                      <a:solidFill>
                        <a:srgbClr val="005BAD"/>
                      </a:solidFill>
                      <a:prstDash val="solid"/>
                      <a:round/>
                      <a:headEnd len="sm" w="sm" type="none"/>
                      <a:tailEnd len="sm" w="sm" type="none"/>
                    </a:lnT>
                    <a:lnB cap="flat" cmpd="sng" w="12700">
                      <a:solidFill>
                        <a:srgbClr val="005BAD"/>
                      </a:solidFill>
                      <a:prstDash val="solid"/>
                      <a:round/>
                      <a:headEnd len="sm" w="sm" type="none"/>
                      <a:tailEnd len="sm" w="sm" type="none"/>
                    </a:lnB>
                    <a:solidFill>
                      <a:schemeClr val="lt1"/>
                    </a:solidFill>
                  </a:tcPr>
                </a:tc>
                <a:tc>
                  <a:txBody>
                    <a:bodyPr/>
                    <a:lstStyle/>
                    <a:p>
                      <a:pPr indent="0" lvl="0" marL="0" marR="0" rtl="0" algn="r">
                        <a:spcBef>
                          <a:spcPts val="0"/>
                        </a:spcBef>
                        <a:spcAft>
                          <a:spcPts val="0"/>
                        </a:spcAft>
                        <a:buNone/>
                      </a:pPr>
                      <a:r>
                        <a:rPr b="1" lang="ja-JP" sz="1000" u="none" cap="none" strike="noStrike">
                          <a:latin typeface="Arial"/>
                          <a:ea typeface="Arial"/>
                          <a:cs typeface="Arial"/>
                          <a:sym typeface="Arial"/>
                        </a:rPr>
                        <a:t>万円</a:t>
                      </a:r>
                      <a:endParaRPr/>
                    </a:p>
                  </a:txBody>
                  <a:tcPr marT="45725" marB="45725" marR="91450" marL="91450" anchor="ctr">
                    <a:lnL cap="flat" cmpd="sng" w="12700">
                      <a:solidFill>
                        <a:srgbClr val="005BAD"/>
                      </a:solidFill>
                      <a:prstDash val="solid"/>
                      <a:round/>
                      <a:headEnd len="sm" w="sm" type="none"/>
                      <a:tailEnd len="sm" w="sm" type="none"/>
                    </a:lnL>
                    <a:lnR cap="flat" cmpd="sng" w="12700">
                      <a:solidFill>
                        <a:srgbClr val="005BAD"/>
                      </a:solidFill>
                      <a:prstDash val="solid"/>
                      <a:round/>
                      <a:headEnd len="sm" w="sm" type="none"/>
                      <a:tailEnd len="sm" w="sm" type="none"/>
                    </a:lnR>
                    <a:lnT cap="flat" cmpd="sng" w="12700">
                      <a:solidFill>
                        <a:srgbClr val="005BAD"/>
                      </a:solidFill>
                      <a:prstDash val="solid"/>
                      <a:round/>
                      <a:headEnd len="sm" w="sm" type="none"/>
                      <a:tailEnd len="sm" w="sm" type="none"/>
                    </a:lnT>
                    <a:lnB cap="flat" cmpd="sng" w="12700">
                      <a:solidFill>
                        <a:srgbClr val="005BAD"/>
                      </a:solidFill>
                      <a:prstDash val="solid"/>
                      <a:round/>
                      <a:headEnd len="sm" w="sm" type="none"/>
                      <a:tailEnd len="sm" w="sm" type="none"/>
                    </a:lnB>
                    <a:solidFill>
                      <a:srgbClr val="EBFFFC"/>
                    </a:solidFill>
                  </a:tcPr>
                </a:tc>
              </a:tr>
              <a:tr h="468050">
                <a:tc gridSpan="4">
                  <a:txBody>
                    <a:bodyPr/>
                    <a:lstStyle/>
                    <a:p>
                      <a:pPr indent="0" lvl="0" marL="0" marR="0" rtl="0" algn="ctr">
                        <a:spcBef>
                          <a:spcPts val="0"/>
                        </a:spcBef>
                        <a:spcAft>
                          <a:spcPts val="0"/>
                        </a:spcAft>
                        <a:buNone/>
                      </a:pPr>
                      <a:r>
                        <a:rPr b="1" lang="ja-JP" sz="1000" u="none" cap="none" strike="noStrike">
                          <a:latin typeface="Arial"/>
                          <a:ea typeface="Arial"/>
                          <a:cs typeface="Arial"/>
                          <a:sym typeface="Arial"/>
                        </a:rPr>
                        <a:t>合計</a:t>
                      </a:r>
                      <a:endParaRPr/>
                    </a:p>
                  </a:txBody>
                  <a:tcPr marT="45725" marB="45725" marR="91450" marL="91450" anchor="ctr">
                    <a:lnL cap="flat" cmpd="sng" w="12700">
                      <a:solidFill>
                        <a:srgbClr val="005BAD"/>
                      </a:solidFill>
                      <a:prstDash val="solid"/>
                      <a:round/>
                      <a:headEnd len="sm" w="sm" type="none"/>
                      <a:tailEnd len="sm" w="sm" type="none"/>
                    </a:lnL>
                    <a:lnR cap="flat" cmpd="sng" w="12700">
                      <a:solidFill>
                        <a:srgbClr val="005BAD"/>
                      </a:solidFill>
                      <a:prstDash val="solid"/>
                      <a:round/>
                      <a:headEnd len="sm" w="sm" type="none"/>
                      <a:tailEnd len="sm" w="sm" type="none"/>
                    </a:lnR>
                    <a:lnT cap="flat" cmpd="sng" w="12700">
                      <a:solidFill>
                        <a:srgbClr val="005BAD"/>
                      </a:solidFill>
                      <a:prstDash val="solid"/>
                      <a:round/>
                      <a:headEnd len="sm" w="sm" type="none"/>
                      <a:tailEnd len="sm" w="sm" type="none"/>
                    </a:lnT>
                    <a:lnB cap="flat" cmpd="sng" w="12700">
                      <a:solidFill>
                        <a:srgbClr val="005BAD"/>
                      </a:solidFill>
                      <a:prstDash val="solid"/>
                      <a:round/>
                      <a:headEnd len="sm" w="sm" type="none"/>
                      <a:tailEnd len="sm" w="sm" type="none"/>
                    </a:lnB>
                    <a:solidFill>
                      <a:srgbClr val="CEEEFE"/>
                    </a:solidFill>
                  </a:tcPr>
                </a:tc>
                <a:tc hMerge="1"/>
                <a:tc hMerge="1"/>
                <a:tc hMerge="1"/>
                <a:tc>
                  <a:txBody>
                    <a:bodyPr/>
                    <a:lstStyle/>
                    <a:p>
                      <a:pPr indent="0" lvl="0" marL="0" marR="0" rtl="0" algn="r">
                        <a:spcBef>
                          <a:spcPts val="0"/>
                        </a:spcBef>
                        <a:spcAft>
                          <a:spcPts val="0"/>
                        </a:spcAft>
                        <a:buNone/>
                      </a:pPr>
                      <a:r>
                        <a:rPr b="1" lang="ja-JP" sz="1000" u="none" cap="none" strike="noStrike">
                          <a:latin typeface="Arial"/>
                          <a:ea typeface="Arial"/>
                          <a:cs typeface="Arial"/>
                          <a:sym typeface="Arial"/>
                        </a:rPr>
                        <a:t>400万円</a:t>
                      </a:r>
                      <a:endParaRPr/>
                    </a:p>
                  </a:txBody>
                  <a:tcPr marT="45725" marB="45725" marR="91450" marL="91450" anchor="ctr">
                    <a:lnL cap="flat" cmpd="sng" w="12700">
                      <a:solidFill>
                        <a:srgbClr val="005BAD"/>
                      </a:solidFill>
                      <a:prstDash val="solid"/>
                      <a:round/>
                      <a:headEnd len="sm" w="sm" type="none"/>
                      <a:tailEnd len="sm" w="sm" type="none"/>
                    </a:lnL>
                    <a:lnR cap="flat" cmpd="sng" w="12700">
                      <a:solidFill>
                        <a:srgbClr val="005BAD"/>
                      </a:solidFill>
                      <a:prstDash val="solid"/>
                      <a:round/>
                      <a:headEnd len="sm" w="sm" type="none"/>
                      <a:tailEnd len="sm" w="sm" type="none"/>
                    </a:lnR>
                    <a:lnT cap="flat" cmpd="sng" w="12700">
                      <a:solidFill>
                        <a:srgbClr val="005BAD"/>
                      </a:solidFill>
                      <a:prstDash val="solid"/>
                      <a:round/>
                      <a:headEnd len="sm" w="sm" type="none"/>
                      <a:tailEnd len="sm" w="sm" type="none"/>
                    </a:lnT>
                    <a:lnB cap="flat" cmpd="sng" w="12700">
                      <a:solidFill>
                        <a:srgbClr val="005BAD"/>
                      </a:solidFill>
                      <a:prstDash val="solid"/>
                      <a:round/>
                      <a:headEnd len="sm" w="sm" type="none"/>
                      <a:tailEnd len="sm" w="sm" type="none"/>
                    </a:lnB>
                    <a:solidFill>
                      <a:srgbClr val="CEEEFE"/>
                    </a:solidFill>
                  </a:tcPr>
                </a:tc>
              </a:tr>
            </a:tbl>
          </a:graphicData>
        </a:graphic>
      </p:graphicFrame>
      <p:sp>
        <p:nvSpPr>
          <p:cNvPr id="819" name="Google Shape;819;p90"/>
          <p:cNvSpPr/>
          <p:nvPr/>
        </p:nvSpPr>
        <p:spPr>
          <a:xfrm>
            <a:off x="323642" y="5376928"/>
            <a:ext cx="3455400" cy="621000"/>
          </a:xfrm>
          <a:prstGeom prst="rect">
            <a:avLst/>
          </a:prstGeom>
          <a:noFill/>
          <a:ln>
            <a:noFill/>
          </a:ln>
        </p:spPr>
        <p:txBody>
          <a:bodyPr anchorCtr="0" anchor="ctr" bIns="45700" lIns="91425" spcFirstLastPara="1" rIns="91425" wrap="square" tIns="45700">
            <a:noAutofit/>
          </a:bodyPr>
          <a:lstStyle/>
          <a:p>
            <a:pPr indent="-155575" lvl="0" marL="171450" marR="0" rtl="0" algn="l">
              <a:lnSpc>
                <a:spcPct val="114000"/>
              </a:lnSpc>
              <a:spcBef>
                <a:spcPts val="0"/>
              </a:spcBef>
              <a:spcAft>
                <a:spcPts val="0"/>
              </a:spcAft>
              <a:buClr>
                <a:srgbClr val="005BAD"/>
              </a:buClr>
              <a:buSzPts val="1150"/>
              <a:buFont typeface="Noto Sans Symbols"/>
              <a:buChar char="●"/>
            </a:pPr>
            <a:r>
              <a:rPr lang="ja-JP" sz="1150">
                <a:solidFill>
                  <a:srgbClr val="005BAD"/>
                </a:solidFill>
                <a:latin typeface="Arial"/>
                <a:ea typeface="Arial"/>
                <a:cs typeface="Arial"/>
                <a:sym typeface="Arial"/>
              </a:rPr>
              <a:t>ヒント</a:t>
            </a:r>
            <a:endParaRPr sz="1150"/>
          </a:p>
          <a:p>
            <a:pPr indent="0" lvl="0" marL="0" marR="0" rtl="0" algn="l">
              <a:lnSpc>
                <a:spcPct val="114000"/>
              </a:lnSpc>
              <a:spcBef>
                <a:spcPts val="0"/>
              </a:spcBef>
              <a:spcAft>
                <a:spcPts val="0"/>
              </a:spcAft>
              <a:buClr>
                <a:schemeClr val="dk1"/>
              </a:buClr>
              <a:buSzPts val="1200"/>
              <a:buFont typeface="Noto Sans Symbols"/>
              <a:buNone/>
            </a:pPr>
            <a:r>
              <a:rPr lang="ja-JP" sz="1150">
                <a:solidFill>
                  <a:schemeClr val="dk1"/>
                </a:solidFill>
                <a:latin typeface="Arial"/>
                <a:ea typeface="Arial"/>
                <a:cs typeface="Arial"/>
                <a:sym typeface="Arial"/>
              </a:rPr>
              <a:t>  </a:t>
            </a:r>
            <a:r>
              <a:rPr lang="ja-JP" sz="1150">
                <a:solidFill>
                  <a:schemeClr val="dk1"/>
                </a:solidFill>
                <a:latin typeface="Arial"/>
                <a:ea typeface="Arial"/>
                <a:cs typeface="Arial"/>
                <a:sym typeface="Arial"/>
              </a:rPr>
              <a:t> </a:t>
            </a:r>
            <a:r>
              <a:rPr lang="ja-JP" sz="1150">
                <a:solidFill>
                  <a:schemeClr val="dk1"/>
                </a:solidFill>
                <a:latin typeface="Arial"/>
                <a:ea typeface="Arial"/>
                <a:cs typeface="Arial"/>
                <a:sym typeface="Arial"/>
              </a:rPr>
              <a:t>いくつかの負担方法を組み合わせる</a:t>
            </a:r>
            <a:endParaRPr sz="1150">
              <a:solidFill>
                <a:schemeClr val="dk1"/>
              </a:solidFill>
              <a:latin typeface="Arial"/>
              <a:ea typeface="Arial"/>
              <a:cs typeface="Arial"/>
              <a:sym typeface="Arial"/>
            </a:endParaRPr>
          </a:p>
          <a:p>
            <a:pPr indent="0" lvl="0" marL="0" marR="0" rtl="0" algn="l">
              <a:lnSpc>
                <a:spcPct val="114000"/>
              </a:lnSpc>
              <a:spcBef>
                <a:spcPts val="0"/>
              </a:spcBef>
              <a:spcAft>
                <a:spcPts val="0"/>
              </a:spcAft>
              <a:buClr>
                <a:schemeClr val="dk1"/>
              </a:buClr>
              <a:buSzPts val="1200"/>
              <a:buFont typeface="Noto Sans Symbols"/>
              <a:buNone/>
            </a:pPr>
            <a:r>
              <a:rPr lang="ja-JP" sz="1150">
                <a:solidFill>
                  <a:schemeClr val="dk1"/>
                </a:solidFill>
                <a:latin typeface="Arial"/>
                <a:ea typeface="Arial"/>
                <a:cs typeface="Arial"/>
                <a:sym typeface="Arial"/>
              </a:rPr>
              <a:t>   方法も考えてみよう！</a:t>
            </a:r>
            <a:endParaRPr sz="1150"/>
          </a:p>
        </p:txBody>
      </p:sp>
      <p:sp>
        <p:nvSpPr>
          <p:cNvPr id="820" name="Google Shape;820;p90"/>
          <p:cNvSpPr txBox="1"/>
          <p:nvPr>
            <p:ph idx="1" type="body"/>
          </p:nvPr>
        </p:nvSpPr>
        <p:spPr>
          <a:xfrm>
            <a:off x="5660000" y="4520800"/>
            <a:ext cx="866100" cy="184800"/>
          </a:xfrm>
          <a:prstGeom prst="rect">
            <a:avLst/>
          </a:prstGeom>
          <a:noFill/>
          <a:ln>
            <a:noFill/>
          </a:ln>
        </p:spPr>
        <p:txBody>
          <a:bodyPr anchorCtr="0" anchor="ctr" bIns="45700" lIns="36000" spcFirstLastPara="1" rIns="36000" wrap="square" tIns="45700">
            <a:noAutofit/>
          </a:bodyPr>
          <a:lstStyle>
            <a:lvl1pPr indent="-228600" lvl="0" marL="457200" marR="0" algn="r">
              <a:lnSpc>
                <a:spcPct val="90000"/>
              </a:lnSpc>
              <a:spcBef>
                <a:spcPts val="1000"/>
              </a:spcBef>
              <a:spcAft>
                <a:spcPts val="0"/>
              </a:spcAft>
              <a:buClr>
                <a:schemeClr val="dk1"/>
              </a:buClr>
              <a:buSzPts val="1200"/>
              <a:buFont typeface="Arial"/>
              <a:buNone/>
              <a:defRPr b="0" i="0" sz="1200" u="none" cap="none" strike="noStrike">
                <a:solidFill>
                  <a:schemeClr val="dk1"/>
                </a:solidFill>
                <a:latin typeface="Arial"/>
                <a:ea typeface="Arial"/>
                <a:cs typeface="Arial"/>
                <a:sym typeface="Arial"/>
              </a:defRPr>
            </a:lvl1pPr>
            <a:lvl2pPr indent="-292100" lvl="1" marL="914400" marR="0" algn="l">
              <a:lnSpc>
                <a:spcPct val="90000"/>
              </a:lnSpc>
              <a:spcBef>
                <a:spcPts val="500"/>
              </a:spcBef>
              <a:spcAft>
                <a:spcPts val="0"/>
              </a:spcAft>
              <a:buClr>
                <a:schemeClr val="dk1"/>
              </a:buClr>
              <a:buSzPts val="1000"/>
              <a:buFont typeface="Arial"/>
              <a:buChar char="•"/>
              <a:defRPr b="0" i="0" sz="1000" u="none" cap="none" strike="noStrike">
                <a:solidFill>
                  <a:schemeClr val="dk1"/>
                </a:solidFill>
                <a:latin typeface="Arial"/>
                <a:ea typeface="Arial"/>
                <a:cs typeface="Arial"/>
                <a:sym typeface="Arial"/>
              </a:defRPr>
            </a:lvl2pPr>
            <a:lvl3pPr indent="-292100" lvl="2" marL="1371600" marR="0" algn="l">
              <a:lnSpc>
                <a:spcPct val="90000"/>
              </a:lnSpc>
              <a:spcBef>
                <a:spcPts val="500"/>
              </a:spcBef>
              <a:spcAft>
                <a:spcPts val="0"/>
              </a:spcAft>
              <a:buClr>
                <a:schemeClr val="dk1"/>
              </a:buClr>
              <a:buSzPts val="1000"/>
              <a:buFont typeface="Arial"/>
              <a:buChar char="•"/>
              <a:defRPr b="0" i="0" sz="1000" u="none" cap="none" strike="noStrike">
                <a:solidFill>
                  <a:schemeClr val="dk1"/>
                </a:solidFill>
                <a:latin typeface="Arial"/>
                <a:ea typeface="Arial"/>
                <a:cs typeface="Arial"/>
                <a:sym typeface="Arial"/>
              </a:defRPr>
            </a:lvl3pPr>
            <a:lvl4pPr indent="-292100" lvl="3" marL="1828800" marR="0" algn="l">
              <a:lnSpc>
                <a:spcPct val="90000"/>
              </a:lnSpc>
              <a:spcBef>
                <a:spcPts val="500"/>
              </a:spcBef>
              <a:spcAft>
                <a:spcPts val="0"/>
              </a:spcAft>
              <a:buClr>
                <a:schemeClr val="dk1"/>
              </a:buClr>
              <a:buSzPts val="1000"/>
              <a:buFont typeface="Arial"/>
              <a:buChar char="•"/>
              <a:defRPr b="0" i="0" sz="1000" u="none" cap="none" strike="noStrike">
                <a:solidFill>
                  <a:schemeClr val="dk1"/>
                </a:solidFill>
                <a:latin typeface="Arial"/>
                <a:ea typeface="Arial"/>
                <a:cs typeface="Arial"/>
                <a:sym typeface="Arial"/>
              </a:defRPr>
            </a:lvl4pPr>
            <a:lvl5pPr indent="-292100" lvl="4" marL="2286000" marR="0" algn="l">
              <a:lnSpc>
                <a:spcPct val="90000"/>
              </a:lnSpc>
              <a:spcBef>
                <a:spcPts val="500"/>
              </a:spcBef>
              <a:spcAft>
                <a:spcPts val="0"/>
              </a:spcAft>
              <a:buClr>
                <a:schemeClr val="dk1"/>
              </a:buClr>
              <a:buSzPts val="1000"/>
              <a:buFont typeface="Arial"/>
              <a:buChar char="•"/>
              <a:defRPr b="0" i="0" sz="1000" u="none" cap="none" strike="noStrike">
                <a:solidFill>
                  <a:schemeClr val="dk1"/>
                </a:solidFill>
                <a:latin typeface="Arial"/>
                <a:ea typeface="Arial"/>
                <a:cs typeface="Arial"/>
                <a:sym typeface="Arial"/>
              </a:defRPr>
            </a:lvl5pPr>
            <a:lvl6pPr indent="-342900" lvl="5" marL="27432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6pPr>
            <a:lvl7pPr indent="-342900" lvl="6" marL="32004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7pPr>
            <a:lvl8pPr indent="-342900" lvl="7" marL="36576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8pPr>
            <a:lvl9pPr indent="-342900" lvl="8" marL="41148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9pPr>
          </a:lstStyle>
          <a:p/>
        </p:txBody>
      </p:sp>
      <p:sp>
        <p:nvSpPr>
          <p:cNvPr id="821" name="Google Shape;821;p90"/>
          <p:cNvSpPr txBox="1"/>
          <p:nvPr>
            <p:ph idx="2" type="body"/>
          </p:nvPr>
        </p:nvSpPr>
        <p:spPr>
          <a:xfrm>
            <a:off x="5660000" y="5001751"/>
            <a:ext cx="866100" cy="184800"/>
          </a:xfrm>
          <a:prstGeom prst="rect">
            <a:avLst/>
          </a:prstGeom>
          <a:noFill/>
          <a:ln>
            <a:noFill/>
          </a:ln>
        </p:spPr>
        <p:txBody>
          <a:bodyPr anchorCtr="0" anchor="ctr" bIns="45700" lIns="36000" spcFirstLastPara="1" rIns="36000" wrap="square" tIns="45700">
            <a:noAutofit/>
          </a:bodyPr>
          <a:lstStyle>
            <a:lvl1pPr indent="-228600" lvl="0" marL="457200" marR="0" algn="r">
              <a:lnSpc>
                <a:spcPct val="90000"/>
              </a:lnSpc>
              <a:spcBef>
                <a:spcPts val="1000"/>
              </a:spcBef>
              <a:spcAft>
                <a:spcPts val="0"/>
              </a:spcAft>
              <a:buClr>
                <a:schemeClr val="dk1"/>
              </a:buClr>
              <a:buSzPts val="1200"/>
              <a:buFont typeface="Arial"/>
              <a:buNone/>
              <a:defRPr b="0" i="0" sz="1200" u="none" cap="none" strike="noStrike">
                <a:solidFill>
                  <a:schemeClr val="dk1"/>
                </a:solidFill>
                <a:latin typeface="Arial"/>
                <a:ea typeface="Arial"/>
                <a:cs typeface="Arial"/>
                <a:sym typeface="Arial"/>
              </a:defRPr>
            </a:lvl1pPr>
            <a:lvl2pPr indent="-292100" lvl="1" marL="914400" marR="0" algn="l">
              <a:lnSpc>
                <a:spcPct val="90000"/>
              </a:lnSpc>
              <a:spcBef>
                <a:spcPts val="500"/>
              </a:spcBef>
              <a:spcAft>
                <a:spcPts val="0"/>
              </a:spcAft>
              <a:buClr>
                <a:schemeClr val="dk1"/>
              </a:buClr>
              <a:buSzPts val="1000"/>
              <a:buFont typeface="Arial"/>
              <a:buChar char="•"/>
              <a:defRPr b="0" i="0" sz="1000" u="none" cap="none" strike="noStrike">
                <a:solidFill>
                  <a:schemeClr val="dk1"/>
                </a:solidFill>
                <a:latin typeface="Arial"/>
                <a:ea typeface="Arial"/>
                <a:cs typeface="Arial"/>
                <a:sym typeface="Arial"/>
              </a:defRPr>
            </a:lvl2pPr>
            <a:lvl3pPr indent="-292100" lvl="2" marL="1371600" marR="0" algn="l">
              <a:lnSpc>
                <a:spcPct val="90000"/>
              </a:lnSpc>
              <a:spcBef>
                <a:spcPts val="500"/>
              </a:spcBef>
              <a:spcAft>
                <a:spcPts val="0"/>
              </a:spcAft>
              <a:buClr>
                <a:schemeClr val="dk1"/>
              </a:buClr>
              <a:buSzPts val="1000"/>
              <a:buFont typeface="Arial"/>
              <a:buChar char="•"/>
              <a:defRPr b="0" i="0" sz="1000" u="none" cap="none" strike="noStrike">
                <a:solidFill>
                  <a:schemeClr val="dk1"/>
                </a:solidFill>
                <a:latin typeface="Arial"/>
                <a:ea typeface="Arial"/>
                <a:cs typeface="Arial"/>
                <a:sym typeface="Arial"/>
              </a:defRPr>
            </a:lvl3pPr>
            <a:lvl4pPr indent="-292100" lvl="3" marL="1828800" marR="0" algn="l">
              <a:lnSpc>
                <a:spcPct val="90000"/>
              </a:lnSpc>
              <a:spcBef>
                <a:spcPts val="500"/>
              </a:spcBef>
              <a:spcAft>
                <a:spcPts val="0"/>
              </a:spcAft>
              <a:buClr>
                <a:schemeClr val="dk1"/>
              </a:buClr>
              <a:buSzPts val="1000"/>
              <a:buFont typeface="Arial"/>
              <a:buChar char="•"/>
              <a:defRPr b="0" i="0" sz="1000" u="none" cap="none" strike="noStrike">
                <a:solidFill>
                  <a:schemeClr val="dk1"/>
                </a:solidFill>
                <a:latin typeface="Arial"/>
                <a:ea typeface="Arial"/>
                <a:cs typeface="Arial"/>
                <a:sym typeface="Arial"/>
              </a:defRPr>
            </a:lvl4pPr>
            <a:lvl5pPr indent="-292100" lvl="4" marL="2286000" marR="0" algn="l">
              <a:lnSpc>
                <a:spcPct val="90000"/>
              </a:lnSpc>
              <a:spcBef>
                <a:spcPts val="500"/>
              </a:spcBef>
              <a:spcAft>
                <a:spcPts val="0"/>
              </a:spcAft>
              <a:buClr>
                <a:schemeClr val="dk1"/>
              </a:buClr>
              <a:buSzPts val="1000"/>
              <a:buFont typeface="Arial"/>
              <a:buChar char="•"/>
              <a:defRPr b="0" i="0" sz="1000" u="none" cap="none" strike="noStrike">
                <a:solidFill>
                  <a:schemeClr val="dk1"/>
                </a:solidFill>
                <a:latin typeface="Arial"/>
                <a:ea typeface="Arial"/>
                <a:cs typeface="Arial"/>
                <a:sym typeface="Arial"/>
              </a:defRPr>
            </a:lvl5pPr>
            <a:lvl6pPr indent="-342900" lvl="5" marL="27432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6pPr>
            <a:lvl7pPr indent="-342900" lvl="6" marL="32004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7pPr>
            <a:lvl8pPr indent="-342900" lvl="7" marL="36576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8pPr>
            <a:lvl9pPr indent="-342900" lvl="8" marL="41148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9pPr>
          </a:lstStyle>
          <a:p/>
        </p:txBody>
      </p:sp>
      <p:sp>
        <p:nvSpPr>
          <p:cNvPr id="822" name="Google Shape;822;p90"/>
          <p:cNvSpPr txBox="1"/>
          <p:nvPr>
            <p:ph idx="3" type="body"/>
          </p:nvPr>
        </p:nvSpPr>
        <p:spPr>
          <a:xfrm>
            <a:off x="5660000" y="5466527"/>
            <a:ext cx="866100" cy="184800"/>
          </a:xfrm>
          <a:prstGeom prst="rect">
            <a:avLst/>
          </a:prstGeom>
          <a:noFill/>
          <a:ln>
            <a:noFill/>
          </a:ln>
        </p:spPr>
        <p:txBody>
          <a:bodyPr anchorCtr="0" anchor="ctr" bIns="45700" lIns="36000" spcFirstLastPara="1" rIns="36000" wrap="square" tIns="45700">
            <a:noAutofit/>
          </a:bodyPr>
          <a:lstStyle>
            <a:lvl1pPr indent="-228600" lvl="0" marL="457200" marR="0" algn="r">
              <a:lnSpc>
                <a:spcPct val="90000"/>
              </a:lnSpc>
              <a:spcBef>
                <a:spcPts val="1000"/>
              </a:spcBef>
              <a:spcAft>
                <a:spcPts val="0"/>
              </a:spcAft>
              <a:buClr>
                <a:schemeClr val="dk1"/>
              </a:buClr>
              <a:buSzPts val="1200"/>
              <a:buFont typeface="Arial"/>
              <a:buNone/>
              <a:defRPr b="0" i="0" sz="1200" u="none" cap="none" strike="noStrike">
                <a:solidFill>
                  <a:schemeClr val="dk1"/>
                </a:solidFill>
                <a:latin typeface="Arial"/>
                <a:ea typeface="Arial"/>
                <a:cs typeface="Arial"/>
                <a:sym typeface="Arial"/>
              </a:defRPr>
            </a:lvl1pPr>
            <a:lvl2pPr indent="-292100" lvl="1" marL="914400" marR="0" algn="l">
              <a:lnSpc>
                <a:spcPct val="90000"/>
              </a:lnSpc>
              <a:spcBef>
                <a:spcPts val="500"/>
              </a:spcBef>
              <a:spcAft>
                <a:spcPts val="0"/>
              </a:spcAft>
              <a:buClr>
                <a:schemeClr val="dk1"/>
              </a:buClr>
              <a:buSzPts val="1000"/>
              <a:buFont typeface="Arial"/>
              <a:buChar char="•"/>
              <a:defRPr b="0" i="0" sz="1000" u="none" cap="none" strike="noStrike">
                <a:solidFill>
                  <a:schemeClr val="dk1"/>
                </a:solidFill>
                <a:latin typeface="Arial"/>
                <a:ea typeface="Arial"/>
                <a:cs typeface="Arial"/>
                <a:sym typeface="Arial"/>
              </a:defRPr>
            </a:lvl2pPr>
            <a:lvl3pPr indent="-292100" lvl="2" marL="1371600" marR="0" algn="l">
              <a:lnSpc>
                <a:spcPct val="90000"/>
              </a:lnSpc>
              <a:spcBef>
                <a:spcPts val="500"/>
              </a:spcBef>
              <a:spcAft>
                <a:spcPts val="0"/>
              </a:spcAft>
              <a:buClr>
                <a:schemeClr val="dk1"/>
              </a:buClr>
              <a:buSzPts val="1000"/>
              <a:buFont typeface="Arial"/>
              <a:buChar char="•"/>
              <a:defRPr b="0" i="0" sz="1000" u="none" cap="none" strike="noStrike">
                <a:solidFill>
                  <a:schemeClr val="dk1"/>
                </a:solidFill>
                <a:latin typeface="Arial"/>
                <a:ea typeface="Arial"/>
                <a:cs typeface="Arial"/>
                <a:sym typeface="Arial"/>
              </a:defRPr>
            </a:lvl3pPr>
            <a:lvl4pPr indent="-292100" lvl="3" marL="1828800" marR="0" algn="l">
              <a:lnSpc>
                <a:spcPct val="90000"/>
              </a:lnSpc>
              <a:spcBef>
                <a:spcPts val="500"/>
              </a:spcBef>
              <a:spcAft>
                <a:spcPts val="0"/>
              </a:spcAft>
              <a:buClr>
                <a:schemeClr val="dk1"/>
              </a:buClr>
              <a:buSzPts val="1000"/>
              <a:buFont typeface="Arial"/>
              <a:buChar char="•"/>
              <a:defRPr b="0" i="0" sz="1000" u="none" cap="none" strike="noStrike">
                <a:solidFill>
                  <a:schemeClr val="dk1"/>
                </a:solidFill>
                <a:latin typeface="Arial"/>
                <a:ea typeface="Arial"/>
                <a:cs typeface="Arial"/>
                <a:sym typeface="Arial"/>
              </a:defRPr>
            </a:lvl4pPr>
            <a:lvl5pPr indent="-292100" lvl="4" marL="2286000" marR="0" algn="l">
              <a:lnSpc>
                <a:spcPct val="90000"/>
              </a:lnSpc>
              <a:spcBef>
                <a:spcPts val="500"/>
              </a:spcBef>
              <a:spcAft>
                <a:spcPts val="0"/>
              </a:spcAft>
              <a:buClr>
                <a:schemeClr val="dk1"/>
              </a:buClr>
              <a:buSzPts val="1000"/>
              <a:buFont typeface="Arial"/>
              <a:buChar char="•"/>
              <a:defRPr b="0" i="0" sz="1000" u="none" cap="none" strike="noStrike">
                <a:solidFill>
                  <a:schemeClr val="dk1"/>
                </a:solidFill>
                <a:latin typeface="Arial"/>
                <a:ea typeface="Arial"/>
                <a:cs typeface="Arial"/>
                <a:sym typeface="Arial"/>
              </a:defRPr>
            </a:lvl5pPr>
            <a:lvl6pPr indent="-342900" lvl="5" marL="27432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6pPr>
            <a:lvl7pPr indent="-342900" lvl="6" marL="32004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7pPr>
            <a:lvl8pPr indent="-342900" lvl="7" marL="36576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8pPr>
            <a:lvl9pPr indent="-342900" lvl="8" marL="41148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9pPr>
          </a:lstStyle>
          <a:p/>
        </p:txBody>
      </p:sp>
      <p:sp>
        <p:nvSpPr>
          <p:cNvPr id="823" name="Google Shape;823;p90"/>
          <p:cNvSpPr txBox="1"/>
          <p:nvPr>
            <p:ph idx="4" type="body"/>
          </p:nvPr>
        </p:nvSpPr>
        <p:spPr>
          <a:xfrm>
            <a:off x="5660000" y="5936498"/>
            <a:ext cx="866100" cy="184800"/>
          </a:xfrm>
          <a:prstGeom prst="rect">
            <a:avLst/>
          </a:prstGeom>
          <a:noFill/>
          <a:ln>
            <a:noFill/>
          </a:ln>
        </p:spPr>
        <p:txBody>
          <a:bodyPr anchorCtr="0" anchor="ctr" bIns="45700" lIns="36000" spcFirstLastPara="1" rIns="36000" wrap="square" tIns="45700">
            <a:noAutofit/>
          </a:bodyPr>
          <a:lstStyle>
            <a:lvl1pPr indent="-228600" lvl="0" marL="457200" marR="0" algn="r">
              <a:lnSpc>
                <a:spcPct val="90000"/>
              </a:lnSpc>
              <a:spcBef>
                <a:spcPts val="1000"/>
              </a:spcBef>
              <a:spcAft>
                <a:spcPts val="0"/>
              </a:spcAft>
              <a:buClr>
                <a:schemeClr val="dk1"/>
              </a:buClr>
              <a:buSzPts val="1200"/>
              <a:buFont typeface="Arial"/>
              <a:buNone/>
              <a:defRPr b="0" i="0" sz="1200" u="none" cap="none" strike="noStrike">
                <a:solidFill>
                  <a:schemeClr val="dk1"/>
                </a:solidFill>
                <a:latin typeface="Arial"/>
                <a:ea typeface="Arial"/>
                <a:cs typeface="Arial"/>
                <a:sym typeface="Arial"/>
              </a:defRPr>
            </a:lvl1pPr>
            <a:lvl2pPr indent="-292100" lvl="1" marL="914400" marR="0" algn="l">
              <a:lnSpc>
                <a:spcPct val="90000"/>
              </a:lnSpc>
              <a:spcBef>
                <a:spcPts val="500"/>
              </a:spcBef>
              <a:spcAft>
                <a:spcPts val="0"/>
              </a:spcAft>
              <a:buClr>
                <a:schemeClr val="dk1"/>
              </a:buClr>
              <a:buSzPts val="1000"/>
              <a:buFont typeface="Arial"/>
              <a:buChar char="•"/>
              <a:defRPr b="0" i="0" sz="1000" u="none" cap="none" strike="noStrike">
                <a:solidFill>
                  <a:schemeClr val="dk1"/>
                </a:solidFill>
                <a:latin typeface="Arial"/>
                <a:ea typeface="Arial"/>
                <a:cs typeface="Arial"/>
                <a:sym typeface="Arial"/>
              </a:defRPr>
            </a:lvl2pPr>
            <a:lvl3pPr indent="-292100" lvl="2" marL="1371600" marR="0" algn="l">
              <a:lnSpc>
                <a:spcPct val="90000"/>
              </a:lnSpc>
              <a:spcBef>
                <a:spcPts val="500"/>
              </a:spcBef>
              <a:spcAft>
                <a:spcPts val="0"/>
              </a:spcAft>
              <a:buClr>
                <a:schemeClr val="dk1"/>
              </a:buClr>
              <a:buSzPts val="1000"/>
              <a:buFont typeface="Arial"/>
              <a:buChar char="•"/>
              <a:defRPr b="0" i="0" sz="1000" u="none" cap="none" strike="noStrike">
                <a:solidFill>
                  <a:schemeClr val="dk1"/>
                </a:solidFill>
                <a:latin typeface="Arial"/>
                <a:ea typeface="Arial"/>
                <a:cs typeface="Arial"/>
                <a:sym typeface="Arial"/>
              </a:defRPr>
            </a:lvl3pPr>
            <a:lvl4pPr indent="-292100" lvl="3" marL="1828800" marR="0" algn="l">
              <a:lnSpc>
                <a:spcPct val="90000"/>
              </a:lnSpc>
              <a:spcBef>
                <a:spcPts val="500"/>
              </a:spcBef>
              <a:spcAft>
                <a:spcPts val="0"/>
              </a:spcAft>
              <a:buClr>
                <a:schemeClr val="dk1"/>
              </a:buClr>
              <a:buSzPts val="1000"/>
              <a:buFont typeface="Arial"/>
              <a:buChar char="•"/>
              <a:defRPr b="0" i="0" sz="1000" u="none" cap="none" strike="noStrike">
                <a:solidFill>
                  <a:schemeClr val="dk1"/>
                </a:solidFill>
                <a:latin typeface="Arial"/>
                <a:ea typeface="Arial"/>
                <a:cs typeface="Arial"/>
                <a:sym typeface="Arial"/>
              </a:defRPr>
            </a:lvl4pPr>
            <a:lvl5pPr indent="-292100" lvl="4" marL="2286000" marR="0" algn="l">
              <a:lnSpc>
                <a:spcPct val="90000"/>
              </a:lnSpc>
              <a:spcBef>
                <a:spcPts val="500"/>
              </a:spcBef>
              <a:spcAft>
                <a:spcPts val="0"/>
              </a:spcAft>
              <a:buClr>
                <a:schemeClr val="dk1"/>
              </a:buClr>
              <a:buSzPts val="1000"/>
              <a:buFont typeface="Arial"/>
              <a:buChar char="•"/>
              <a:defRPr b="0" i="0" sz="1000" u="none" cap="none" strike="noStrike">
                <a:solidFill>
                  <a:schemeClr val="dk1"/>
                </a:solidFill>
                <a:latin typeface="Arial"/>
                <a:ea typeface="Arial"/>
                <a:cs typeface="Arial"/>
                <a:sym typeface="Arial"/>
              </a:defRPr>
            </a:lvl5pPr>
            <a:lvl6pPr indent="-342900" lvl="5" marL="27432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6pPr>
            <a:lvl7pPr indent="-342900" lvl="6" marL="32004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7pPr>
            <a:lvl8pPr indent="-342900" lvl="7" marL="36576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8pPr>
            <a:lvl9pPr indent="-342900" lvl="8" marL="41148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9pPr>
          </a:lstStyle>
          <a:p/>
        </p:txBody>
      </p:sp>
      <p:sp>
        <p:nvSpPr>
          <p:cNvPr id="824" name="Google Shape;824;p90"/>
          <p:cNvSpPr/>
          <p:nvPr/>
        </p:nvSpPr>
        <p:spPr>
          <a:xfrm>
            <a:off x="323642" y="4022517"/>
            <a:ext cx="3667500" cy="518400"/>
          </a:xfrm>
          <a:prstGeom prst="rect">
            <a:avLst/>
          </a:prstGeom>
          <a:noFill/>
          <a:ln>
            <a:noFill/>
          </a:ln>
        </p:spPr>
        <p:txBody>
          <a:bodyPr anchorCtr="0" anchor="ctr" bIns="45700" lIns="91425" spcFirstLastPara="1" rIns="91425" wrap="square" tIns="45700">
            <a:noAutofit/>
          </a:bodyPr>
          <a:lstStyle/>
          <a:p>
            <a:pPr indent="0" lvl="0" marL="0" marR="0" rtl="0" algn="l">
              <a:lnSpc>
                <a:spcPct val="114000"/>
              </a:lnSpc>
              <a:spcBef>
                <a:spcPts val="0"/>
              </a:spcBef>
              <a:spcAft>
                <a:spcPts val="0"/>
              </a:spcAft>
              <a:buClr>
                <a:srgbClr val="005BAD"/>
              </a:buClr>
              <a:buSzPts val="1600"/>
              <a:buFont typeface="Arial"/>
              <a:buNone/>
            </a:pPr>
            <a:r>
              <a:rPr lang="ja-JP" sz="1600">
                <a:solidFill>
                  <a:srgbClr val="005BAD"/>
                </a:solidFill>
                <a:latin typeface="Arial"/>
                <a:ea typeface="Arial"/>
                <a:cs typeface="Arial"/>
                <a:sym typeface="Arial"/>
              </a:rPr>
              <a:t>各家の所得金額</a:t>
            </a:r>
            <a:r>
              <a:rPr lang="ja-JP" sz="1400">
                <a:solidFill>
                  <a:srgbClr val="005BAD"/>
                </a:solidFill>
                <a:latin typeface="Arial"/>
                <a:ea typeface="Arial"/>
                <a:cs typeface="Arial"/>
                <a:sym typeface="Arial"/>
              </a:rPr>
              <a:t>（もうけ）</a:t>
            </a:r>
            <a:r>
              <a:rPr lang="ja-JP" sz="1600">
                <a:solidFill>
                  <a:srgbClr val="005BAD"/>
                </a:solidFill>
                <a:latin typeface="Arial"/>
                <a:ea typeface="Arial"/>
                <a:cs typeface="Arial"/>
                <a:sym typeface="Arial"/>
              </a:rPr>
              <a:t>と</a:t>
            </a:r>
            <a:endParaRPr sz="1600">
              <a:solidFill>
                <a:srgbClr val="005BAD"/>
              </a:solidFill>
              <a:latin typeface="Arial"/>
              <a:ea typeface="Arial"/>
              <a:cs typeface="Arial"/>
              <a:sym typeface="Arial"/>
            </a:endParaRPr>
          </a:p>
          <a:p>
            <a:pPr indent="0" lvl="0" marL="0" marR="0" rtl="0" algn="l">
              <a:lnSpc>
                <a:spcPct val="114000"/>
              </a:lnSpc>
              <a:spcBef>
                <a:spcPts val="0"/>
              </a:spcBef>
              <a:spcAft>
                <a:spcPts val="0"/>
              </a:spcAft>
              <a:buClr>
                <a:srgbClr val="005BAD"/>
              </a:buClr>
              <a:buSzPts val="1600"/>
              <a:buFont typeface="Arial"/>
              <a:buNone/>
            </a:pPr>
            <a:r>
              <a:rPr lang="ja-JP" sz="1600">
                <a:solidFill>
                  <a:srgbClr val="005BAD"/>
                </a:solidFill>
                <a:latin typeface="Arial"/>
                <a:ea typeface="Arial"/>
                <a:cs typeface="Arial"/>
                <a:sym typeface="Arial"/>
              </a:rPr>
              <a:t>橋の使用回数が異なる場合</a:t>
            </a:r>
            <a:endParaRPr/>
          </a:p>
        </p:txBody>
      </p:sp>
      <p:sp>
        <p:nvSpPr>
          <p:cNvPr id="825" name="Google Shape;825;p90"/>
          <p:cNvSpPr/>
          <p:nvPr/>
        </p:nvSpPr>
        <p:spPr>
          <a:xfrm>
            <a:off x="3928375" y="1257125"/>
            <a:ext cx="1709700" cy="226800"/>
          </a:xfrm>
          <a:prstGeom prst="rect">
            <a:avLst/>
          </a:prstGeom>
          <a:noFill/>
          <a:ln cap="flat" cmpd="sng" w="19050">
            <a:solidFill>
              <a:srgbClr val="262626"/>
            </a:solidFill>
            <a:prstDash val="solid"/>
            <a:round/>
            <a:headEnd len="sm" w="sm" type="none"/>
            <a:tailEnd len="sm" w="sm" type="none"/>
          </a:ln>
        </p:spPr>
        <p:txBody>
          <a:bodyPr anchorCtr="0" anchor="ctr" bIns="36000" lIns="72000" spcFirstLastPara="1" rIns="72000" wrap="square" tIns="36000">
            <a:noAutofit/>
          </a:bodyPr>
          <a:lstStyle/>
          <a:p>
            <a:pPr indent="0" lvl="0" marL="0" marR="0" rtl="0" algn="ctr">
              <a:lnSpc>
                <a:spcPct val="100000"/>
              </a:lnSpc>
              <a:spcBef>
                <a:spcPts val="0"/>
              </a:spcBef>
              <a:spcAft>
                <a:spcPts val="0"/>
              </a:spcAft>
              <a:buClr>
                <a:schemeClr val="dk1"/>
              </a:buClr>
              <a:buSzPts val="1300"/>
              <a:buFont typeface="Arial"/>
              <a:buNone/>
            </a:pPr>
            <a:r>
              <a:rPr b="0" i="0" lang="ja-JP" sz="1300" u="none" cap="none" strike="noStrike">
                <a:solidFill>
                  <a:schemeClr val="dk1"/>
                </a:solidFill>
                <a:latin typeface="Arial"/>
                <a:ea typeface="Arial"/>
                <a:cs typeface="Arial"/>
                <a:sym typeface="Arial"/>
              </a:rPr>
              <a:t>パターン１</a:t>
            </a:r>
            <a:r>
              <a:rPr b="0" i="0" lang="ja-JP" sz="1200" u="none" cap="none" strike="noStrike">
                <a:solidFill>
                  <a:schemeClr val="dk1"/>
                </a:solidFill>
                <a:latin typeface="Arial"/>
                <a:ea typeface="Arial"/>
                <a:cs typeface="Arial"/>
                <a:sym typeface="Arial"/>
              </a:rPr>
              <a:t>（参考）</a:t>
            </a:r>
            <a:endParaRPr b="0" i="0" sz="1300" u="none" cap="none" strike="noStrike">
              <a:solidFill>
                <a:schemeClr val="dk1"/>
              </a:solidFill>
              <a:latin typeface="Arial"/>
              <a:ea typeface="Arial"/>
              <a:cs typeface="Arial"/>
              <a:sym typeface="Arial"/>
            </a:endParaRPr>
          </a:p>
        </p:txBody>
      </p:sp>
      <p:sp>
        <p:nvSpPr>
          <p:cNvPr id="826" name="Google Shape;826;p90"/>
          <p:cNvSpPr/>
          <p:nvPr/>
        </p:nvSpPr>
        <p:spPr>
          <a:xfrm>
            <a:off x="323642" y="4576465"/>
            <a:ext cx="3455400" cy="621000"/>
          </a:xfrm>
          <a:prstGeom prst="rect">
            <a:avLst/>
          </a:prstGeom>
          <a:noFill/>
          <a:ln>
            <a:noFill/>
          </a:ln>
        </p:spPr>
        <p:txBody>
          <a:bodyPr anchorCtr="0" anchor="ctr" bIns="45700" lIns="91425" spcFirstLastPara="1" rIns="91425" wrap="square" tIns="45700">
            <a:noAutofit/>
          </a:bodyPr>
          <a:lstStyle/>
          <a:p>
            <a:pPr indent="0" lvl="0" marL="0" marR="0" rtl="0" algn="l">
              <a:lnSpc>
                <a:spcPct val="114000"/>
              </a:lnSpc>
              <a:spcBef>
                <a:spcPts val="0"/>
              </a:spcBef>
              <a:spcAft>
                <a:spcPts val="0"/>
              </a:spcAft>
              <a:buClr>
                <a:srgbClr val="005BAD"/>
              </a:buClr>
              <a:buSzPts val="1050"/>
              <a:buFont typeface="Noto Sans Symbols"/>
              <a:buNone/>
            </a:pPr>
            <a:r>
              <a:rPr lang="ja-JP" sz="1000">
                <a:solidFill>
                  <a:srgbClr val="005BAD"/>
                </a:solidFill>
                <a:latin typeface="Arial"/>
                <a:ea typeface="Arial"/>
                <a:cs typeface="Arial"/>
                <a:sym typeface="Arial"/>
              </a:rPr>
              <a:t>※グループの意見を集約し、「負担金額」を</a:t>
            </a:r>
            <a:endParaRPr sz="1000">
              <a:solidFill>
                <a:srgbClr val="005BAD"/>
              </a:solidFill>
              <a:latin typeface="Arial"/>
              <a:ea typeface="Arial"/>
              <a:cs typeface="Arial"/>
              <a:sym typeface="Arial"/>
            </a:endParaRPr>
          </a:p>
          <a:p>
            <a:pPr indent="0" lvl="0" marL="0" marR="0" rtl="0" algn="l">
              <a:lnSpc>
                <a:spcPct val="114000"/>
              </a:lnSpc>
              <a:spcBef>
                <a:spcPts val="0"/>
              </a:spcBef>
              <a:spcAft>
                <a:spcPts val="0"/>
              </a:spcAft>
              <a:buClr>
                <a:srgbClr val="005BAD"/>
              </a:buClr>
              <a:buSzPts val="1050"/>
              <a:buFont typeface="Noto Sans Symbols"/>
              <a:buNone/>
            </a:pPr>
            <a:r>
              <a:rPr lang="ja-JP" sz="1000">
                <a:solidFill>
                  <a:srgbClr val="005BAD"/>
                </a:solidFill>
                <a:latin typeface="Arial"/>
                <a:ea typeface="Arial"/>
                <a:cs typeface="Arial"/>
                <a:sym typeface="Arial"/>
              </a:rPr>
              <a:t>   記入しましょう！</a:t>
            </a:r>
            <a:endParaRPr sz="1000"/>
          </a:p>
        </p:txBody>
      </p:sp>
      <p:sp>
        <p:nvSpPr>
          <p:cNvPr id="827" name="Google Shape;827;p90"/>
          <p:cNvSpPr/>
          <p:nvPr/>
        </p:nvSpPr>
        <p:spPr>
          <a:xfrm>
            <a:off x="6940632" y="3944289"/>
            <a:ext cx="1879500" cy="621000"/>
          </a:xfrm>
          <a:prstGeom prst="rect">
            <a:avLst/>
          </a:prstGeom>
          <a:noFill/>
          <a:ln>
            <a:noFill/>
          </a:ln>
        </p:spPr>
        <p:txBody>
          <a:bodyPr anchorCtr="0" anchor="ctr" bIns="45700" lIns="91425" spcFirstLastPara="1" rIns="91425" wrap="square" tIns="45700">
            <a:noAutofit/>
          </a:bodyPr>
          <a:lstStyle/>
          <a:p>
            <a:pPr indent="0" lvl="0" marL="0" marR="0" rtl="0" algn="l">
              <a:lnSpc>
                <a:spcPct val="114000"/>
              </a:lnSpc>
              <a:spcBef>
                <a:spcPts val="0"/>
              </a:spcBef>
              <a:spcAft>
                <a:spcPts val="0"/>
              </a:spcAft>
              <a:buClr>
                <a:srgbClr val="005BAD"/>
              </a:buClr>
              <a:buSzPts val="900"/>
              <a:buFont typeface="Noto Sans Symbols"/>
              <a:buNone/>
            </a:pPr>
            <a:r>
              <a:rPr lang="ja-JP" sz="900">
                <a:solidFill>
                  <a:srgbClr val="005BAD"/>
                </a:solidFill>
                <a:latin typeface="Arial"/>
                <a:ea typeface="Arial"/>
                <a:cs typeface="Arial"/>
                <a:sym typeface="Arial"/>
              </a:rPr>
              <a:t>※グループでは、どの要素をどれくらい重要視しますか？下の図のどの辺りに位置するか★を動かしてみましょう！</a:t>
            </a:r>
            <a:endParaRPr/>
          </a:p>
        </p:txBody>
      </p:sp>
      <p:grpSp>
        <p:nvGrpSpPr>
          <p:cNvPr id="828" name="Google Shape;828;p90"/>
          <p:cNvGrpSpPr/>
          <p:nvPr/>
        </p:nvGrpSpPr>
        <p:grpSpPr>
          <a:xfrm>
            <a:off x="7088512" y="4832765"/>
            <a:ext cx="1529700" cy="1529700"/>
            <a:chOff x="7088512" y="4886555"/>
            <a:chExt cx="1529700" cy="1529700"/>
          </a:xfrm>
        </p:grpSpPr>
        <p:sp>
          <p:nvSpPr>
            <p:cNvPr id="829" name="Google Shape;829;p90"/>
            <p:cNvSpPr/>
            <p:nvPr/>
          </p:nvSpPr>
          <p:spPr>
            <a:xfrm>
              <a:off x="7660654" y="5458697"/>
              <a:ext cx="385500" cy="385500"/>
            </a:xfrm>
            <a:prstGeom prst="ellipse">
              <a:avLst/>
            </a:prstGeom>
            <a:noFill/>
            <a:ln cap="flat" cmpd="sng" w="9525">
              <a:solidFill>
                <a:srgbClr val="005BAD"/>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2400"/>
                <a:buFont typeface="Arial"/>
                <a:buNone/>
              </a:pPr>
              <a:r>
                <a:t/>
              </a:r>
              <a:endParaRPr b="0" i="0" sz="2400" u="none" cap="none" strike="noStrike">
                <a:solidFill>
                  <a:schemeClr val="dk1"/>
                </a:solidFill>
                <a:latin typeface="Arial"/>
                <a:ea typeface="Arial"/>
                <a:cs typeface="Arial"/>
                <a:sym typeface="Arial"/>
              </a:endParaRPr>
            </a:p>
          </p:txBody>
        </p:sp>
        <p:sp>
          <p:nvSpPr>
            <p:cNvPr id="830" name="Google Shape;830;p90"/>
            <p:cNvSpPr/>
            <p:nvPr/>
          </p:nvSpPr>
          <p:spPr>
            <a:xfrm>
              <a:off x="7355624" y="5153667"/>
              <a:ext cx="995700" cy="995700"/>
            </a:xfrm>
            <a:prstGeom prst="ellipse">
              <a:avLst/>
            </a:prstGeom>
            <a:noFill/>
            <a:ln cap="flat" cmpd="sng" w="9525">
              <a:solidFill>
                <a:srgbClr val="005BAD"/>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2400"/>
                <a:buFont typeface="Arial"/>
                <a:buNone/>
              </a:pPr>
              <a:r>
                <a:t/>
              </a:r>
              <a:endParaRPr b="0" i="0" sz="2400" u="none" cap="none" strike="noStrike">
                <a:solidFill>
                  <a:schemeClr val="dk1"/>
                </a:solidFill>
                <a:latin typeface="Arial"/>
                <a:ea typeface="Arial"/>
                <a:cs typeface="Arial"/>
                <a:sym typeface="Arial"/>
              </a:endParaRPr>
            </a:p>
          </p:txBody>
        </p:sp>
        <p:sp>
          <p:nvSpPr>
            <p:cNvPr id="831" name="Google Shape;831;p90"/>
            <p:cNvSpPr/>
            <p:nvPr/>
          </p:nvSpPr>
          <p:spPr>
            <a:xfrm>
              <a:off x="7088512" y="4886555"/>
              <a:ext cx="1529700" cy="1529700"/>
            </a:xfrm>
            <a:prstGeom prst="ellipse">
              <a:avLst/>
            </a:prstGeom>
            <a:noFill/>
            <a:ln cap="flat" cmpd="sng" w="9525">
              <a:solidFill>
                <a:srgbClr val="005BAD"/>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2400"/>
                <a:buFont typeface="Arial"/>
                <a:buNone/>
              </a:pPr>
              <a:r>
                <a:t/>
              </a:r>
              <a:endParaRPr b="0" i="0" sz="2400" u="none" cap="none" strike="noStrike">
                <a:solidFill>
                  <a:schemeClr val="dk1"/>
                </a:solidFill>
                <a:latin typeface="Arial"/>
                <a:ea typeface="Arial"/>
                <a:cs typeface="Arial"/>
                <a:sym typeface="Arial"/>
              </a:endParaRPr>
            </a:p>
          </p:txBody>
        </p:sp>
      </p:grpSp>
      <p:sp>
        <p:nvSpPr>
          <p:cNvPr id="832" name="Google Shape;832;p90"/>
          <p:cNvSpPr/>
          <p:nvPr/>
        </p:nvSpPr>
        <p:spPr>
          <a:xfrm flipH="1" rot="2627637">
            <a:off x="8042328" y="4872393"/>
            <a:ext cx="213339" cy="869533"/>
          </a:xfrm>
          <a:custGeom>
            <a:rect b="b" l="l" r="r" t="t"/>
            <a:pathLst>
              <a:path extrusionOk="0" h="2826162" w="635031">
                <a:moveTo>
                  <a:pt x="477774" y="549783"/>
                </a:moveTo>
                <a:lnTo>
                  <a:pt x="635032" y="549783"/>
                </a:lnTo>
                <a:lnTo>
                  <a:pt x="317468" y="0"/>
                </a:lnTo>
                <a:lnTo>
                  <a:pt x="0" y="549783"/>
                </a:lnTo>
                <a:lnTo>
                  <a:pt x="157163" y="549783"/>
                </a:lnTo>
                <a:lnTo>
                  <a:pt x="317468" y="2826163"/>
                </a:lnTo>
                <a:lnTo>
                  <a:pt x="477774" y="549783"/>
                </a:lnTo>
                <a:close/>
              </a:path>
            </a:pathLst>
          </a:custGeom>
          <a:gradFill>
            <a:gsLst>
              <a:gs pos="0">
                <a:srgbClr val="005BAD"/>
              </a:gs>
              <a:gs pos="100000">
                <a:srgbClr val="005BAD">
                  <a:alpha val="0"/>
                </a:srgbClr>
              </a:gs>
            </a:gsLst>
            <a:lin ang="5400012" scaled="0"/>
          </a:gra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833" name="Google Shape;833;p90"/>
          <p:cNvSpPr/>
          <p:nvPr/>
        </p:nvSpPr>
        <p:spPr>
          <a:xfrm>
            <a:off x="6932817" y="4690493"/>
            <a:ext cx="663000" cy="139800"/>
          </a:xfrm>
          <a:prstGeom prst="rect">
            <a:avLst/>
          </a:prstGeom>
          <a:noFill/>
          <a:ln cap="flat" cmpd="sng" w="9525">
            <a:solidFill>
              <a:srgbClr val="005BAD"/>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14000"/>
              </a:lnSpc>
              <a:spcBef>
                <a:spcPts val="0"/>
              </a:spcBef>
              <a:spcAft>
                <a:spcPts val="0"/>
              </a:spcAft>
              <a:buClr>
                <a:srgbClr val="005BAD"/>
              </a:buClr>
              <a:buSzPts val="900"/>
              <a:buFont typeface="Noto Sans Symbols"/>
              <a:buNone/>
            </a:pPr>
            <a:r>
              <a:rPr lang="ja-JP" sz="900">
                <a:solidFill>
                  <a:srgbClr val="005BAD"/>
                </a:solidFill>
                <a:latin typeface="Arial"/>
                <a:ea typeface="Arial"/>
                <a:cs typeface="Arial"/>
                <a:sym typeface="Arial"/>
              </a:rPr>
              <a:t>所得金額</a:t>
            </a:r>
            <a:endParaRPr/>
          </a:p>
        </p:txBody>
      </p:sp>
      <p:sp>
        <p:nvSpPr>
          <p:cNvPr id="834" name="Google Shape;834;p90"/>
          <p:cNvSpPr/>
          <p:nvPr/>
        </p:nvSpPr>
        <p:spPr>
          <a:xfrm>
            <a:off x="8117381" y="4690493"/>
            <a:ext cx="663000" cy="139800"/>
          </a:xfrm>
          <a:prstGeom prst="rect">
            <a:avLst/>
          </a:prstGeom>
          <a:noFill/>
          <a:ln cap="flat" cmpd="sng" w="9525">
            <a:solidFill>
              <a:srgbClr val="005BAD"/>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14000"/>
              </a:lnSpc>
              <a:spcBef>
                <a:spcPts val="0"/>
              </a:spcBef>
              <a:spcAft>
                <a:spcPts val="0"/>
              </a:spcAft>
              <a:buClr>
                <a:srgbClr val="005BAD"/>
              </a:buClr>
              <a:buSzPts val="900"/>
              <a:buFont typeface="Noto Sans Symbols"/>
              <a:buNone/>
            </a:pPr>
            <a:r>
              <a:rPr lang="ja-JP" sz="900">
                <a:solidFill>
                  <a:srgbClr val="005BAD"/>
                </a:solidFill>
                <a:latin typeface="Arial"/>
                <a:ea typeface="Arial"/>
                <a:cs typeface="Arial"/>
                <a:sym typeface="Arial"/>
              </a:rPr>
              <a:t>使用回数</a:t>
            </a:r>
            <a:endParaRPr/>
          </a:p>
        </p:txBody>
      </p:sp>
      <p:sp>
        <p:nvSpPr>
          <p:cNvPr id="835" name="Google Shape;835;p90"/>
          <p:cNvSpPr/>
          <p:nvPr/>
        </p:nvSpPr>
        <p:spPr>
          <a:xfrm>
            <a:off x="7410353" y="6532801"/>
            <a:ext cx="886200" cy="139800"/>
          </a:xfrm>
          <a:prstGeom prst="rect">
            <a:avLst/>
          </a:prstGeom>
          <a:noFill/>
          <a:ln cap="flat" cmpd="sng" w="9525">
            <a:solidFill>
              <a:srgbClr val="005BAD"/>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14000"/>
              </a:lnSpc>
              <a:spcBef>
                <a:spcPts val="0"/>
              </a:spcBef>
              <a:spcAft>
                <a:spcPts val="0"/>
              </a:spcAft>
              <a:buClr>
                <a:srgbClr val="005BAD"/>
              </a:buClr>
              <a:buSzPts val="900"/>
              <a:buFont typeface="Noto Sans Symbols"/>
              <a:buNone/>
            </a:pPr>
            <a:r>
              <a:rPr lang="ja-JP" sz="900">
                <a:solidFill>
                  <a:srgbClr val="005BAD"/>
                </a:solidFill>
                <a:latin typeface="Arial"/>
                <a:ea typeface="Arial"/>
                <a:cs typeface="Arial"/>
                <a:sym typeface="Arial"/>
              </a:rPr>
              <a:t>その他の要素</a:t>
            </a:r>
            <a:endParaRPr/>
          </a:p>
        </p:txBody>
      </p:sp>
      <p:sp>
        <p:nvSpPr>
          <p:cNvPr id="836" name="Google Shape;836;p90"/>
          <p:cNvSpPr/>
          <p:nvPr/>
        </p:nvSpPr>
        <p:spPr>
          <a:xfrm rot="-2591476">
            <a:off x="7454554" y="4863558"/>
            <a:ext cx="213398" cy="874656"/>
          </a:xfrm>
          <a:custGeom>
            <a:rect b="b" l="l" r="r" t="t"/>
            <a:pathLst>
              <a:path extrusionOk="0" h="2826162" w="635031">
                <a:moveTo>
                  <a:pt x="477774" y="549783"/>
                </a:moveTo>
                <a:lnTo>
                  <a:pt x="635032" y="549783"/>
                </a:lnTo>
                <a:lnTo>
                  <a:pt x="317468" y="0"/>
                </a:lnTo>
                <a:lnTo>
                  <a:pt x="0" y="549783"/>
                </a:lnTo>
                <a:lnTo>
                  <a:pt x="157163" y="549783"/>
                </a:lnTo>
                <a:lnTo>
                  <a:pt x="317468" y="2826163"/>
                </a:lnTo>
                <a:lnTo>
                  <a:pt x="477774" y="549783"/>
                </a:lnTo>
                <a:close/>
              </a:path>
            </a:pathLst>
          </a:custGeom>
          <a:gradFill>
            <a:gsLst>
              <a:gs pos="0">
                <a:srgbClr val="005BAD"/>
              </a:gs>
              <a:gs pos="100000">
                <a:srgbClr val="005BAD">
                  <a:alpha val="0"/>
                </a:srgbClr>
              </a:gs>
            </a:gsLst>
            <a:lin ang="5400012" scaled="0"/>
          </a:gra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837" name="Google Shape;837;p90"/>
          <p:cNvSpPr/>
          <p:nvPr/>
        </p:nvSpPr>
        <p:spPr>
          <a:xfrm rot="10800000">
            <a:off x="7747405" y="5570197"/>
            <a:ext cx="212735" cy="869045"/>
          </a:xfrm>
          <a:custGeom>
            <a:rect b="b" l="l" r="r" t="t"/>
            <a:pathLst>
              <a:path extrusionOk="0" h="2826162" w="635031">
                <a:moveTo>
                  <a:pt x="477774" y="549783"/>
                </a:moveTo>
                <a:lnTo>
                  <a:pt x="635032" y="549783"/>
                </a:lnTo>
                <a:lnTo>
                  <a:pt x="317468" y="0"/>
                </a:lnTo>
                <a:lnTo>
                  <a:pt x="0" y="549783"/>
                </a:lnTo>
                <a:lnTo>
                  <a:pt x="157163" y="549783"/>
                </a:lnTo>
                <a:lnTo>
                  <a:pt x="317468" y="2826163"/>
                </a:lnTo>
                <a:lnTo>
                  <a:pt x="477774" y="549783"/>
                </a:lnTo>
                <a:close/>
              </a:path>
            </a:pathLst>
          </a:custGeom>
          <a:gradFill>
            <a:gsLst>
              <a:gs pos="0">
                <a:srgbClr val="005BAD"/>
              </a:gs>
              <a:gs pos="100000">
                <a:srgbClr val="005BAD">
                  <a:alpha val="0"/>
                </a:srgbClr>
              </a:gs>
            </a:gsLst>
            <a:lin ang="5400012" scaled="0"/>
          </a:gra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838" name="Google Shape;838;p90"/>
          <p:cNvSpPr/>
          <p:nvPr/>
        </p:nvSpPr>
        <p:spPr>
          <a:xfrm>
            <a:off x="7797217" y="5541470"/>
            <a:ext cx="112500" cy="112500"/>
          </a:xfrm>
          <a:prstGeom prst="ellipse">
            <a:avLst/>
          </a:prstGeom>
          <a:solidFill>
            <a:srgbClr val="005BAD">
              <a:alpha val="69800"/>
            </a:srgbClr>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2400"/>
              <a:buFont typeface="Arial"/>
              <a:buNone/>
            </a:pPr>
            <a:r>
              <a:t/>
            </a:r>
            <a:endParaRPr b="0" i="0" sz="2400" u="none" cap="none" strike="noStrike">
              <a:solidFill>
                <a:srgbClr val="FFC000"/>
              </a:solidFill>
              <a:latin typeface="Arial"/>
              <a:ea typeface="Arial"/>
              <a:cs typeface="Arial"/>
              <a:sym typeface="Arial"/>
            </a:endParaRPr>
          </a:p>
        </p:txBody>
      </p:sp>
      <p:graphicFrame>
        <p:nvGraphicFramePr>
          <p:cNvPr id="839" name="Google Shape;839;p90"/>
          <p:cNvGraphicFramePr/>
          <p:nvPr/>
        </p:nvGraphicFramePr>
        <p:xfrm>
          <a:off x="5772274" y="1541747"/>
          <a:ext cx="3000000" cy="3000000"/>
        </p:xfrm>
        <a:graphic>
          <a:graphicData uri="http://schemas.openxmlformats.org/drawingml/2006/table">
            <a:tbl>
              <a:tblPr bandRow="1" firstRow="1">
                <a:noFill/>
                <a:tableStyleId>{56F7F03D-D761-4218-B233-DB4194862652}</a:tableStyleId>
              </a:tblPr>
              <a:tblGrid>
                <a:gridCol w="506775"/>
                <a:gridCol w="482700"/>
                <a:gridCol w="654250"/>
                <a:gridCol w="687375"/>
                <a:gridCol w="716975"/>
              </a:tblGrid>
              <a:tr h="361725">
                <a:tc>
                  <a:txBody>
                    <a:bodyPr/>
                    <a:lstStyle/>
                    <a:p>
                      <a:pPr indent="0" lvl="0" marL="0" marR="0" rtl="0" algn="ctr">
                        <a:spcBef>
                          <a:spcPts val="0"/>
                        </a:spcBef>
                        <a:spcAft>
                          <a:spcPts val="0"/>
                        </a:spcAft>
                        <a:buNone/>
                      </a:pPr>
                      <a:r>
                        <a:t/>
                      </a:r>
                      <a:endParaRPr b="0" sz="900" u="none" cap="none" strike="noStrike">
                        <a:solidFill>
                          <a:schemeClr val="lt1"/>
                        </a:solidFill>
                      </a:endParaRPr>
                    </a:p>
                  </a:txBody>
                  <a:tcPr marT="45725" marB="45725" marR="91450" marL="91450" anchor="ctr">
                    <a:lnL cap="flat" cmpd="sng" w="9525">
                      <a:solidFill>
                        <a:srgbClr val="000000">
                          <a:alpha val="0"/>
                        </a:srgbClr>
                      </a:solidFill>
                      <a:prstDash val="solid"/>
                      <a:round/>
                      <a:headEnd len="sm" w="sm" type="none"/>
                      <a:tailEnd len="sm" w="sm" type="none"/>
                    </a:lnL>
                    <a:lnR cap="flat" cmpd="sng" w="12700">
                      <a:solidFill>
                        <a:schemeClr val="dk1"/>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12700">
                      <a:solidFill>
                        <a:schemeClr val="dk1"/>
                      </a:solidFill>
                      <a:prstDash val="solid"/>
                      <a:round/>
                      <a:headEnd len="sm" w="sm" type="none"/>
                      <a:tailEnd len="sm" w="sm" type="none"/>
                    </a:lnB>
                    <a:solidFill>
                      <a:srgbClr val="F2F2F2"/>
                    </a:solidFill>
                  </a:tcPr>
                </a:tc>
                <a:tc>
                  <a:txBody>
                    <a:bodyPr/>
                    <a:lstStyle/>
                    <a:p>
                      <a:pPr indent="0" lvl="0" marL="0" marR="0" rtl="0" algn="ctr">
                        <a:spcBef>
                          <a:spcPts val="0"/>
                        </a:spcBef>
                        <a:spcAft>
                          <a:spcPts val="0"/>
                        </a:spcAft>
                        <a:buNone/>
                      </a:pPr>
                      <a:r>
                        <a:rPr b="1" lang="ja-JP" sz="900" u="none" cap="none" strike="noStrike">
                          <a:solidFill>
                            <a:schemeClr val="lt1"/>
                          </a:solidFill>
                        </a:rPr>
                        <a:t>家族</a:t>
                      </a:r>
                      <a:endParaRPr/>
                    </a:p>
                  </a:txBody>
                  <a:tcPr marT="45725" marB="45725" marR="91450" marL="91450" anchor="ctr">
                    <a:lnL cap="flat" cmpd="sng" w="12700">
                      <a:solidFill>
                        <a:schemeClr val="dk1"/>
                      </a:solidFill>
                      <a:prstDash val="solid"/>
                      <a:round/>
                      <a:headEnd len="sm" w="sm" type="none"/>
                      <a:tailEnd len="sm" w="sm" type="none"/>
                    </a:lnL>
                    <a:lnR cap="flat" cmpd="sng" w="12700">
                      <a:solidFill>
                        <a:schemeClr val="lt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7F7F7F"/>
                    </a:solidFill>
                  </a:tcPr>
                </a:tc>
                <a:tc>
                  <a:txBody>
                    <a:bodyPr/>
                    <a:lstStyle/>
                    <a:p>
                      <a:pPr indent="0" lvl="0" marL="0" marR="0" rtl="0" algn="ctr">
                        <a:spcBef>
                          <a:spcPts val="0"/>
                        </a:spcBef>
                        <a:spcAft>
                          <a:spcPts val="0"/>
                        </a:spcAft>
                        <a:buNone/>
                      </a:pPr>
                      <a:r>
                        <a:rPr lang="ja-JP" sz="900" u="none" cap="none" strike="noStrike"/>
                        <a:t>所得金額</a:t>
                      </a:r>
                      <a:endParaRPr b="0" sz="700" u="none" cap="none" strike="noStrike">
                        <a:solidFill>
                          <a:schemeClr val="lt1"/>
                        </a:solidFill>
                        <a:latin typeface="Arial"/>
                        <a:ea typeface="Arial"/>
                        <a:cs typeface="Arial"/>
                        <a:sym typeface="Arial"/>
                      </a:endParaRPr>
                    </a:p>
                  </a:txBody>
                  <a:tcPr marT="45725" marB="45725" marR="91450" marL="91450" anchor="ctr">
                    <a:lnL cap="flat" cmpd="sng" w="12700">
                      <a:solidFill>
                        <a:schemeClr val="lt1"/>
                      </a:solidFill>
                      <a:prstDash val="solid"/>
                      <a:round/>
                      <a:headEnd len="sm" w="sm" type="none"/>
                      <a:tailEnd len="sm" w="sm" type="none"/>
                    </a:lnL>
                    <a:lnR cap="flat" cmpd="sng" w="12700">
                      <a:solidFill>
                        <a:schemeClr val="lt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7F7F7F"/>
                    </a:solidFill>
                  </a:tcPr>
                </a:tc>
                <a:tc>
                  <a:txBody>
                    <a:bodyPr/>
                    <a:lstStyle/>
                    <a:p>
                      <a:pPr indent="0" lvl="0" marL="0" marR="0" rtl="0" algn="ctr">
                        <a:spcBef>
                          <a:spcPts val="0"/>
                        </a:spcBef>
                        <a:spcAft>
                          <a:spcPts val="0"/>
                        </a:spcAft>
                        <a:buNone/>
                      </a:pPr>
                      <a:r>
                        <a:rPr lang="ja-JP" sz="900" u="none" cap="none" strike="noStrike"/>
                        <a:t>使用回数</a:t>
                      </a:r>
                      <a:endParaRPr/>
                    </a:p>
                  </a:txBody>
                  <a:tcPr marT="45725" marB="45725" marR="91450" marL="91450" anchor="ctr">
                    <a:lnL cap="flat" cmpd="sng" w="12700">
                      <a:solidFill>
                        <a:schemeClr val="lt1"/>
                      </a:solidFill>
                      <a:prstDash val="solid"/>
                      <a:round/>
                      <a:headEnd len="sm" w="sm" type="none"/>
                      <a:tailEnd len="sm" w="sm" type="none"/>
                    </a:lnL>
                    <a:lnR cap="flat" cmpd="sng" w="12700">
                      <a:solidFill>
                        <a:schemeClr val="lt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7F7F7F"/>
                    </a:solidFill>
                  </a:tcPr>
                </a:tc>
                <a:tc>
                  <a:txBody>
                    <a:bodyPr/>
                    <a:lstStyle/>
                    <a:p>
                      <a:pPr indent="0" lvl="0" marL="0" marR="0" rtl="0" algn="ctr">
                        <a:spcBef>
                          <a:spcPts val="0"/>
                        </a:spcBef>
                        <a:spcAft>
                          <a:spcPts val="0"/>
                        </a:spcAft>
                        <a:buNone/>
                      </a:pPr>
                      <a:r>
                        <a:rPr lang="ja-JP" sz="900" u="none" cap="none" strike="noStrike"/>
                        <a:t>負担金額</a:t>
                      </a:r>
                      <a:endParaRPr/>
                    </a:p>
                  </a:txBody>
                  <a:tcPr marT="45725" marB="45725" marR="91450" marL="91450" anchor="ctr">
                    <a:lnL cap="flat" cmpd="sng" w="12700">
                      <a:solidFill>
                        <a:schemeClr val="lt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7F7F7F"/>
                    </a:solidFill>
                  </a:tcPr>
                </a:tc>
              </a:tr>
              <a:tr h="288000">
                <a:tc>
                  <a:txBody>
                    <a:bodyPr/>
                    <a:lstStyle/>
                    <a:p>
                      <a:pPr indent="0" lvl="0" marL="0" marR="0" rtl="0" algn="ctr">
                        <a:spcBef>
                          <a:spcPts val="0"/>
                        </a:spcBef>
                        <a:spcAft>
                          <a:spcPts val="0"/>
                        </a:spcAft>
                        <a:buNone/>
                      </a:pPr>
                      <a:r>
                        <a:rPr b="1" lang="ja-JP" sz="900" u="none" cap="none" strike="noStrike">
                          <a:latin typeface="Arial"/>
                          <a:ea typeface="Arial"/>
                          <a:cs typeface="Arial"/>
                          <a:sym typeface="Arial"/>
                        </a:rPr>
                        <a:t>Ａ家</a:t>
                      </a:r>
                      <a:endParaRPr/>
                    </a:p>
                  </a:txBody>
                  <a:tcPr marT="45725" marB="45725" marR="91450" marL="91450" anchor="ctr">
                    <a:lnL cap="flat" cmpd="sng" w="12700">
                      <a:solidFill>
                        <a:schemeClr val="dk1"/>
                      </a:solidFill>
                      <a:prstDash val="solid"/>
                      <a:round/>
                      <a:headEnd len="sm" w="sm" type="none"/>
                      <a:tailEnd len="sm" w="sm" type="none"/>
                    </a:lnL>
                    <a:lnR cap="flat" cmpd="sng" w="9525">
                      <a:solidFill>
                        <a:schemeClr val="dk1"/>
                      </a:solidFill>
                      <a:prstDash val="dash"/>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ctr">
                        <a:spcBef>
                          <a:spcPts val="0"/>
                        </a:spcBef>
                        <a:spcAft>
                          <a:spcPts val="0"/>
                        </a:spcAft>
                        <a:buNone/>
                      </a:pPr>
                      <a:r>
                        <a:rPr b="1" lang="ja-JP" sz="900" u="none" cap="none" strike="noStrike">
                          <a:latin typeface="Arial"/>
                          <a:ea typeface="Arial"/>
                          <a:cs typeface="Arial"/>
                          <a:sym typeface="Arial"/>
                        </a:rPr>
                        <a:t>４人</a:t>
                      </a:r>
                      <a:endParaRPr/>
                    </a:p>
                  </a:txBody>
                  <a:tcPr marT="45725" marB="45725" marR="91450" marL="91450" anchor="ctr">
                    <a:lnL cap="flat" cmpd="sng" w="9525">
                      <a:solidFill>
                        <a:schemeClr val="dk1"/>
                      </a:solidFill>
                      <a:prstDash val="dash"/>
                      <a:round/>
                      <a:headEnd len="sm" w="sm" type="none"/>
                      <a:tailEnd len="sm" w="sm" type="none"/>
                    </a:lnL>
                    <a:lnR cap="flat" cmpd="sng" w="9525">
                      <a:solidFill>
                        <a:schemeClr val="dk1"/>
                      </a:solidFill>
                      <a:prstDash val="dash"/>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ctr">
                        <a:spcBef>
                          <a:spcPts val="0"/>
                        </a:spcBef>
                        <a:spcAft>
                          <a:spcPts val="0"/>
                        </a:spcAft>
                        <a:buNone/>
                      </a:pPr>
                      <a:r>
                        <a:rPr b="1" lang="ja-JP" sz="900" u="none" cap="none" strike="noStrike">
                          <a:latin typeface="Arial"/>
                          <a:ea typeface="Arial"/>
                          <a:cs typeface="Arial"/>
                          <a:sym typeface="Arial"/>
                        </a:rPr>
                        <a:t>500万円</a:t>
                      </a:r>
                      <a:endParaRPr/>
                    </a:p>
                  </a:txBody>
                  <a:tcPr marT="45725" marB="45725" marR="91450" marL="91450" anchor="ctr">
                    <a:lnL cap="flat" cmpd="sng" w="9525">
                      <a:solidFill>
                        <a:schemeClr val="dk1"/>
                      </a:solidFill>
                      <a:prstDash val="dash"/>
                      <a:round/>
                      <a:headEnd len="sm" w="sm" type="none"/>
                      <a:tailEnd len="sm" w="sm" type="none"/>
                    </a:lnL>
                    <a:lnR cap="flat" cmpd="sng" w="9525">
                      <a:solidFill>
                        <a:schemeClr val="dk1"/>
                      </a:solidFill>
                      <a:prstDash val="dash"/>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ctr">
                        <a:spcBef>
                          <a:spcPts val="0"/>
                        </a:spcBef>
                        <a:spcAft>
                          <a:spcPts val="0"/>
                        </a:spcAft>
                        <a:buNone/>
                      </a:pPr>
                      <a:r>
                        <a:rPr b="1" lang="ja-JP" sz="900" u="none" cap="none" strike="noStrike">
                          <a:latin typeface="Arial"/>
                          <a:ea typeface="Arial"/>
                          <a:cs typeface="Arial"/>
                          <a:sym typeface="Arial"/>
                        </a:rPr>
                        <a:t>月10回</a:t>
                      </a:r>
                      <a:endParaRPr/>
                    </a:p>
                  </a:txBody>
                  <a:tcPr marT="45725" marB="45725" marR="91450" marL="91450" anchor="ctr">
                    <a:lnL cap="flat" cmpd="sng" w="9525">
                      <a:solidFill>
                        <a:schemeClr val="dk1"/>
                      </a:solidFill>
                      <a:prstDash val="dash"/>
                      <a:round/>
                      <a:headEnd len="sm" w="sm" type="none"/>
                      <a:tailEnd len="sm" w="sm" type="none"/>
                    </a:lnL>
                    <a:lnR cap="flat" cmpd="sng" w="9525">
                      <a:solidFill>
                        <a:schemeClr val="dk1"/>
                      </a:solidFill>
                      <a:prstDash val="dash"/>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ctr">
                        <a:spcBef>
                          <a:spcPts val="0"/>
                        </a:spcBef>
                        <a:spcAft>
                          <a:spcPts val="0"/>
                        </a:spcAft>
                        <a:buNone/>
                      </a:pPr>
                      <a:r>
                        <a:rPr b="1" lang="ja-JP" sz="900" u="none" cap="none" strike="noStrike">
                          <a:latin typeface="Arial"/>
                          <a:ea typeface="Arial"/>
                          <a:cs typeface="Arial"/>
                          <a:sym typeface="Arial"/>
                        </a:rPr>
                        <a:t>100万円</a:t>
                      </a:r>
                      <a:endParaRPr/>
                    </a:p>
                  </a:txBody>
                  <a:tcPr marT="45725" marB="45725" marR="91450" marL="91450" anchor="ctr">
                    <a:lnL cap="flat" cmpd="sng" w="9525">
                      <a:solidFill>
                        <a:schemeClr val="dk1"/>
                      </a:solidFill>
                      <a:prstDash val="dash"/>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r>
              <a:tr h="288000">
                <a:tc>
                  <a:txBody>
                    <a:bodyPr/>
                    <a:lstStyle/>
                    <a:p>
                      <a:pPr indent="0" lvl="0" marL="0" marR="0" rtl="0" algn="ctr">
                        <a:spcBef>
                          <a:spcPts val="0"/>
                        </a:spcBef>
                        <a:spcAft>
                          <a:spcPts val="0"/>
                        </a:spcAft>
                        <a:buNone/>
                      </a:pPr>
                      <a:r>
                        <a:rPr b="1" lang="ja-JP" sz="900" u="none" cap="none" strike="noStrike">
                          <a:latin typeface="Arial"/>
                          <a:ea typeface="Arial"/>
                          <a:cs typeface="Arial"/>
                          <a:sym typeface="Arial"/>
                        </a:rPr>
                        <a:t>Ｂ家</a:t>
                      </a:r>
                      <a:endParaRPr/>
                    </a:p>
                  </a:txBody>
                  <a:tcPr marT="45725" marB="45725" marR="91450" marL="91450" anchor="ctr">
                    <a:lnL cap="flat" cmpd="sng" w="12700">
                      <a:solidFill>
                        <a:schemeClr val="dk1"/>
                      </a:solidFill>
                      <a:prstDash val="solid"/>
                      <a:round/>
                      <a:headEnd len="sm" w="sm" type="none"/>
                      <a:tailEnd len="sm" w="sm" type="none"/>
                    </a:lnL>
                    <a:lnR cap="flat" cmpd="sng" w="9525">
                      <a:solidFill>
                        <a:schemeClr val="dk1"/>
                      </a:solidFill>
                      <a:prstDash val="dash"/>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ctr">
                        <a:spcBef>
                          <a:spcPts val="0"/>
                        </a:spcBef>
                        <a:spcAft>
                          <a:spcPts val="0"/>
                        </a:spcAft>
                        <a:buNone/>
                      </a:pPr>
                      <a:r>
                        <a:rPr b="1" lang="ja-JP" sz="900" u="none" cap="none" strike="noStrike">
                          <a:latin typeface="Arial"/>
                          <a:ea typeface="Arial"/>
                          <a:cs typeface="Arial"/>
                          <a:sym typeface="Arial"/>
                        </a:rPr>
                        <a:t>４人</a:t>
                      </a:r>
                      <a:endParaRPr/>
                    </a:p>
                  </a:txBody>
                  <a:tcPr marT="45725" marB="45725" marR="91450" marL="91450" anchor="ctr">
                    <a:lnL cap="flat" cmpd="sng" w="9525">
                      <a:solidFill>
                        <a:schemeClr val="dk1"/>
                      </a:solidFill>
                      <a:prstDash val="dash"/>
                      <a:round/>
                      <a:headEnd len="sm" w="sm" type="none"/>
                      <a:tailEnd len="sm" w="sm" type="none"/>
                    </a:lnL>
                    <a:lnR cap="flat" cmpd="sng" w="9525">
                      <a:solidFill>
                        <a:schemeClr val="dk1"/>
                      </a:solidFill>
                      <a:prstDash val="dash"/>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ctr">
                        <a:spcBef>
                          <a:spcPts val="0"/>
                        </a:spcBef>
                        <a:spcAft>
                          <a:spcPts val="0"/>
                        </a:spcAft>
                        <a:buNone/>
                      </a:pPr>
                      <a:r>
                        <a:rPr b="1" lang="ja-JP" sz="900" u="none" cap="none" strike="noStrike">
                          <a:latin typeface="Arial"/>
                          <a:ea typeface="Arial"/>
                          <a:cs typeface="Arial"/>
                          <a:sym typeface="Arial"/>
                        </a:rPr>
                        <a:t>500万円</a:t>
                      </a:r>
                      <a:endParaRPr/>
                    </a:p>
                  </a:txBody>
                  <a:tcPr marT="45725" marB="45725" marR="91450" marL="91450" anchor="ctr">
                    <a:lnL cap="flat" cmpd="sng" w="9525">
                      <a:solidFill>
                        <a:schemeClr val="dk1"/>
                      </a:solidFill>
                      <a:prstDash val="dash"/>
                      <a:round/>
                      <a:headEnd len="sm" w="sm" type="none"/>
                      <a:tailEnd len="sm" w="sm" type="none"/>
                    </a:lnL>
                    <a:lnR cap="flat" cmpd="sng" w="9525">
                      <a:solidFill>
                        <a:schemeClr val="dk1"/>
                      </a:solidFill>
                      <a:prstDash val="dash"/>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ctr">
                        <a:spcBef>
                          <a:spcPts val="0"/>
                        </a:spcBef>
                        <a:spcAft>
                          <a:spcPts val="0"/>
                        </a:spcAft>
                        <a:buNone/>
                      </a:pPr>
                      <a:r>
                        <a:rPr b="1" lang="ja-JP" sz="900" u="none" cap="none" strike="noStrike">
                          <a:latin typeface="Arial"/>
                          <a:ea typeface="Arial"/>
                          <a:cs typeface="Arial"/>
                          <a:sym typeface="Arial"/>
                        </a:rPr>
                        <a:t>月10回</a:t>
                      </a:r>
                      <a:endParaRPr/>
                    </a:p>
                  </a:txBody>
                  <a:tcPr marT="45725" marB="45725" marR="91450" marL="91450" anchor="ctr">
                    <a:lnL cap="flat" cmpd="sng" w="9525">
                      <a:solidFill>
                        <a:schemeClr val="dk1"/>
                      </a:solidFill>
                      <a:prstDash val="dash"/>
                      <a:round/>
                      <a:headEnd len="sm" w="sm" type="none"/>
                      <a:tailEnd len="sm" w="sm" type="none"/>
                    </a:lnL>
                    <a:lnR cap="flat" cmpd="sng" w="9525">
                      <a:solidFill>
                        <a:schemeClr val="dk1"/>
                      </a:solidFill>
                      <a:prstDash val="dash"/>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ctr">
                        <a:spcBef>
                          <a:spcPts val="0"/>
                        </a:spcBef>
                        <a:spcAft>
                          <a:spcPts val="0"/>
                        </a:spcAft>
                        <a:buNone/>
                      </a:pPr>
                      <a:r>
                        <a:rPr b="1" lang="ja-JP" sz="900" u="none" cap="none" strike="noStrike">
                          <a:latin typeface="Arial"/>
                          <a:ea typeface="Arial"/>
                          <a:cs typeface="Arial"/>
                          <a:sym typeface="Arial"/>
                        </a:rPr>
                        <a:t>100万円</a:t>
                      </a:r>
                      <a:endParaRPr/>
                    </a:p>
                  </a:txBody>
                  <a:tcPr marT="45725" marB="45725" marR="91450" marL="91450" anchor="ctr">
                    <a:lnL cap="flat" cmpd="sng" w="9525">
                      <a:solidFill>
                        <a:schemeClr val="dk1"/>
                      </a:solidFill>
                      <a:prstDash val="dash"/>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r>
              <a:tr h="288000">
                <a:tc>
                  <a:txBody>
                    <a:bodyPr/>
                    <a:lstStyle/>
                    <a:p>
                      <a:pPr indent="0" lvl="0" marL="0" marR="0" rtl="0" algn="ctr">
                        <a:spcBef>
                          <a:spcPts val="0"/>
                        </a:spcBef>
                        <a:spcAft>
                          <a:spcPts val="0"/>
                        </a:spcAft>
                        <a:buNone/>
                      </a:pPr>
                      <a:r>
                        <a:rPr b="1" lang="ja-JP" sz="900" u="none" cap="none" strike="noStrike">
                          <a:latin typeface="Arial"/>
                          <a:ea typeface="Arial"/>
                          <a:cs typeface="Arial"/>
                          <a:sym typeface="Arial"/>
                        </a:rPr>
                        <a:t>Ｃ家</a:t>
                      </a:r>
                      <a:endParaRPr/>
                    </a:p>
                  </a:txBody>
                  <a:tcPr marT="45725" marB="45725" marR="91450" marL="91450" anchor="ctr">
                    <a:lnL cap="flat" cmpd="sng" w="12700">
                      <a:solidFill>
                        <a:schemeClr val="dk1"/>
                      </a:solidFill>
                      <a:prstDash val="solid"/>
                      <a:round/>
                      <a:headEnd len="sm" w="sm" type="none"/>
                      <a:tailEnd len="sm" w="sm" type="none"/>
                    </a:lnL>
                    <a:lnR cap="flat" cmpd="sng" w="9525">
                      <a:solidFill>
                        <a:schemeClr val="dk1"/>
                      </a:solidFill>
                      <a:prstDash val="dash"/>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ctr">
                        <a:spcBef>
                          <a:spcPts val="0"/>
                        </a:spcBef>
                        <a:spcAft>
                          <a:spcPts val="0"/>
                        </a:spcAft>
                        <a:buNone/>
                      </a:pPr>
                      <a:r>
                        <a:rPr b="1" lang="ja-JP" sz="900" u="none" cap="none" strike="noStrike">
                          <a:latin typeface="Arial"/>
                          <a:ea typeface="Arial"/>
                          <a:cs typeface="Arial"/>
                          <a:sym typeface="Arial"/>
                        </a:rPr>
                        <a:t>４人</a:t>
                      </a:r>
                      <a:endParaRPr/>
                    </a:p>
                  </a:txBody>
                  <a:tcPr marT="45725" marB="45725" marR="91450" marL="91450" anchor="ctr">
                    <a:lnL cap="flat" cmpd="sng" w="9525">
                      <a:solidFill>
                        <a:schemeClr val="dk1"/>
                      </a:solidFill>
                      <a:prstDash val="dash"/>
                      <a:round/>
                      <a:headEnd len="sm" w="sm" type="none"/>
                      <a:tailEnd len="sm" w="sm" type="none"/>
                    </a:lnL>
                    <a:lnR cap="flat" cmpd="sng" w="9525">
                      <a:solidFill>
                        <a:schemeClr val="dk1"/>
                      </a:solidFill>
                      <a:prstDash val="dash"/>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ctr">
                        <a:spcBef>
                          <a:spcPts val="0"/>
                        </a:spcBef>
                        <a:spcAft>
                          <a:spcPts val="0"/>
                        </a:spcAft>
                        <a:buNone/>
                      </a:pPr>
                      <a:r>
                        <a:rPr b="1" lang="ja-JP" sz="900" u="none" cap="none" strike="noStrike">
                          <a:latin typeface="Arial"/>
                          <a:ea typeface="Arial"/>
                          <a:cs typeface="Arial"/>
                          <a:sym typeface="Arial"/>
                        </a:rPr>
                        <a:t>500万円</a:t>
                      </a:r>
                      <a:endParaRPr/>
                    </a:p>
                  </a:txBody>
                  <a:tcPr marT="45725" marB="45725" marR="91450" marL="91450" anchor="ctr">
                    <a:lnL cap="flat" cmpd="sng" w="9525">
                      <a:solidFill>
                        <a:schemeClr val="dk1"/>
                      </a:solidFill>
                      <a:prstDash val="dash"/>
                      <a:round/>
                      <a:headEnd len="sm" w="sm" type="none"/>
                      <a:tailEnd len="sm" w="sm" type="none"/>
                    </a:lnL>
                    <a:lnR cap="flat" cmpd="sng" w="9525">
                      <a:solidFill>
                        <a:schemeClr val="dk1"/>
                      </a:solidFill>
                      <a:prstDash val="dash"/>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ctr">
                        <a:spcBef>
                          <a:spcPts val="0"/>
                        </a:spcBef>
                        <a:spcAft>
                          <a:spcPts val="0"/>
                        </a:spcAft>
                        <a:buNone/>
                      </a:pPr>
                      <a:r>
                        <a:rPr b="1" lang="ja-JP" sz="900" u="none" cap="none" strike="noStrike">
                          <a:latin typeface="Arial"/>
                          <a:ea typeface="Arial"/>
                          <a:cs typeface="Arial"/>
                          <a:sym typeface="Arial"/>
                        </a:rPr>
                        <a:t>月10回</a:t>
                      </a:r>
                      <a:endParaRPr/>
                    </a:p>
                  </a:txBody>
                  <a:tcPr marT="45725" marB="45725" marR="91450" marL="91450" anchor="ctr">
                    <a:lnL cap="flat" cmpd="sng" w="9525">
                      <a:solidFill>
                        <a:schemeClr val="dk1"/>
                      </a:solidFill>
                      <a:prstDash val="dash"/>
                      <a:round/>
                      <a:headEnd len="sm" w="sm" type="none"/>
                      <a:tailEnd len="sm" w="sm" type="none"/>
                    </a:lnL>
                    <a:lnR cap="flat" cmpd="sng" w="9525">
                      <a:solidFill>
                        <a:schemeClr val="dk1"/>
                      </a:solidFill>
                      <a:prstDash val="dash"/>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ctr">
                        <a:spcBef>
                          <a:spcPts val="0"/>
                        </a:spcBef>
                        <a:spcAft>
                          <a:spcPts val="0"/>
                        </a:spcAft>
                        <a:buNone/>
                      </a:pPr>
                      <a:r>
                        <a:rPr b="1" lang="ja-JP" sz="900" u="none" cap="none" strike="noStrike">
                          <a:latin typeface="Arial"/>
                          <a:ea typeface="Arial"/>
                          <a:cs typeface="Arial"/>
                          <a:sym typeface="Arial"/>
                        </a:rPr>
                        <a:t>100万円</a:t>
                      </a:r>
                      <a:endParaRPr/>
                    </a:p>
                  </a:txBody>
                  <a:tcPr marT="45725" marB="45725" marR="91450" marL="91450" anchor="ctr">
                    <a:lnL cap="flat" cmpd="sng" w="9525">
                      <a:solidFill>
                        <a:schemeClr val="dk1"/>
                      </a:solidFill>
                      <a:prstDash val="dash"/>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r>
              <a:tr h="288000">
                <a:tc>
                  <a:txBody>
                    <a:bodyPr/>
                    <a:lstStyle/>
                    <a:p>
                      <a:pPr indent="0" lvl="0" marL="0" marR="0" rtl="0" algn="ctr">
                        <a:spcBef>
                          <a:spcPts val="0"/>
                        </a:spcBef>
                        <a:spcAft>
                          <a:spcPts val="0"/>
                        </a:spcAft>
                        <a:buNone/>
                      </a:pPr>
                      <a:r>
                        <a:rPr b="1" lang="ja-JP" sz="900" u="none" cap="none" strike="noStrike">
                          <a:latin typeface="Arial"/>
                          <a:ea typeface="Arial"/>
                          <a:cs typeface="Arial"/>
                          <a:sym typeface="Arial"/>
                        </a:rPr>
                        <a:t>Ｄ家</a:t>
                      </a:r>
                      <a:endParaRPr/>
                    </a:p>
                  </a:txBody>
                  <a:tcPr marT="45725" marB="45725" marR="91450" marL="91450" anchor="ctr">
                    <a:lnL cap="flat" cmpd="sng" w="12700">
                      <a:solidFill>
                        <a:schemeClr val="dk1"/>
                      </a:solidFill>
                      <a:prstDash val="solid"/>
                      <a:round/>
                      <a:headEnd len="sm" w="sm" type="none"/>
                      <a:tailEnd len="sm" w="sm" type="none"/>
                    </a:lnL>
                    <a:lnR cap="flat" cmpd="sng" w="9525">
                      <a:solidFill>
                        <a:schemeClr val="dk1"/>
                      </a:solidFill>
                      <a:prstDash val="dash"/>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ctr">
                        <a:spcBef>
                          <a:spcPts val="0"/>
                        </a:spcBef>
                        <a:spcAft>
                          <a:spcPts val="0"/>
                        </a:spcAft>
                        <a:buNone/>
                      </a:pPr>
                      <a:r>
                        <a:rPr b="1" lang="ja-JP" sz="900" u="none" cap="none" strike="noStrike">
                          <a:latin typeface="Arial"/>
                          <a:ea typeface="Arial"/>
                          <a:cs typeface="Arial"/>
                          <a:sym typeface="Arial"/>
                        </a:rPr>
                        <a:t>４人</a:t>
                      </a:r>
                      <a:endParaRPr/>
                    </a:p>
                  </a:txBody>
                  <a:tcPr marT="45725" marB="45725" marR="91450" marL="91450" anchor="ctr">
                    <a:lnL cap="flat" cmpd="sng" w="9525">
                      <a:solidFill>
                        <a:schemeClr val="dk1"/>
                      </a:solidFill>
                      <a:prstDash val="dash"/>
                      <a:round/>
                      <a:headEnd len="sm" w="sm" type="none"/>
                      <a:tailEnd len="sm" w="sm" type="none"/>
                    </a:lnL>
                    <a:lnR cap="flat" cmpd="sng" w="9525">
                      <a:solidFill>
                        <a:schemeClr val="dk1"/>
                      </a:solidFill>
                      <a:prstDash val="dash"/>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ctr">
                        <a:spcBef>
                          <a:spcPts val="0"/>
                        </a:spcBef>
                        <a:spcAft>
                          <a:spcPts val="0"/>
                        </a:spcAft>
                        <a:buNone/>
                      </a:pPr>
                      <a:r>
                        <a:rPr b="1" lang="ja-JP" sz="900" u="none" cap="none" strike="noStrike">
                          <a:latin typeface="Arial"/>
                          <a:ea typeface="Arial"/>
                          <a:cs typeface="Arial"/>
                          <a:sym typeface="Arial"/>
                        </a:rPr>
                        <a:t>500万円</a:t>
                      </a:r>
                      <a:endParaRPr/>
                    </a:p>
                  </a:txBody>
                  <a:tcPr marT="45725" marB="45725" marR="91450" marL="91450" anchor="ctr">
                    <a:lnL cap="flat" cmpd="sng" w="9525">
                      <a:solidFill>
                        <a:schemeClr val="dk1"/>
                      </a:solidFill>
                      <a:prstDash val="dash"/>
                      <a:round/>
                      <a:headEnd len="sm" w="sm" type="none"/>
                      <a:tailEnd len="sm" w="sm" type="none"/>
                    </a:lnL>
                    <a:lnR cap="flat" cmpd="sng" w="9525">
                      <a:solidFill>
                        <a:schemeClr val="dk1"/>
                      </a:solidFill>
                      <a:prstDash val="dash"/>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ctr">
                        <a:spcBef>
                          <a:spcPts val="0"/>
                        </a:spcBef>
                        <a:spcAft>
                          <a:spcPts val="0"/>
                        </a:spcAft>
                        <a:buNone/>
                      </a:pPr>
                      <a:r>
                        <a:rPr b="1" lang="ja-JP" sz="900" u="none" cap="none" strike="noStrike">
                          <a:latin typeface="Arial"/>
                          <a:ea typeface="Arial"/>
                          <a:cs typeface="Arial"/>
                          <a:sym typeface="Arial"/>
                        </a:rPr>
                        <a:t>月10回</a:t>
                      </a:r>
                      <a:endParaRPr/>
                    </a:p>
                  </a:txBody>
                  <a:tcPr marT="45725" marB="45725" marR="91450" marL="91450" anchor="ctr">
                    <a:lnL cap="flat" cmpd="sng" w="9525">
                      <a:solidFill>
                        <a:schemeClr val="dk1"/>
                      </a:solidFill>
                      <a:prstDash val="dash"/>
                      <a:round/>
                      <a:headEnd len="sm" w="sm" type="none"/>
                      <a:tailEnd len="sm" w="sm" type="none"/>
                    </a:lnL>
                    <a:lnR cap="flat" cmpd="sng" w="9525">
                      <a:solidFill>
                        <a:schemeClr val="dk1"/>
                      </a:solidFill>
                      <a:prstDash val="dash"/>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ctr">
                        <a:spcBef>
                          <a:spcPts val="0"/>
                        </a:spcBef>
                        <a:spcAft>
                          <a:spcPts val="0"/>
                        </a:spcAft>
                        <a:buNone/>
                      </a:pPr>
                      <a:r>
                        <a:rPr b="1" lang="ja-JP" sz="900" u="none" cap="none" strike="noStrike">
                          <a:latin typeface="Arial"/>
                          <a:ea typeface="Arial"/>
                          <a:cs typeface="Arial"/>
                          <a:sym typeface="Arial"/>
                        </a:rPr>
                        <a:t>100万円</a:t>
                      </a:r>
                      <a:endParaRPr/>
                    </a:p>
                  </a:txBody>
                  <a:tcPr marT="45725" marB="45725" marR="91450" marL="91450" anchor="ctr">
                    <a:lnL cap="flat" cmpd="sng" w="9525">
                      <a:solidFill>
                        <a:schemeClr val="dk1"/>
                      </a:solidFill>
                      <a:prstDash val="dash"/>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r>
              <a:tr h="114300">
                <a:tc gridSpan="4">
                  <a:txBody>
                    <a:bodyPr/>
                    <a:lstStyle/>
                    <a:p>
                      <a:pPr indent="0" lvl="0" marL="0" marR="0" rtl="0" algn="ctr">
                        <a:spcBef>
                          <a:spcPts val="0"/>
                        </a:spcBef>
                        <a:spcAft>
                          <a:spcPts val="0"/>
                        </a:spcAft>
                        <a:buNone/>
                      </a:pPr>
                      <a:r>
                        <a:rPr b="1" lang="ja-JP" sz="900" u="none" cap="none" strike="noStrike">
                          <a:latin typeface="Arial"/>
                          <a:ea typeface="Arial"/>
                          <a:cs typeface="Arial"/>
                          <a:sym typeface="Arial"/>
                        </a:rPr>
                        <a:t>合計</a:t>
                      </a:r>
                      <a:endParaRPr/>
                    </a:p>
                  </a:txBody>
                  <a:tcPr marT="45725" marB="45725" marR="91450" marL="91450" anchor="ctr">
                    <a:lnL cap="flat" cmpd="sng" w="12700">
                      <a:solidFill>
                        <a:schemeClr val="dk1"/>
                      </a:solidFill>
                      <a:prstDash val="solid"/>
                      <a:round/>
                      <a:headEnd len="sm" w="sm" type="none"/>
                      <a:tailEnd len="sm" w="sm" type="none"/>
                    </a:lnL>
                    <a:lnR cap="flat" cmpd="sng" w="9525">
                      <a:solidFill>
                        <a:schemeClr val="dk1"/>
                      </a:solidFill>
                      <a:prstDash val="dash"/>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hMerge="1"/>
                <a:tc hMerge="1"/>
                <a:tc hMerge="1"/>
                <a:tc>
                  <a:txBody>
                    <a:bodyPr/>
                    <a:lstStyle/>
                    <a:p>
                      <a:pPr indent="0" lvl="0" marL="0" marR="0" rtl="0" algn="ctr">
                        <a:spcBef>
                          <a:spcPts val="0"/>
                        </a:spcBef>
                        <a:spcAft>
                          <a:spcPts val="0"/>
                        </a:spcAft>
                        <a:buNone/>
                      </a:pPr>
                      <a:r>
                        <a:rPr b="1" lang="ja-JP" sz="900" u="none" cap="none" strike="noStrike">
                          <a:latin typeface="Arial"/>
                          <a:ea typeface="Arial"/>
                          <a:cs typeface="Arial"/>
                          <a:sym typeface="Arial"/>
                        </a:rPr>
                        <a:t>400万円</a:t>
                      </a:r>
                      <a:endParaRPr/>
                    </a:p>
                  </a:txBody>
                  <a:tcPr marT="45725" marB="45725" marR="91450" marL="91450" anchor="ctr">
                    <a:lnL cap="flat" cmpd="sng" w="9525">
                      <a:solidFill>
                        <a:schemeClr val="dk1"/>
                      </a:solidFill>
                      <a:prstDash val="dash"/>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r>
            </a:tbl>
          </a:graphicData>
        </a:graphic>
      </p:graphicFrame>
    </p:spTree>
  </p:cSld>
  <p:clrMapOvr>
    <a:masterClrMapping/>
  </p:clrMapOvr>
  <p:extLst>
    <p:ext uri="{DCECCB84-F9BA-43D5-87BE-67443E8EF086}">
      <p15:sldGuideLst>
        <p15:guide id="1" orient="horz">
          <p15:clr>
            <a:srgbClr val="FBAE40"/>
          </p15:clr>
        </p15:guide>
        <p15:guide id="2" pos="5760">
          <p15:clr>
            <a:srgbClr val="FBAE40"/>
          </p15:clr>
        </p15:guide>
      </p15:sldGuideLst>
    </p:ext>
  </p:extLst>
</p:sldLayout>
</file>

<file path=ppt/slideLayouts/slideLayout7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白紙">
  <p:cSld name="1_白紙">
    <p:bg>
      <p:bgPr>
        <a:blipFill>
          <a:blip r:embed="rId2">
            <a:alphaModFix/>
          </a:blip>
          <a:stretch>
            <a:fillRect/>
          </a:stretch>
        </a:blipFill>
      </p:bgPr>
    </p:bg>
    <p:spTree>
      <p:nvGrpSpPr>
        <p:cNvPr id="840" name="Shape 840"/>
        <p:cNvGrpSpPr/>
        <p:nvPr/>
      </p:nvGrpSpPr>
      <p:grpSpPr>
        <a:xfrm>
          <a:off x="0" y="0"/>
          <a:ext cx="0" cy="0"/>
          <a:chOff x="0" y="0"/>
          <a:chExt cx="0" cy="0"/>
        </a:xfrm>
      </p:grpSpPr>
    </p:spTree>
  </p:cSld>
  <p:clrMapOvr>
    <a:masterClrMapping/>
  </p:clrMapOvr>
  <p:extLst>
    <p:ext uri="{DCECCB84-F9BA-43D5-87BE-67443E8EF086}">
      <p15:sldGuideLst>
        <p15:guide id="1" orient="horz">
          <p15:clr>
            <a:srgbClr val="FBAE40"/>
          </p15:clr>
        </p15:guide>
        <p15:guide id="2" pos="5760">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白紙" type="blank">
  <p:cSld name="BLANK">
    <p:spTree>
      <p:nvGrpSpPr>
        <p:cNvPr id="75" name="Shape 75"/>
        <p:cNvGrpSpPr/>
        <p:nvPr/>
      </p:nvGrpSpPr>
      <p:grpSpPr>
        <a:xfrm>
          <a:off x="0" y="0"/>
          <a:ext cx="0" cy="0"/>
          <a:chOff x="0" y="0"/>
          <a:chExt cx="0" cy="0"/>
        </a:xfrm>
      </p:grpSpPr>
      <p:sp>
        <p:nvSpPr>
          <p:cNvPr id="76" name="Google Shape;76;p10"/>
          <p:cNvSpPr/>
          <p:nvPr/>
        </p:nvSpPr>
        <p:spPr>
          <a:xfrm>
            <a:off x="-1" y="705417"/>
            <a:ext cx="9144000" cy="58800"/>
          </a:xfrm>
          <a:prstGeom prst="rect">
            <a:avLst/>
          </a:prstGeom>
          <a:solidFill>
            <a:srgbClr val="005BAD"/>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2400"/>
              <a:buFont typeface="Arial"/>
              <a:buNone/>
            </a:pPr>
            <a:r>
              <a:t/>
            </a:r>
            <a:endParaRPr b="0" i="0" sz="2400" u="none" cap="none" strike="noStrike">
              <a:solidFill>
                <a:srgbClr val="000000"/>
              </a:solidFill>
              <a:latin typeface="Arial"/>
              <a:ea typeface="Arial"/>
              <a:cs typeface="Arial"/>
              <a:sym typeface="Arial"/>
            </a:endParaRPr>
          </a:p>
        </p:txBody>
      </p:sp>
      <p:sp>
        <p:nvSpPr>
          <p:cNvPr id="77" name="Google Shape;77;p10"/>
          <p:cNvSpPr txBox="1"/>
          <p:nvPr>
            <p:ph idx="12" type="sldNum"/>
          </p:nvPr>
        </p:nvSpPr>
        <p:spPr>
          <a:xfrm>
            <a:off x="8769893" y="6443281"/>
            <a:ext cx="374100" cy="298500"/>
          </a:xfrm>
          <a:prstGeom prst="rect">
            <a:avLst/>
          </a:prstGeom>
          <a:noFill/>
          <a:ln>
            <a:noFill/>
          </a:ln>
        </p:spPr>
        <p:txBody>
          <a:bodyPr anchorCtr="0" anchor="ctr" bIns="45700" lIns="91425" spcFirstLastPara="1" rIns="91425" wrap="square" tIns="45700">
            <a:noAutofit/>
          </a:bodyPr>
          <a:lstStyle>
            <a:lvl1pPr indent="0" lvl="0" marL="0" marR="0" algn="ctr">
              <a:spcBef>
                <a:spcPts val="0"/>
              </a:spcBef>
              <a:buNone/>
              <a:defRPr b="1" i="0" sz="1200" u="none" cap="none" strike="noStrike">
                <a:solidFill>
                  <a:schemeClr val="dk1"/>
                </a:solidFill>
                <a:latin typeface="Arial"/>
                <a:ea typeface="Arial"/>
                <a:cs typeface="Arial"/>
                <a:sym typeface="Arial"/>
              </a:defRPr>
            </a:lvl1pPr>
            <a:lvl2pPr indent="0" lvl="1" marL="0" marR="0" algn="ctr">
              <a:spcBef>
                <a:spcPts val="0"/>
              </a:spcBef>
              <a:buNone/>
              <a:defRPr b="1" i="0" sz="1200" u="none" cap="none" strike="noStrike">
                <a:solidFill>
                  <a:schemeClr val="dk1"/>
                </a:solidFill>
                <a:latin typeface="Arial"/>
                <a:ea typeface="Arial"/>
                <a:cs typeface="Arial"/>
                <a:sym typeface="Arial"/>
              </a:defRPr>
            </a:lvl2pPr>
            <a:lvl3pPr indent="0" lvl="2" marL="0" marR="0" algn="ctr">
              <a:spcBef>
                <a:spcPts val="0"/>
              </a:spcBef>
              <a:buNone/>
              <a:defRPr b="1" i="0" sz="1200" u="none" cap="none" strike="noStrike">
                <a:solidFill>
                  <a:schemeClr val="dk1"/>
                </a:solidFill>
                <a:latin typeface="Arial"/>
                <a:ea typeface="Arial"/>
                <a:cs typeface="Arial"/>
                <a:sym typeface="Arial"/>
              </a:defRPr>
            </a:lvl3pPr>
            <a:lvl4pPr indent="0" lvl="3" marL="0" marR="0" algn="ctr">
              <a:spcBef>
                <a:spcPts val="0"/>
              </a:spcBef>
              <a:buNone/>
              <a:defRPr b="1" i="0" sz="1200" u="none" cap="none" strike="noStrike">
                <a:solidFill>
                  <a:schemeClr val="dk1"/>
                </a:solidFill>
                <a:latin typeface="Arial"/>
                <a:ea typeface="Arial"/>
                <a:cs typeface="Arial"/>
                <a:sym typeface="Arial"/>
              </a:defRPr>
            </a:lvl4pPr>
            <a:lvl5pPr indent="0" lvl="4" marL="0" marR="0" algn="ctr">
              <a:spcBef>
                <a:spcPts val="0"/>
              </a:spcBef>
              <a:buNone/>
              <a:defRPr b="1" i="0" sz="1200" u="none" cap="none" strike="noStrike">
                <a:solidFill>
                  <a:schemeClr val="dk1"/>
                </a:solidFill>
                <a:latin typeface="Arial"/>
                <a:ea typeface="Arial"/>
                <a:cs typeface="Arial"/>
                <a:sym typeface="Arial"/>
              </a:defRPr>
            </a:lvl5pPr>
            <a:lvl6pPr indent="0" lvl="5" marL="0" marR="0" algn="ctr">
              <a:spcBef>
                <a:spcPts val="0"/>
              </a:spcBef>
              <a:buNone/>
              <a:defRPr b="1" i="0" sz="1200" u="none" cap="none" strike="noStrike">
                <a:solidFill>
                  <a:schemeClr val="dk1"/>
                </a:solidFill>
                <a:latin typeface="Arial"/>
                <a:ea typeface="Arial"/>
                <a:cs typeface="Arial"/>
                <a:sym typeface="Arial"/>
              </a:defRPr>
            </a:lvl6pPr>
            <a:lvl7pPr indent="0" lvl="6" marL="0" marR="0" algn="ctr">
              <a:spcBef>
                <a:spcPts val="0"/>
              </a:spcBef>
              <a:buNone/>
              <a:defRPr b="1" i="0" sz="1200" u="none" cap="none" strike="noStrike">
                <a:solidFill>
                  <a:schemeClr val="dk1"/>
                </a:solidFill>
                <a:latin typeface="Arial"/>
                <a:ea typeface="Arial"/>
                <a:cs typeface="Arial"/>
                <a:sym typeface="Arial"/>
              </a:defRPr>
            </a:lvl7pPr>
            <a:lvl8pPr indent="0" lvl="7" marL="0" marR="0" algn="ctr">
              <a:spcBef>
                <a:spcPts val="0"/>
              </a:spcBef>
              <a:buNone/>
              <a:defRPr b="1" i="0" sz="1200" u="none" cap="none" strike="noStrike">
                <a:solidFill>
                  <a:schemeClr val="dk1"/>
                </a:solidFill>
                <a:latin typeface="Arial"/>
                <a:ea typeface="Arial"/>
                <a:cs typeface="Arial"/>
                <a:sym typeface="Arial"/>
              </a:defRPr>
            </a:lvl8pPr>
            <a:lvl9pPr indent="0" lvl="8" marL="0" marR="0" algn="ctr">
              <a:spcBef>
                <a:spcPts val="0"/>
              </a:spcBef>
              <a:buNone/>
              <a:defRPr b="1" i="0" sz="1200" u="none" cap="none" strike="noStrike">
                <a:solidFill>
                  <a:schemeClr val="dk1"/>
                </a:solidFill>
                <a:latin typeface="Arial"/>
                <a:ea typeface="Arial"/>
                <a:cs typeface="Arial"/>
                <a:sym typeface="Arial"/>
              </a:defRPr>
            </a:lvl9pPr>
          </a:lstStyle>
          <a:p>
            <a:pPr indent="0" lvl="0" marL="0" rtl="0" algn="ctr">
              <a:spcBef>
                <a:spcPts val="0"/>
              </a:spcBef>
              <a:spcAft>
                <a:spcPts val="0"/>
              </a:spcAft>
              <a:buNone/>
            </a:pPr>
            <a:fld id="{00000000-1234-1234-1234-123412341234}" type="slidenum">
              <a:rPr lang="ja-JP"/>
              <a:t>‹#›</a:t>
            </a:fld>
            <a:endParaRPr/>
          </a:p>
        </p:txBody>
      </p:sp>
    </p:spTree>
  </p:cSld>
  <p:clrMapOvr>
    <a:masterClrMapping/>
  </p:clrMapOvr>
  <p:extLst>
    <p:ext uri="{DCECCB84-F9BA-43D5-87BE-67443E8EF086}">
      <p15:sldGuideLst>
        <p15:guide id="1" orient="horz">
          <p15:clr>
            <a:srgbClr val="FBAE40"/>
          </p15:clr>
        </p15:guide>
        <p15:guide id="2" pos="5760">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4_白紙">
  <p:cSld name="4_白紙">
    <p:spTree>
      <p:nvGrpSpPr>
        <p:cNvPr id="78" name="Shape 78"/>
        <p:cNvGrpSpPr/>
        <p:nvPr/>
      </p:nvGrpSpPr>
      <p:grpSpPr>
        <a:xfrm>
          <a:off x="0" y="0"/>
          <a:ext cx="0" cy="0"/>
          <a:chOff x="0" y="0"/>
          <a:chExt cx="0" cy="0"/>
        </a:xfrm>
      </p:grpSpPr>
      <p:sp>
        <p:nvSpPr>
          <p:cNvPr id="79" name="Google Shape;79;p11"/>
          <p:cNvSpPr/>
          <p:nvPr/>
        </p:nvSpPr>
        <p:spPr>
          <a:xfrm>
            <a:off x="-1" y="705417"/>
            <a:ext cx="9144000" cy="58800"/>
          </a:xfrm>
          <a:prstGeom prst="rect">
            <a:avLst/>
          </a:prstGeom>
          <a:solidFill>
            <a:srgbClr val="0088CC"/>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2400"/>
              <a:buFont typeface="Arial"/>
              <a:buNone/>
            </a:pPr>
            <a:r>
              <a:t/>
            </a:r>
            <a:endParaRPr b="0" i="0" sz="2400" u="none" cap="none" strike="noStrike">
              <a:solidFill>
                <a:srgbClr val="000000"/>
              </a:solidFill>
              <a:latin typeface="Arial"/>
              <a:ea typeface="Arial"/>
              <a:cs typeface="Arial"/>
              <a:sym typeface="Arial"/>
            </a:endParaRPr>
          </a:p>
        </p:txBody>
      </p:sp>
      <p:sp>
        <p:nvSpPr>
          <p:cNvPr id="80" name="Google Shape;80;p11"/>
          <p:cNvSpPr txBox="1"/>
          <p:nvPr>
            <p:ph idx="12" type="sldNum"/>
          </p:nvPr>
        </p:nvSpPr>
        <p:spPr>
          <a:xfrm>
            <a:off x="8769893" y="6443281"/>
            <a:ext cx="374100" cy="298500"/>
          </a:xfrm>
          <a:prstGeom prst="rect">
            <a:avLst/>
          </a:prstGeom>
          <a:noFill/>
          <a:ln>
            <a:noFill/>
          </a:ln>
        </p:spPr>
        <p:txBody>
          <a:bodyPr anchorCtr="0" anchor="ctr" bIns="45700" lIns="91425" spcFirstLastPara="1" rIns="91425" wrap="square" tIns="45700">
            <a:noAutofit/>
          </a:bodyPr>
          <a:lstStyle>
            <a:lvl1pPr indent="0" lvl="0" marL="0" marR="0" algn="ctr">
              <a:spcBef>
                <a:spcPts val="0"/>
              </a:spcBef>
              <a:buNone/>
              <a:defRPr b="1" sz="1200">
                <a:solidFill>
                  <a:schemeClr val="dk1"/>
                </a:solidFill>
                <a:latin typeface="Arial"/>
                <a:ea typeface="Arial"/>
                <a:cs typeface="Arial"/>
                <a:sym typeface="Arial"/>
              </a:defRPr>
            </a:lvl1pPr>
            <a:lvl2pPr indent="0" lvl="1" marL="0" marR="0" algn="ctr">
              <a:spcBef>
                <a:spcPts val="0"/>
              </a:spcBef>
              <a:buNone/>
              <a:defRPr b="1" sz="1200">
                <a:solidFill>
                  <a:schemeClr val="dk1"/>
                </a:solidFill>
                <a:latin typeface="Arial"/>
                <a:ea typeface="Arial"/>
                <a:cs typeface="Arial"/>
                <a:sym typeface="Arial"/>
              </a:defRPr>
            </a:lvl2pPr>
            <a:lvl3pPr indent="0" lvl="2" marL="0" marR="0" algn="ctr">
              <a:spcBef>
                <a:spcPts val="0"/>
              </a:spcBef>
              <a:buNone/>
              <a:defRPr b="1" sz="1200">
                <a:solidFill>
                  <a:schemeClr val="dk1"/>
                </a:solidFill>
                <a:latin typeface="Arial"/>
                <a:ea typeface="Arial"/>
                <a:cs typeface="Arial"/>
                <a:sym typeface="Arial"/>
              </a:defRPr>
            </a:lvl3pPr>
            <a:lvl4pPr indent="0" lvl="3" marL="0" marR="0" algn="ctr">
              <a:spcBef>
                <a:spcPts val="0"/>
              </a:spcBef>
              <a:buNone/>
              <a:defRPr b="1" sz="1200">
                <a:solidFill>
                  <a:schemeClr val="dk1"/>
                </a:solidFill>
                <a:latin typeface="Arial"/>
                <a:ea typeface="Arial"/>
                <a:cs typeface="Arial"/>
                <a:sym typeface="Arial"/>
              </a:defRPr>
            </a:lvl4pPr>
            <a:lvl5pPr indent="0" lvl="4" marL="0" marR="0" algn="ctr">
              <a:spcBef>
                <a:spcPts val="0"/>
              </a:spcBef>
              <a:buNone/>
              <a:defRPr b="1" sz="1200">
                <a:solidFill>
                  <a:schemeClr val="dk1"/>
                </a:solidFill>
                <a:latin typeface="Arial"/>
                <a:ea typeface="Arial"/>
                <a:cs typeface="Arial"/>
                <a:sym typeface="Arial"/>
              </a:defRPr>
            </a:lvl5pPr>
            <a:lvl6pPr indent="0" lvl="5" marL="0" marR="0" algn="ctr">
              <a:spcBef>
                <a:spcPts val="0"/>
              </a:spcBef>
              <a:buNone/>
              <a:defRPr b="1" sz="1200">
                <a:solidFill>
                  <a:schemeClr val="dk1"/>
                </a:solidFill>
                <a:latin typeface="Arial"/>
                <a:ea typeface="Arial"/>
                <a:cs typeface="Arial"/>
                <a:sym typeface="Arial"/>
              </a:defRPr>
            </a:lvl6pPr>
            <a:lvl7pPr indent="0" lvl="6" marL="0" marR="0" algn="ctr">
              <a:spcBef>
                <a:spcPts val="0"/>
              </a:spcBef>
              <a:buNone/>
              <a:defRPr b="1" sz="1200">
                <a:solidFill>
                  <a:schemeClr val="dk1"/>
                </a:solidFill>
                <a:latin typeface="Arial"/>
                <a:ea typeface="Arial"/>
                <a:cs typeface="Arial"/>
                <a:sym typeface="Arial"/>
              </a:defRPr>
            </a:lvl7pPr>
            <a:lvl8pPr indent="0" lvl="7" marL="0" marR="0" algn="ctr">
              <a:spcBef>
                <a:spcPts val="0"/>
              </a:spcBef>
              <a:buNone/>
              <a:defRPr b="1" sz="1200">
                <a:solidFill>
                  <a:schemeClr val="dk1"/>
                </a:solidFill>
                <a:latin typeface="Arial"/>
                <a:ea typeface="Arial"/>
                <a:cs typeface="Arial"/>
                <a:sym typeface="Arial"/>
              </a:defRPr>
            </a:lvl8pPr>
            <a:lvl9pPr indent="0" lvl="8" marL="0" marR="0" algn="ctr">
              <a:spcBef>
                <a:spcPts val="0"/>
              </a:spcBef>
              <a:buNone/>
              <a:defRPr b="1" sz="1200">
                <a:solidFill>
                  <a:schemeClr val="dk1"/>
                </a:solidFill>
                <a:latin typeface="Arial"/>
                <a:ea typeface="Arial"/>
                <a:cs typeface="Arial"/>
                <a:sym typeface="Arial"/>
              </a:defRPr>
            </a:lvl9pPr>
          </a:lstStyle>
          <a:p>
            <a:pPr indent="0" lvl="0" marL="0" rtl="0" algn="ctr">
              <a:spcBef>
                <a:spcPts val="0"/>
              </a:spcBef>
              <a:spcAft>
                <a:spcPts val="0"/>
              </a:spcAft>
              <a:buNone/>
            </a:pPr>
            <a:fld id="{00000000-1234-1234-1234-123412341234}" type="slidenum">
              <a:rPr lang="ja-JP"/>
              <a:t>‹#›</a:t>
            </a:fld>
            <a:endParaRPr/>
          </a:p>
        </p:txBody>
      </p:sp>
    </p:spTree>
  </p:cSld>
  <p:clrMapOvr>
    <a:masterClrMapping/>
  </p:clrMapOvr>
  <p:extLst>
    <p:ext uri="{DCECCB84-F9BA-43D5-87BE-67443E8EF086}">
      <p15:sldGuideLst>
        <p15:guide id="1" orient="horz">
          <p15:clr>
            <a:srgbClr val="FBAE40"/>
          </p15:clr>
        </p15:guide>
        <p15:guide id="2" pos="5760">
          <p15:clr>
            <a:srgbClr val="FBAE40"/>
          </p15:clr>
        </p15:guide>
      </p15:sldGuideLst>
    </p:ext>
  </p:extLst>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theme" Target="../theme/theme5.xml"/></Relationships>
</file>

<file path=ppt/slideMasters/_rels/slideMaster10.xml.rels><?xml version="1.0" encoding="UTF-8" standalone="yes"?><Relationships xmlns="http://schemas.openxmlformats.org/package/2006/relationships"><Relationship Id="rId1" Type="http://schemas.openxmlformats.org/officeDocument/2006/relationships/slideLayout" Target="../slideLayouts/slideLayout55.xml"/><Relationship Id="rId2" Type="http://schemas.openxmlformats.org/officeDocument/2006/relationships/slideLayout" Target="../slideLayouts/slideLayout56.xml"/><Relationship Id="rId3" Type="http://schemas.openxmlformats.org/officeDocument/2006/relationships/slideLayout" Target="../slideLayouts/slideLayout57.xml"/><Relationship Id="rId4" Type="http://schemas.openxmlformats.org/officeDocument/2006/relationships/slideLayout" Target="../slideLayouts/slideLayout58.xml"/><Relationship Id="rId5" Type="http://schemas.openxmlformats.org/officeDocument/2006/relationships/slideLayout" Target="../slideLayouts/slideLayout59.xml"/><Relationship Id="rId6" Type="http://schemas.openxmlformats.org/officeDocument/2006/relationships/slideLayout" Target="../slideLayouts/slideLayout60.xml"/><Relationship Id="rId7" Type="http://schemas.openxmlformats.org/officeDocument/2006/relationships/theme" Target="../theme/theme4.xml"/></Relationships>
</file>

<file path=ppt/slideMasters/_rels/slideMaster11.xml.rels><?xml version="1.0" encoding="UTF-8" standalone="yes"?><Relationships xmlns="http://schemas.openxmlformats.org/package/2006/relationships"><Relationship Id="rId1" Type="http://schemas.openxmlformats.org/officeDocument/2006/relationships/slideLayout" Target="../slideLayouts/slideLayout61.xml"/><Relationship Id="rId2" Type="http://schemas.openxmlformats.org/officeDocument/2006/relationships/slideLayout" Target="../slideLayouts/slideLayout62.xml"/><Relationship Id="rId3" Type="http://schemas.openxmlformats.org/officeDocument/2006/relationships/slideLayout" Target="../slideLayouts/slideLayout63.xml"/><Relationship Id="rId4" Type="http://schemas.openxmlformats.org/officeDocument/2006/relationships/slideLayout" Target="../slideLayouts/slideLayout64.xml"/><Relationship Id="rId5" Type="http://schemas.openxmlformats.org/officeDocument/2006/relationships/slideLayout" Target="../slideLayouts/slideLayout65.xml"/><Relationship Id="rId6" Type="http://schemas.openxmlformats.org/officeDocument/2006/relationships/slideLayout" Target="../slideLayouts/slideLayout66.xml"/><Relationship Id="rId7" Type="http://schemas.openxmlformats.org/officeDocument/2006/relationships/theme" Target="../theme/theme8.xml"/></Relationships>
</file>

<file path=ppt/slideMasters/_rels/slideMaster12.xml.rels><?xml version="1.0" encoding="UTF-8" standalone="yes"?><Relationships xmlns="http://schemas.openxmlformats.org/package/2006/relationships"><Relationship Id="rId1" Type="http://schemas.openxmlformats.org/officeDocument/2006/relationships/slideLayout" Target="../slideLayouts/slideLayout67.xml"/><Relationship Id="rId2" Type="http://schemas.openxmlformats.org/officeDocument/2006/relationships/slideLayout" Target="../slideLayouts/slideLayout68.xml"/><Relationship Id="rId3" Type="http://schemas.openxmlformats.org/officeDocument/2006/relationships/slideLayout" Target="../slideLayouts/slideLayout69.xml"/><Relationship Id="rId4" Type="http://schemas.openxmlformats.org/officeDocument/2006/relationships/slideLayout" Target="../slideLayouts/slideLayout70.xml"/><Relationship Id="rId5" Type="http://schemas.openxmlformats.org/officeDocument/2006/relationships/slideLayout" Target="../slideLayouts/slideLayout71.xml"/><Relationship Id="rId6" Type="http://schemas.openxmlformats.org/officeDocument/2006/relationships/slideLayout" Target="../slideLayouts/slideLayout72.xml"/><Relationship Id="rId7" Type="http://schemas.openxmlformats.org/officeDocument/2006/relationships/theme" Target="../theme/theme2.xml"/></Relationships>
</file>

<file path=ppt/slideMasters/_rels/slideMaster13.xml.rels><?xml version="1.0" encoding="UTF-8" standalone="yes"?><Relationships xmlns="http://schemas.openxmlformats.org/package/2006/relationships"><Relationship Id="rId1" Type="http://schemas.openxmlformats.org/officeDocument/2006/relationships/slideLayout" Target="../slideLayouts/slideLayout73.xml"/><Relationship Id="rId2" Type="http://schemas.openxmlformats.org/officeDocument/2006/relationships/slideLayout" Target="../slideLayouts/slideLayout74.xml"/><Relationship Id="rId3" Type="http://schemas.openxmlformats.org/officeDocument/2006/relationships/slideLayout" Target="../slideLayouts/slideLayout75.xml"/><Relationship Id="rId4" Type="http://schemas.openxmlformats.org/officeDocument/2006/relationships/slideLayout" Target="../slideLayouts/slideLayout76.xml"/><Relationship Id="rId5" Type="http://schemas.openxmlformats.org/officeDocument/2006/relationships/slideLayout" Target="../slideLayouts/slideLayout77.xml"/><Relationship Id="rId6" Type="http://schemas.openxmlformats.org/officeDocument/2006/relationships/slideLayout" Target="../slideLayouts/slideLayout78.xml"/><Relationship Id="rId7" Type="http://schemas.openxmlformats.org/officeDocument/2006/relationships/theme" Target="../theme/theme13.xml"/></Relationships>
</file>

<file path=ppt/slideMasters/_rels/slideMaster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slideLayout" Target="../slideLayouts/slideLayout8.xml"/><Relationship Id="rId3" Type="http://schemas.openxmlformats.org/officeDocument/2006/relationships/slideLayout" Target="../slideLayouts/slideLayout9.xml"/><Relationship Id="rId4" Type="http://schemas.openxmlformats.org/officeDocument/2006/relationships/slideLayout" Target="../slideLayouts/slideLayout10.xml"/><Relationship Id="rId5" Type="http://schemas.openxmlformats.org/officeDocument/2006/relationships/slideLayout" Target="../slideLayouts/slideLayout11.xml"/><Relationship Id="rId6" Type="http://schemas.openxmlformats.org/officeDocument/2006/relationships/slideLayout" Target="../slideLayouts/slideLayout12.xml"/><Relationship Id="rId7" Type="http://schemas.openxmlformats.org/officeDocument/2006/relationships/theme" Target="../theme/theme11.xml"/></Relationships>
</file>

<file path=ppt/slideMasters/_rels/slideMaster3.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slideLayout" Target="../slideLayouts/slideLayout14.xml"/><Relationship Id="rId3" Type="http://schemas.openxmlformats.org/officeDocument/2006/relationships/slideLayout" Target="../slideLayouts/slideLayout15.xml"/><Relationship Id="rId4" Type="http://schemas.openxmlformats.org/officeDocument/2006/relationships/slideLayout" Target="../slideLayouts/slideLayout16.xml"/><Relationship Id="rId5" Type="http://schemas.openxmlformats.org/officeDocument/2006/relationships/slideLayout" Target="../slideLayouts/slideLayout17.xml"/><Relationship Id="rId6" Type="http://schemas.openxmlformats.org/officeDocument/2006/relationships/slideLayout" Target="../slideLayouts/slideLayout18.xml"/><Relationship Id="rId7" Type="http://schemas.openxmlformats.org/officeDocument/2006/relationships/theme" Target="../theme/theme6.xml"/></Relationships>
</file>

<file path=ppt/slideMasters/_rels/slideMaster4.xml.rels><?xml version="1.0" encoding="UTF-8" standalone="yes"?><Relationships xmlns="http://schemas.openxmlformats.org/package/2006/relationships"><Relationship Id="rId1" Type="http://schemas.openxmlformats.org/officeDocument/2006/relationships/slideLayout" Target="../slideLayouts/slideLayout19.xml"/><Relationship Id="rId2" Type="http://schemas.openxmlformats.org/officeDocument/2006/relationships/slideLayout" Target="../slideLayouts/slideLayout20.xml"/><Relationship Id="rId3" Type="http://schemas.openxmlformats.org/officeDocument/2006/relationships/slideLayout" Target="../slideLayouts/slideLayout21.xml"/><Relationship Id="rId4" Type="http://schemas.openxmlformats.org/officeDocument/2006/relationships/slideLayout" Target="../slideLayouts/slideLayout22.xml"/><Relationship Id="rId5" Type="http://schemas.openxmlformats.org/officeDocument/2006/relationships/slideLayout" Target="../slideLayouts/slideLayout23.xml"/><Relationship Id="rId6" Type="http://schemas.openxmlformats.org/officeDocument/2006/relationships/slideLayout" Target="../slideLayouts/slideLayout24.xml"/><Relationship Id="rId7" Type="http://schemas.openxmlformats.org/officeDocument/2006/relationships/theme" Target="../theme/theme7.xml"/></Relationships>
</file>

<file path=ppt/slideMasters/_rels/slideMaster5.xml.rels><?xml version="1.0" encoding="UTF-8" standalone="yes"?><Relationships xmlns="http://schemas.openxmlformats.org/package/2006/relationships"><Relationship Id="rId1" Type="http://schemas.openxmlformats.org/officeDocument/2006/relationships/slideLayout" Target="../slideLayouts/slideLayout25.xml"/><Relationship Id="rId2" Type="http://schemas.openxmlformats.org/officeDocument/2006/relationships/slideLayout" Target="../slideLayouts/slideLayout26.xml"/><Relationship Id="rId3" Type="http://schemas.openxmlformats.org/officeDocument/2006/relationships/slideLayout" Target="../slideLayouts/slideLayout27.xml"/><Relationship Id="rId4" Type="http://schemas.openxmlformats.org/officeDocument/2006/relationships/slideLayout" Target="../slideLayouts/slideLayout28.xml"/><Relationship Id="rId5" Type="http://schemas.openxmlformats.org/officeDocument/2006/relationships/slideLayout" Target="../slideLayouts/slideLayout29.xml"/><Relationship Id="rId6" Type="http://schemas.openxmlformats.org/officeDocument/2006/relationships/slideLayout" Target="../slideLayouts/slideLayout30.xml"/><Relationship Id="rId7" Type="http://schemas.openxmlformats.org/officeDocument/2006/relationships/theme" Target="../theme/theme1.xml"/></Relationships>
</file>

<file path=ppt/slideMasters/_rels/slideMaster6.xml.rels><?xml version="1.0" encoding="UTF-8" standalone="yes"?><Relationships xmlns="http://schemas.openxmlformats.org/package/2006/relationships"><Relationship Id="rId1" Type="http://schemas.openxmlformats.org/officeDocument/2006/relationships/slideLayout" Target="../slideLayouts/slideLayout31.xml"/><Relationship Id="rId2" Type="http://schemas.openxmlformats.org/officeDocument/2006/relationships/slideLayout" Target="../slideLayouts/slideLayout32.xml"/><Relationship Id="rId3" Type="http://schemas.openxmlformats.org/officeDocument/2006/relationships/slideLayout" Target="../slideLayouts/slideLayout33.xml"/><Relationship Id="rId4" Type="http://schemas.openxmlformats.org/officeDocument/2006/relationships/slideLayout" Target="../slideLayouts/slideLayout34.xml"/><Relationship Id="rId5" Type="http://schemas.openxmlformats.org/officeDocument/2006/relationships/slideLayout" Target="../slideLayouts/slideLayout35.xml"/><Relationship Id="rId6" Type="http://schemas.openxmlformats.org/officeDocument/2006/relationships/slideLayout" Target="../slideLayouts/slideLayout36.xml"/><Relationship Id="rId7" Type="http://schemas.openxmlformats.org/officeDocument/2006/relationships/theme" Target="../theme/theme12.xml"/></Relationships>
</file>

<file path=ppt/slideMasters/_rels/slideMaster7.xml.rels><?xml version="1.0" encoding="UTF-8" standalone="yes"?><Relationships xmlns="http://schemas.openxmlformats.org/package/2006/relationships"><Relationship Id="rId1" Type="http://schemas.openxmlformats.org/officeDocument/2006/relationships/slideLayout" Target="../slideLayouts/slideLayout37.xml"/><Relationship Id="rId2" Type="http://schemas.openxmlformats.org/officeDocument/2006/relationships/slideLayout" Target="../slideLayouts/slideLayout38.xml"/><Relationship Id="rId3" Type="http://schemas.openxmlformats.org/officeDocument/2006/relationships/slideLayout" Target="../slideLayouts/slideLayout39.xml"/><Relationship Id="rId4" Type="http://schemas.openxmlformats.org/officeDocument/2006/relationships/slideLayout" Target="../slideLayouts/slideLayout40.xml"/><Relationship Id="rId5" Type="http://schemas.openxmlformats.org/officeDocument/2006/relationships/slideLayout" Target="../slideLayouts/slideLayout41.xml"/><Relationship Id="rId6" Type="http://schemas.openxmlformats.org/officeDocument/2006/relationships/slideLayout" Target="../slideLayouts/slideLayout42.xml"/><Relationship Id="rId7" Type="http://schemas.openxmlformats.org/officeDocument/2006/relationships/theme" Target="../theme/theme10.xml"/></Relationships>
</file>

<file path=ppt/slideMasters/_rels/slideMaster8.xml.rels><?xml version="1.0" encoding="UTF-8" standalone="yes"?><Relationships xmlns="http://schemas.openxmlformats.org/package/2006/relationships"><Relationship Id="rId1" Type="http://schemas.openxmlformats.org/officeDocument/2006/relationships/slideLayout" Target="../slideLayouts/slideLayout43.xml"/><Relationship Id="rId2" Type="http://schemas.openxmlformats.org/officeDocument/2006/relationships/slideLayout" Target="../slideLayouts/slideLayout44.xml"/><Relationship Id="rId3" Type="http://schemas.openxmlformats.org/officeDocument/2006/relationships/slideLayout" Target="../slideLayouts/slideLayout45.xml"/><Relationship Id="rId4" Type="http://schemas.openxmlformats.org/officeDocument/2006/relationships/slideLayout" Target="../slideLayouts/slideLayout46.xml"/><Relationship Id="rId5" Type="http://schemas.openxmlformats.org/officeDocument/2006/relationships/slideLayout" Target="../slideLayouts/slideLayout47.xml"/><Relationship Id="rId6" Type="http://schemas.openxmlformats.org/officeDocument/2006/relationships/slideLayout" Target="../slideLayouts/slideLayout48.xml"/><Relationship Id="rId7" Type="http://schemas.openxmlformats.org/officeDocument/2006/relationships/theme" Target="../theme/theme9.xml"/></Relationships>
</file>

<file path=ppt/slideMasters/_rels/slideMaster9.xml.rels><?xml version="1.0" encoding="UTF-8" standalone="yes"?><Relationships xmlns="http://schemas.openxmlformats.org/package/2006/relationships"><Relationship Id="rId1" Type="http://schemas.openxmlformats.org/officeDocument/2006/relationships/slideLayout" Target="../slideLayouts/slideLayout49.xml"/><Relationship Id="rId2" Type="http://schemas.openxmlformats.org/officeDocument/2006/relationships/slideLayout" Target="../slideLayouts/slideLayout50.xml"/><Relationship Id="rId3" Type="http://schemas.openxmlformats.org/officeDocument/2006/relationships/slideLayout" Target="../slideLayouts/slideLayout51.xml"/><Relationship Id="rId4" Type="http://schemas.openxmlformats.org/officeDocument/2006/relationships/slideLayout" Target="../slideLayouts/slideLayout52.xml"/><Relationship Id="rId5" Type="http://schemas.openxmlformats.org/officeDocument/2006/relationships/slideLayout" Target="../slideLayouts/slideLayout53.xml"/><Relationship Id="rId6" Type="http://schemas.openxmlformats.org/officeDocument/2006/relationships/slideLayout" Target="../slideLayouts/slideLayout54.xml"/><Relationship Id="rId7" Type="http://schemas.openxmlformats.org/officeDocument/2006/relationships/theme" Target="../theme/theme14.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9" name="Shape 9"/>
        <p:cNvGrpSpPr/>
        <p:nvPr/>
      </p:nvGrpSpPr>
      <p:grpSpPr>
        <a:xfrm>
          <a:off x="0" y="0"/>
          <a:ext cx="0" cy="0"/>
          <a:chOff x="0" y="0"/>
          <a:chExt cx="0" cy="0"/>
        </a:xfrm>
      </p:grpSpPr>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10.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585" name="Shape 585"/>
        <p:cNvGrpSpPr/>
        <p:nvPr/>
      </p:nvGrpSpPr>
      <p:grpSpPr>
        <a:xfrm>
          <a:off x="0" y="0"/>
          <a:ext cx="0" cy="0"/>
          <a:chOff x="0" y="0"/>
          <a:chExt cx="0" cy="0"/>
        </a:xfrm>
      </p:grpSpPr>
    </p:spTree>
  </p:cSld>
  <p:clrMap accent1="accent1" accent2="accent2" accent3="accent3" accent4="accent4" accent5="accent5" accent6="accent6" bg1="lt1" bg2="dk2" tx1="dk1" tx2="lt2" folHlink="folHlink" hlink="hlink"/>
  <p:sldLayoutIdLst>
    <p:sldLayoutId id="2147483702" r:id="rId1"/>
    <p:sldLayoutId id="2147483703" r:id="rId2"/>
    <p:sldLayoutId id="2147483704" r:id="rId3"/>
    <p:sldLayoutId id="2147483705" r:id="rId4"/>
    <p:sldLayoutId id="2147483706" r:id="rId5"/>
    <p:sldLayoutId id="2147483707" r:id="rId6"/>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1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649" name="Shape 649"/>
        <p:cNvGrpSpPr/>
        <p:nvPr/>
      </p:nvGrpSpPr>
      <p:grpSpPr>
        <a:xfrm>
          <a:off x="0" y="0"/>
          <a:ext cx="0" cy="0"/>
          <a:chOff x="0" y="0"/>
          <a:chExt cx="0" cy="0"/>
        </a:xfrm>
      </p:grpSpPr>
    </p:spTree>
  </p:cSld>
  <p:clrMap accent1="accent1" accent2="accent2" accent3="accent3" accent4="accent4" accent5="accent5" accent6="accent6" bg1="lt1" bg2="dk2" tx1="dk1" tx2="lt2" folHlink="folHlink" hlink="hlink"/>
  <p:sldLayoutIdLst>
    <p:sldLayoutId id="2147483708" r:id="rId1"/>
    <p:sldLayoutId id="2147483709" r:id="rId2"/>
    <p:sldLayoutId id="2147483710" r:id="rId3"/>
    <p:sldLayoutId id="2147483711" r:id="rId4"/>
    <p:sldLayoutId id="2147483712" r:id="rId5"/>
    <p:sldLayoutId id="2147483713" r:id="rId6"/>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12.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713" name="Shape 713"/>
        <p:cNvGrpSpPr/>
        <p:nvPr/>
      </p:nvGrpSpPr>
      <p:grpSpPr>
        <a:xfrm>
          <a:off x="0" y="0"/>
          <a:ext cx="0" cy="0"/>
          <a:chOff x="0" y="0"/>
          <a:chExt cx="0" cy="0"/>
        </a:xfrm>
      </p:grpSpPr>
    </p:spTree>
  </p:cSld>
  <p:clrMap accent1="accent1" accent2="accent2" accent3="accent3" accent4="accent4" accent5="accent5" accent6="accent6" bg1="lt1" bg2="dk2" tx1="dk1" tx2="lt2" folHlink="folHlink" hlink="hlink"/>
  <p:sldLayoutIdLst>
    <p:sldLayoutId id="2147483714" r:id="rId1"/>
    <p:sldLayoutId id="2147483715" r:id="rId2"/>
    <p:sldLayoutId id="2147483716" r:id="rId3"/>
    <p:sldLayoutId id="2147483717" r:id="rId4"/>
    <p:sldLayoutId id="2147483718" r:id="rId5"/>
    <p:sldLayoutId id="2147483719" r:id="rId6"/>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13.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777" name="Shape 777"/>
        <p:cNvGrpSpPr/>
        <p:nvPr/>
      </p:nvGrpSpPr>
      <p:grpSpPr>
        <a:xfrm>
          <a:off x="0" y="0"/>
          <a:ext cx="0" cy="0"/>
          <a:chOff x="0" y="0"/>
          <a:chExt cx="0" cy="0"/>
        </a:xfrm>
      </p:grpSpPr>
    </p:spTree>
  </p:cSld>
  <p:clrMap accent1="accent1" accent2="accent2" accent3="accent3" accent4="accent4" accent5="accent5" accent6="accent6" bg1="lt1" bg2="dk2" tx1="dk1" tx2="lt2" folHlink="folHlink" hlink="hlink"/>
  <p:sldLayoutIdLst>
    <p:sldLayoutId id="2147483720" r:id="rId1"/>
    <p:sldLayoutId id="2147483721" r:id="rId2"/>
    <p:sldLayoutId id="2147483722" r:id="rId3"/>
    <p:sldLayoutId id="2147483723" r:id="rId4"/>
    <p:sldLayoutId id="2147483724" r:id="rId5"/>
    <p:sldLayoutId id="2147483725" r:id="rId6"/>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73" name="Shape 73"/>
        <p:cNvGrpSpPr/>
        <p:nvPr/>
      </p:nvGrpSpPr>
      <p:grpSpPr>
        <a:xfrm>
          <a:off x="0" y="0"/>
          <a:ext cx="0" cy="0"/>
          <a:chOff x="0" y="0"/>
          <a:chExt cx="0" cy="0"/>
        </a:xfrm>
      </p:grpSpPr>
    </p:spTree>
  </p:cSld>
  <p:clrMap accent1="accent1" accent2="accent2" accent3="accent3" accent4="accent4" accent5="accent5" accent6="accent6" bg1="lt1" bg2="dk2" tx1="dk1" tx2="lt2" folHlink="folHlink" hlink="hlink"/>
  <p:sldLayoutIdLst>
    <p:sldLayoutId id="2147483654" r:id="rId1"/>
    <p:sldLayoutId id="2147483655" r:id="rId2"/>
    <p:sldLayoutId id="2147483656" r:id="rId3"/>
    <p:sldLayoutId id="2147483657" r:id="rId4"/>
    <p:sldLayoutId id="2147483658" r:id="rId5"/>
    <p:sldLayoutId id="2147483659" r:id="rId6"/>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3.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137" name="Shape 137"/>
        <p:cNvGrpSpPr/>
        <p:nvPr/>
      </p:nvGrpSpPr>
      <p:grpSpPr>
        <a:xfrm>
          <a:off x="0" y="0"/>
          <a:ext cx="0" cy="0"/>
          <a:chOff x="0" y="0"/>
          <a:chExt cx="0" cy="0"/>
        </a:xfrm>
      </p:grpSpPr>
    </p:spTree>
  </p:cSld>
  <p:clrMap accent1="accent1" accent2="accent2" accent3="accent3" accent4="accent4" accent5="accent5" accent6="accent6" bg1="lt1" bg2="dk2" tx1="dk1" tx2="lt2" folHlink="folHlink" hlink="hlink"/>
  <p:sldLayoutIdLst>
    <p:sldLayoutId id="2147483660" r:id="rId1"/>
    <p:sldLayoutId id="2147483661" r:id="rId2"/>
    <p:sldLayoutId id="2147483662" r:id="rId3"/>
    <p:sldLayoutId id="2147483663" r:id="rId4"/>
    <p:sldLayoutId id="2147483664" r:id="rId5"/>
    <p:sldLayoutId id="2147483665" r:id="rId6"/>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4.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01" name="Shape 201"/>
        <p:cNvGrpSpPr/>
        <p:nvPr/>
      </p:nvGrpSpPr>
      <p:grpSpPr>
        <a:xfrm>
          <a:off x="0" y="0"/>
          <a:ext cx="0" cy="0"/>
          <a:chOff x="0" y="0"/>
          <a:chExt cx="0" cy="0"/>
        </a:xfrm>
      </p:grpSpPr>
    </p:spTree>
  </p:cSld>
  <p:clrMap accent1="accent1" accent2="accent2" accent3="accent3" accent4="accent4" accent5="accent5" accent6="accent6" bg1="lt1" bg2="dk2" tx1="dk1" tx2="lt2" folHlink="folHlink" hlink="hlink"/>
  <p:sldLayoutIdLst>
    <p:sldLayoutId id="2147483666" r:id="rId1"/>
    <p:sldLayoutId id="2147483667" r:id="rId2"/>
    <p:sldLayoutId id="2147483668" r:id="rId3"/>
    <p:sldLayoutId id="2147483669" r:id="rId4"/>
    <p:sldLayoutId id="2147483670" r:id="rId5"/>
    <p:sldLayoutId id="2147483671" r:id="rId6"/>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5.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65" name="Shape 265"/>
        <p:cNvGrpSpPr/>
        <p:nvPr/>
      </p:nvGrpSpPr>
      <p:grpSpPr>
        <a:xfrm>
          <a:off x="0" y="0"/>
          <a:ext cx="0" cy="0"/>
          <a:chOff x="0" y="0"/>
          <a:chExt cx="0" cy="0"/>
        </a:xfrm>
      </p:grpSpPr>
    </p:spTree>
  </p:cSld>
  <p:clrMap accent1="accent1" accent2="accent2" accent3="accent3" accent4="accent4" accent5="accent5" accent6="accent6" bg1="lt1" bg2="dk2" tx1="dk1" tx2="lt2" folHlink="folHlink" hlink="hlink"/>
  <p:sldLayoutIdLst>
    <p:sldLayoutId id="2147483672" r:id="rId1"/>
    <p:sldLayoutId id="2147483673" r:id="rId2"/>
    <p:sldLayoutId id="2147483674" r:id="rId3"/>
    <p:sldLayoutId id="2147483675" r:id="rId4"/>
    <p:sldLayoutId id="2147483676" r:id="rId5"/>
    <p:sldLayoutId id="2147483677" r:id="rId6"/>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6.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329" name="Shape 329"/>
        <p:cNvGrpSpPr/>
        <p:nvPr/>
      </p:nvGrpSpPr>
      <p:grpSpPr>
        <a:xfrm>
          <a:off x="0" y="0"/>
          <a:ext cx="0" cy="0"/>
          <a:chOff x="0" y="0"/>
          <a:chExt cx="0" cy="0"/>
        </a:xfrm>
      </p:grpSpPr>
    </p:spTree>
  </p:cSld>
  <p:clrMap accent1="accent1" accent2="accent2" accent3="accent3" accent4="accent4" accent5="accent5" accent6="accent6" bg1="lt1" bg2="dk2" tx1="dk1" tx2="lt2" folHlink="folHlink" hlink="hlink"/>
  <p:sldLayoutIdLst>
    <p:sldLayoutId id="2147483678" r:id="rId1"/>
    <p:sldLayoutId id="2147483679" r:id="rId2"/>
    <p:sldLayoutId id="2147483680" r:id="rId3"/>
    <p:sldLayoutId id="2147483681" r:id="rId4"/>
    <p:sldLayoutId id="2147483682" r:id="rId5"/>
    <p:sldLayoutId id="2147483683" r:id="rId6"/>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7.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393" name="Shape 393"/>
        <p:cNvGrpSpPr/>
        <p:nvPr/>
      </p:nvGrpSpPr>
      <p:grpSpPr>
        <a:xfrm>
          <a:off x="0" y="0"/>
          <a:ext cx="0" cy="0"/>
          <a:chOff x="0" y="0"/>
          <a:chExt cx="0" cy="0"/>
        </a:xfrm>
      </p:grpSpPr>
    </p:spTree>
  </p:cSld>
  <p:clrMap accent1="accent1" accent2="accent2" accent3="accent3" accent4="accent4" accent5="accent5" accent6="accent6" bg1="lt1" bg2="dk2" tx1="dk1" tx2="lt2" folHlink="folHlink" hlink="hlink"/>
  <p:sldLayoutIdLst>
    <p:sldLayoutId id="2147483684" r:id="rId1"/>
    <p:sldLayoutId id="2147483685" r:id="rId2"/>
    <p:sldLayoutId id="2147483686" r:id="rId3"/>
    <p:sldLayoutId id="2147483687" r:id="rId4"/>
    <p:sldLayoutId id="2147483688" r:id="rId5"/>
    <p:sldLayoutId id="2147483689" r:id="rId6"/>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8.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457" name="Shape 457"/>
        <p:cNvGrpSpPr/>
        <p:nvPr/>
      </p:nvGrpSpPr>
      <p:grpSpPr>
        <a:xfrm>
          <a:off x="0" y="0"/>
          <a:ext cx="0" cy="0"/>
          <a:chOff x="0" y="0"/>
          <a:chExt cx="0" cy="0"/>
        </a:xfrm>
      </p:grpSpPr>
    </p:spTree>
  </p:cSld>
  <p:clrMap accent1="accent1" accent2="accent2" accent3="accent3" accent4="accent4" accent5="accent5" accent6="accent6" bg1="lt1" bg2="dk2" tx1="dk1" tx2="lt2" folHlink="folHlink" hlink="hlink"/>
  <p:sldLayoutIdLst>
    <p:sldLayoutId id="2147483690" r:id="rId1"/>
    <p:sldLayoutId id="2147483691" r:id="rId2"/>
    <p:sldLayoutId id="2147483692" r:id="rId3"/>
    <p:sldLayoutId id="2147483693" r:id="rId4"/>
    <p:sldLayoutId id="2147483694" r:id="rId5"/>
    <p:sldLayoutId id="2147483695" r:id="rId6"/>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9.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521" name="Shape 521"/>
        <p:cNvGrpSpPr/>
        <p:nvPr/>
      </p:nvGrpSpPr>
      <p:grpSpPr>
        <a:xfrm>
          <a:off x="0" y="0"/>
          <a:ext cx="0" cy="0"/>
          <a:chOff x="0" y="0"/>
          <a:chExt cx="0" cy="0"/>
        </a:xfrm>
      </p:grpSpPr>
    </p:spTree>
  </p:cSld>
  <p:clrMap accent1="accent1" accent2="accent2" accent3="accent3" accent4="accent4" accent5="accent5" accent6="accent6" bg1="lt1" bg2="dk2" tx1="dk1" tx2="lt2" folHlink="folHlink" hlink="hlink"/>
  <p:sldLayoutIdLst>
    <p:sldLayoutId id="2147483696" r:id="rId1"/>
    <p:sldLayoutId id="2147483697" r:id="rId2"/>
    <p:sldLayoutId id="2147483698" r:id="rId3"/>
    <p:sldLayoutId id="2147483699" r:id="rId4"/>
    <p:sldLayoutId id="2147483700" r:id="rId5"/>
    <p:sldLayoutId id="2147483701" r:id="rId6"/>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87.jp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7.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 Id="rId3" Type="http://schemas.openxmlformats.org/officeDocument/2006/relationships/image" Target="../media/image56.png"/><Relationship Id="rId4" Type="http://schemas.openxmlformats.org/officeDocument/2006/relationships/hyperlink" Target="https://www.nichizeiren.or.jp/taxaccount/education/sozei_nichizei/" TargetMode="Externa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 Id="rId3" Type="http://schemas.openxmlformats.org/officeDocument/2006/relationships/image" Target="../media/image72.png"/><Relationship Id="rId4" Type="http://schemas.openxmlformats.org/officeDocument/2006/relationships/image" Target="../media/image80.png"/><Relationship Id="rId5" Type="http://schemas.openxmlformats.org/officeDocument/2006/relationships/image" Target="../media/image78.png"/><Relationship Id="rId6" Type="http://schemas.openxmlformats.org/officeDocument/2006/relationships/image" Target="../media/image55.png"/><Relationship Id="rId7" Type="http://schemas.openxmlformats.org/officeDocument/2006/relationships/image" Target="../media/image67.png"/><Relationship Id="rId8" Type="http://schemas.openxmlformats.org/officeDocument/2006/relationships/hyperlink" Target="https://www.nta.go.jp/taxes/kids/oyo/page08.htm" TargetMode="Externa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50.xml"/><Relationship Id="rId2" Type="http://schemas.openxmlformats.org/officeDocument/2006/relationships/notesSlide" Target="../notesSlides/notesSlide14.xml"/><Relationship Id="rId3" Type="http://schemas.openxmlformats.org/officeDocument/2006/relationships/image" Target="../media/image61.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56.xml"/><Relationship Id="rId2" Type="http://schemas.openxmlformats.org/officeDocument/2006/relationships/notesSlide" Target="../notesSlides/notesSlide15.xml"/><Relationship Id="rId3" Type="http://schemas.openxmlformats.org/officeDocument/2006/relationships/image" Target="../media/image66.png"/><Relationship Id="rId4" Type="http://schemas.openxmlformats.org/officeDocument/2006/relationships/image" Target="../media/image59.png"/><Relationship Id="rId5" Type="http://schemas.openxmlformats.org/officeDocument/2006/relationships/image" Target="../media/image60.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16.xml"/><Relationship Id="rId3" Type="http://schemas.openxmlformats.org/officeDocument/2006/relationships/image" Target="../media/image61.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7.xml"/><Relationship Id="rId3" Type="http://schemas.openxmlformats.org/officeDocument/2006/relationships/image" Target="../media/image84.png"/><Relationship Id="rId4" Type="http://schemas.openxmlformats.org/officeDocument/2006/relationships/image" Target="../media/image86.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8.xml"/><Relationship Id="rId3" Type="http://schemas.openxmlformats.org/officeDocument/2006/relationships/image" Target="../media/image61.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9.xml"/><Relationship Id="rId3" Type="http://schemas.openxmlformats.org/officeDocument/2006/relationships/image" Target="../media/image71.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38.png"/><Relationship Id="rId4" Type="http://schemas.openxmlformats.org/officeDocument/2006/relationships/hyperlink" Target="https://www.mof.go.jp/tax_information/index.html" TargetMode="Externa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0.xml"/><Relationship Id="rId2" Type="http://schemas.openxmlformats.org/officeDocument/2006/relationships/notesSlide" Target="../notesSlides/notesSlide20.xml"/><Relationship Id="rId3" Type="http://schemas.openxmlformats.org/officeDocument/2006/relationships/hyperlink" Target="https://www.youtube.com/watch?v=sVKTluQsCEs" TargetMode="External"/><Relationship Id="rId4" Type="http://schemas.openxmlformats.org/officeDocument/2006/relationships/image" Target="../media/image61.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1.xml"/><Relationship Id="rId3" Type="http://schemas.openxmlformats.org/officeDocument/2006/relationships/hyperlink" Target="https://www.youtube.com/watch?v=sVKTluQsCEs" TargetMode="External"/><Relationship Id="rId4" Type="http://schemas.openxmlformats.org/officeDocument/2006/relationships/image" Target="../media/image74.png"/><Relationship Id="rId5" Type="http://schemas.openxmlformats.org/officeDocument/2006/relationships/image" Target="../media/image77.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2.xml"/><Relationship Id="rId3" Type="http://schemas.openxmlformats.org/officeDocument/2006/relationships/image" Target="../media/image61.png"/><Relationship Id="rId4" Type="http://schemas.openxmlformats.org/officeDocument/2006/relationships/image" Target="../media/image89.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4.xml"/><Relationship Id="rId3" Type="http://schemas.openxmlformats.org/officeDocument/2006/relationships/image" Target="../media/image61.png"/><Relationship Id="rId4" Type="http://schemas.openxmlformats.org/officeDocument/2006/relationships/image" Target="../media/image82.png"/><Relationship Id="rId5" Type="http://schemas.openxmlformats.org/officeDocument/2006/relationships/image" Target="../media/image91.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5.xml"/><Relationship Id="rId3" Type="http://schemas.openxmlformats.org/officeDocument/2006/relationships/image" Target="../media/image67.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62.xml"/><Relationship Id="rId2" Type="http://schemas.openxmlformats.org/officeDocument/2006/relationships/notesSlide" Target="../notesSlides/notesSlide26.xml"/><Relationship Id="rId3" Type="http://schemas.openxmlformats.org/officeDocument/2006/relationships/image" Target="../media/image90.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7.xml"/><Relationship Id="rId3" Type="http://schemas.openxmlformats.org/officeDocument/2006/relationships/image" Target="../media/image88.png"/><Relationship Id="rId4" Type="http://schemas.openxmlformats.org/officeDocument/2006/relationships/image" Target="../media/image81.png"/><Relationship Id="rId5" Type="http://schemas.openxmlformats.org/officeDocument/2006/relationships/image" Target="../media/image83.png"/><Relationship Id="rId6" Type="http://schemas.openxmlformats.org/officeDocument/2006/relationships/hyperlink" Target="https://www.nta.go.jp/taxes/kids/index.htm" TargetMode="External"/><Relationship Id="rId7" Type="http://schemas.openxmlformats.org/officeDocument/2006/relationships/image" Target="../media/image79.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6.xml"/><Relationship Id="rId2" Type="http://schemas.openxmlformats.org/officeDocument/2006/relationships/notesSlide" Target="../notesSlides/notesSlide3.xml"/><Relationship Id="rId3" Type="http://schemas.openxmlformats.org/officeDocument/2006/relationships/image" Target="../media/image39.png"/><Relationship Id="rId4" Type="http://schemas.openxmlformats.org/officeDocument/2006/relationships/hyperlink" Target="https://www.nta.go.jp/taxes/kids/hatten/page02.htm" TargetMode="Externa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2.xml"/><Relationship Id="rId2" Type="http://schemas.openxmlformats.org/officeDocument/2006/relationships/notesSlide" Target="../notesSlides/notesSlide4.xml"/><Relationship Id="rId3" Type="http://schemas.openxmlformats.org/officeDocument/2006/relationships/image" Target="../media/image35.png"/><Relationship Id="rId4" Type="http://schemas.openxmlformats.org/officeDocument/2006/relationships/image" Target="../media/image24.png"/><Relationship Id="rId11" Type="http://schemas.openxmlformats.org/officeDocument/2006/relationships/image" Target="../media/image27.png"/><Relationship Id="rId10" Type="http://schemas.openxmlformats.org/officeDocument/2006/relationships/image" Target="../media/image21.png"/><Relationship Id="rId12" Type="http://schemas.openxmlformats.org/officeDocument/2006/relationships/image" Target="../media/image22.png"/><Relationship Id="rId9" Type="http://schemas.openxmlformats.org/officeDocument/2006/relationships/image" Target="../media/image37.png"/><Relationship Id="rId5" Type="http://schemas.openxmlformats.org/officeDocument/2006/relationships/image" Target="../media/image28.png"/><Relationship Id="rId6" Type="http://schemas.openxmlformats.org/officeDocument/2006/relationships/image" Target="../media/image29.png"/><Relationship Id="rId7" Type="http://schemas.openxmlformats.org/officeDocument/2006/relationships/image" Target="../media/image30.png"/><Relationship Id="rId8" Type="http://schemas.openxmlformats.org/officeDocument/2006/relationships/image" Target="../media/image31.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5.xml"/><Relationship Id="rId3" Type="http://schemas.openxmlformats.org/officeDocument/2006/relationships/image" Target="../media/image43.png"/><Relationship Id="rId4" Type="http://schemas.openxmlformats.org/officeDocument/2006/relationships/image" Target="../media/image34.png"/><Relationship Id="rId11" Type="http://schemas.openxmlformats.org/officeDocument/2006/relationships/image" Target="../media/image47.png"/><Relationship Id="rId10" Type="http://schemas.openxmlformats.org/officeDocument/2006/relationships/image" Target="../media/image64.png"/><Relationship Id="rId9" Type="http://schemas.openxmlformats.org/officeDocument/2006/relationships/image" Target="../media/image52.png"/><Relationship Id="rId5" Type="http://schemas.openxmlformats.org/officeDocument/2006/relationships/image" Target="../media/image45.png"/><Relationship Id="rId6" Type="http://schemas.openxmlformats.org/officeDocument/2006/relationships/image" Target="../media/image53.png"/><Relationship Id="rId7" Type="http://schemas.openxmlformats.org/officeDocument/2006/relationships/image" Target="../media/image33.png"/><Relationship Id="rId8" Type="http://schemas.openxmlformats.org/officeDocument/2006/relationships/image" Target="../media/image49.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9.xml"/><Relationship Id="rId2" Type="http://schemas.openxmlformats.org/officeDocument/2006/relationships/notesSlide" Target="../notesSlides/notesSlide6.xml"/><Relationship Id="rId3" Type="http://schemas.openxmlformats.org/officeDocument/2006/relationships/image" Target="../media/image44.png"/><Relationship Id="rId4" Type="http://schemas.openxmlformats.org/officeDocument/2006/relationships/image" Target="../media/image63.png"/><Relationship Id="rId5" Type="http://schemas.openxmlformats.org/officeDocument/2006/relationships/image" Target="../media/image36.png"/><Relationship Id="rId6" Type="http://schemas.openxmlformats.org/officeDocument/2006/relationships/image" Target="../media/image68.png"/><Relationship Id="rId7" Type="http://schemas.openxmlformats.org/officeDocument/2006/relationships/image" Target="../media/image54.png"/><Relationship Id="rId8" Type="http://schemas.openxmlformats.org/officeDocument/2006/relationships/image" Target="../media/image50.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 Id="rId3" Type="http://schemas.openxmlformats.org/officeDocument/2006/relationships/image" Target="../media/image41.png"/><Relationship Id="rId4" Type="http://schemas.openxmlformats.org/officeDocument/2006/relationships/image" Target="../media/image42.png"/><Relationship Id="rId5" Type="http://schemas.openxmlformats.org/officeDocument/2006/relationships/image" Target="../media/image58.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4.xml"/><Relationship Id="rId2" Type="http://schemas.openxmlformats.org/officeDocument/2006/relationships/notesSlide" Target="../notesSlides/notesSlide8.xml"/><Relationship Id="rId3" Type="http://schemas.openxmlformats.org/officeDocument/2006/relationships/image" Target="../media/image40.png"/><Relationship Id="rId4" Type="http://schemas.openxmlformats.org/officeDocument/2006/relationships/image" Target="../media/image48.png"/><Relationship Id="rId9" Type="http://schemas.openxmlformats.org/officeDocument/2006/relationships/image" Target="../media/image46.png"/><Relationship Id="rId5" Type="http://schemas.openxmlformats.org/officeDocument/2006/relationships/image" Target="../media/image51.png"/><Relationship Id="rId6" Type="http://schemas.openxmlformats.org/officeDocument/2006/relationships/image" Target="../media/image57.png"/><Relationship Id="rId7" Type="http://schemas.openxmlformats.org/officeDocument/2006/relationships/image" Target="../media/image65.png"/><Relationship Id="rId8" Type="http://schemas.openxmlformats.org/officeDocument/2006/relationships/image" Target="../media/image70.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8.xml"/><Relationship Id="rId2" Type="http://schemas.openxmlformats.org/officeDocument/2006/relationships/notesSlide" Target="../notesSlides/notesSlide9.xml"/><Relationship Id="rId3" Type="http://schemas.openxmlformats.org/officeDocument/2006/relationships/hyperlink" Target="https://www.nta.go.jp/taxes/kids/hatten/page14.htm" TargetMode="External"/><Relationship Id="rId4" Type="http://schemas.openxmlformats.org/officeDocument/2006/relationships/image" Target="../media/image69.png"/><Relationship Id="rId5" Type="http://schemas.openxmlformats.org/officeDocument/2006/relationships/image" Target="../media/image73.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gradFill>
          <a:gsLst>
            <a:gs pos="0">
              <a:srgbClr val="EFF7FC"/>
            </a:gs>
            <a:gs pos="23000">
              <a:srgbClr val="EFF7FC"/>
            </a:gs>
            <a:gs pos="66000">
              <a:srgbClr val="72C4E9"/>
            </a:gs>
            <a:gs pos="83000">
              <a:srgbClr val="72C4E9"/>
            </a:gs>
            <a:gs pos="100000">
              <a:srgbClr val="A1D6F0"/>
            </a:gs>
          </a:gsLst>
          <a:lin ang="5400000" scaled="0"/>
        </a:gradFill>
      </p:bgPr>
    </p:bg>
    <p:spTree>
      <p:nvGrpSpPr>
        <p:cNvPr id="845" name="Shape 845"/>
        <p:cNvGrpSpPr/>
        <p:nvPr/>
      </p:nvGrpSpPr>
      <p:grpSpPr>
        <a:xfrm>
          <a:off x="0" y="0"/>
          <a:ext cx="0" cy="0"/>
          <a:chOff x="0" y="0"/>
          <a:chExt cx="0" cy="0"/>
        </a:xfrm>
      </p:grpSpPr>
      <p:sp>
        <p:nvSpPr>
          <p:cNvPr id="846" name="Google Shape;846;p92"/>
          <p:cNvSpPr/>
          <p:nvPr/>
        </p:nvSpPr>
        <p:spPr>
          <a:xfrm>
            <a:off x="413061" y="29002"/>
            <a:ext cx="5155579" cy="1785104"/>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b="1" i="0" lang="ja-JP" sz="5000" u="none" cap="none" strike="noStrike">
                <a:solidFill>
                  <a:srgbClr val="43D658"/>
                </a:solidFill>
                <a:latin typeface="Arial"/>
                <a:ea typeface="Arial"/>
                <a:cs typeface="Arial"/>
                <a:sym typeface="Arial"/>
              </a:rPr>
              <a:t>わたしたちの</a:t>
            </a:r>
            <a:endParaRPr b="1" i="0" sz="5000" u="none" cap="none" strike="noStrike">
              <a:solidFill>
                <a:srgbClr val="43D658"/>
              </a:solidFill>
              <a:latin typeface="Arial"/>
              <a:ea typeface="Arial"/>
              <a:cs typeface="Arial"/>
              <a:sym typeface="Arial"/>
            </a:endParaRPr>
          </a:p>
          <a:p>
            <a:pPr indent="0" lvl="0" marL="0" marR="0" rtl="0" algn="ctr">
              <a:spcBef>
                <a:spcPts val="0"/>
              </a:spcBef>
              <a:spcAft>
                <a:spcPts val="0"/>
              </a:spcAft>
              <a:buNone/>
            </a:pPr>
            <a:r>
              <a:rPr b="1" i="0" lang="ja-JP" sz="6000" u="none" cap="none" strike="noStrike">
                <a:solidFill>
                  <a:srgbClr val="FF0000"/>
                </a:solidFill>
                <a:latin typeface="Arial"/>
                <a:ea typeface="Arial"/>
                <a:cs typeface="Arial"/>
                <a:sym typeface="Arial"/>
              </a:rPr>
              <a:t>　　生活と税</a:t>
            </a:r>
            <a:endParaRPr b="1" i="0" sz="6000" u="none" cap="none" strike="noStrike">
              <a:solidFill>
                <a:srgbClr val="FF0000"/>
              </a:solidFill>
              <a:latin typeface="Arial"/>
              <a:ea typeface="Arial"/>
              <a:cs typeface="Arial"/>
              <a:sym typeface="Arial"/>
            </a:endParaRPr>
          </a:p>
        </p:txBody>
      </p:sp>
      <p:sp>
        <p:nvSpPr>
          <p:cNvPr id="847" name="Google Shape;847;p92"/>
          <p:cNvSpPr txBox="1"/>
          <p:nvPr/>
        </p:nvSpPr>
        <p:spPr>
          <a:xfrm>
            <a:off x="1021074" y="6206332"/>
            <a:ext cx="7101840" cy="523220"/>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0" i="0" lang="ja-JP" sz="2800" u="none" cap="none" strike="noStrike">
                <a:solidFill>
                  <a:schemeClr val="dk1"/>
                </a:solidFill>
                <a:latin typeface="Arial"/>
                <a:ea typeface="Arial"/>
                <a:cs typeface="Arial"/>
                <a:sym typeface="Arial"/>
              </a:rPr>
              <a:t>香川県租税教育推進協議会</a:t>
            </a:r>
            <a:endParaRPr/>
          </a:p>
        </p:txBody>
      </p:sp>
      <p:sp>
        <p:nvSpPr>
          <p:cNvPr id="848" name="Google Shape;848;p92"/>
          <p:cNvSpPr/>
          <p:nvPr/>
        </p:nvSpPr>
        <p:spPr>
          <a:xfrm>
            <a:off x="5692140" y="1163450"/>
            <a:ext cx="2301240" cy="421811"/>
          </a:xfrm>
          <a:prstGeom prst="roundRect">
            <a:avLst>
              <a:gd fmla="val 50000" name="adj"/>
            </a:avLst>
          </a:prstGeom>
          <a:solidFill>
            <a:schemeClr val="accent1"/>
          </a:solidFill>
          <a:ln cap="flat" cmpd="sng" w="19050">
            <a:solidFill>
              <a:srgbClr val="0F465E"/>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0" i="0" lang="ja-JP" sz="2000" u="none" cap="none" strike="noStrike">
                <a:solidFill>
                  <a:schemeClr val="lt1"/>
                </a:solidFill>
                <a:latin typeface="Arial"/>
                <a:ea typeface="Arial"/>
                <a:cs typeface="Arial"/>
                <a:sym typeface="Arial"/>
              </a:rPr>
              <a:t>令和７年度版</a:t>
            </a:r>
            <a:endParaRPr/>
          </a:p>
        </p:txBody>
      </p:sp>
      <p:sp>
        <p:nvSpPr>
          <p:cNvPr id="849" name="Google Shape;849;p92"/>
          <p:cNvSpPr txBox="1"/>
          <p:nvPr/>
        </p:nvSpPr>
        <p:spPr>
          <a:xfrm>
            <a:off x="3325581" y="1756527"/>
            <a:ext cx="3517179" cy="400110"/>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0" i="0" lang="ja-JP" sz="2000" u="none" cap="none" strike="noStrike">
                <a:solidFill>
                  <a:schemeClr val="dk1"/>
                </a:solidFill>
                <a:latin typeface="Arial"/>
                <a:ea typeface="Arial"/>
                <a:cs typeface="Arial"/>
                <a:sym typeface="Arial"/>
              </a:rPr>
              <a:t>中学校社会科公民　学習資料</a:t>
            </a:r>
            <a:endParaRPr/>
          </a:p>
        </p:txBody>
      </p:sp>
      <p:pic>
        <p:nvPicPr>
          <p:cNvPr id="850" name="Google Shape;850;p92"/>
          <p:cNvPicPr preferRelativeResize="0"/>
          <p:nvPr/>
        </p:nvPicPr>
        <p:blipFill rotWithShape="1">
          <a:blip r:embed="rId3">
            <a:alphaModFix/>
          </a:blip>
          <a:srcRect b="0" l="0" r="0" t="0"/>
          <a:stretch/>
        </p:blipFill>
        <p:spPr>
          <a:xfrm>
            <a:off x="1328468" y="2156637"/>
            <a:ext cx="6594379" cy="3832683"/>
          </a:xfrm>
          <a:prstGeom prst="roundRect">
            <a:avLst>
              <a:gd fmla="val 8336" name="adj"/>
            </a:avLst>
          </a:prstGeom>
          <a:noFill/>
          <a:ln>
            <a:noFill/>
          </a:ln>
        </p:spPr>
      </p:pic>
      <p:sp>
        <p:nvSpPr>
          <p:cNvPr id="851" name="Google Shape;851;p92"/>
          <p:cNvSpPr txBox="1"/>
          <p:nvPr/>
        </p:nvSpPr>
        <p:spPr>
          <a:xfrm>
            <a:off x="5906200" y="5925800"/>
            <a:ext cx="1909200" cy="3387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0" i="0" lang="ja-JP" sz="1600" u="none" cap="none" strike="noStrike">
                <a:solidFill>
                  <a:schemeClr val="dk1"/>
                </a:solidFill>
                <a:latin typeface="Arial"/>
                <a:ea typeface="Arial"/>
                <a:cs typeface="Arial"/>
                <a:sym typeface="Arial"/>
              </a:rPr>
              <a:t>写真提供：香川県</a:t>
            </a:r>
            <a:endParaRPr sz="1800">
              <a:solidFill>
                <a:schemeClr val="dk1"/>
              </a:solidFill>
              <a:latin typeface="Arial"/>
              <a:ea typeface="Arial"/>
              <a:cs typeface="Arial"/>
              <a:sym typeface="Arial"/>
            </a:endParaRPr>
          </a:p>
        </p:txBody>
      </p:sp>
      <p:sp>
        <p:nvSpPr>
          <p:cNvPr id="852" name="Google Shape;852;p92"/>
          <p:cNvSpPr txBox="1"/>
          <p:nvPr/>
        </p:nvSpPr>
        <p:spPr>
          <a:xfrm>
            <a:off x="6153150" y="107721"/>
            <a:ext cx="2990845" cy="307777"/>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ja-JP" sz="1400">
                <a:solidFill>
                  <a:schemeClr val="dk1"/>
                </a:solidFill>
                <a:latin typeface="Arial"/>
                <a:ea typeface="Arial"/>
                <a:cs typeface="Arial"/>
                <a:sym typeface="Arial"/>
              </a:rPr>
              <a:t>【中学校学習指導要領準拠】</a:t>
            </a:r>
            <a:endParaRPr sz="1400">
              <a:solidFill>
                <a:schemeClr val="dk1"/>
              </a:solidFill>
              <a:latin typeface="Arial"/>
              <a:ea typeface="Arial"/>
              <a:cs typeface="Arial"/>
              <a:sym typeface="Arial"/>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86" name="Shape 1186"/>
        <p:cNvGrpSpPr/>
        <p:nvPr/>
      </p:nvGrpSpPr>
      <p:grpSpPr>
        <a:xfrm>
          <a:off x="0" y="0"/>
          <a:ext cx="0" cy="0"/>
          <a:chOff x="0" y="0"/>
          <a:chExt cx="0" cy="0"/>
        </a:xfrm>
      </p:grpSpPr>
      <p:sp>
        <p:nvSpPr>
          <p:cNvPr id="1187" name="Google Shape;1187;p101"/>
          <p:cNvSpPr txBox="1"/>
          <p:nvPr>
            <p:ph idx="12" type="sldNum"/>
          </p:nvPr>
        </p:nvSpPr>
        <p:spPr>
          <a:xfrm>
            <a:off x="8769893" y="6443281"/>
            <a:ext cx="374100" cy="298500"/>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Clr>
                <a:srgbClr val="000000"/>
              </a:buClr>
              <a:buFont typeface="Arial"/>
              <a:buNone/>
            </a:pPr>
            <a:fld id="{00000000-1234-1234-1234-123412341234}" type="slidenum">
              <a:rPr lang="ja-JP"/>
              <a:t>‹#›</a:t>
            </a:fld>
            <a:endParaRPr/>
          </a:p>
        </p:txBody>
      </p:sp>
      <p:sp>
        <p:nvSpPr>
          <p:cNvPr id="1188" name="Google Shape;1188;p101"/>
          <p:cNvSpPr txBox="1"/>
          <p:nvPr>
            <p:ph idx="1" type="body"/>
          </p:nvPr>
        </p:nvSpPr>
        <p:spPr>
          <a:xfrm>
            <a:off x="7538605" y="4527951"/>
            <a:ext cx="866100" cy="184800"/>
          </a:xfrm>
          <a:prstGeom prst="rect">
            <a:avLst/>
          </a:prstGeom>
          <a:noFill/>
          <a:ln>
            <a:noFill/>
          </a:ln>
        </p:spPr>
        <p:txBody>
          <a:bodyPr anchorCtr="0" anchor="ctr" bIns="45700" lIns="36000" spcFirstLastPara="1" rIns="36000" wrap="square" tIns="45700">
            <a:noAutofit/>
          </a:bodyPr>
          <a:lstStyle/>
          <a:p>
            <a:pPr indent="0" lvl="0" marL="0" rtl="0" algn="r">
              <a:lnSpc>
                <a:spcPct val="90000"/>
              </a:lnSpc>
              <a:spcBef>
                <a:spcPts val="0"/>
              </a:spcBef>
              <a:spcAft>
                <a:spcPts val="0"/>
              </a:spcAft>
              <a:buClr>
                <a:schemeClr val="dk1"/>
              </a:buClr>
              <a:buSzPts val="1200"/>
              <a:buNone/>
            </a:pPr>
            <a:r>
              <a:t/>
            </a:r>
            <a:endParaRPr/>
          </a:p>
        </p:txBody>
      </p:sp>
      <p:sp>
        <p:nvSpPr>
          <p:cNvPr id="1189" name="Google Shape;1189;p101"/>
          <p:cNvSpPr txBox="1"/>
          <p:nvPr>
            <p:ph idx="2" type="body"/>
          </p:nvPr>
        </p:nvSpPr>
        <p:spPr>
          <a:xfrm>
            <a:off x="7538605" y="5008902"/>
            <a:ext cx="866100" cy="184800"/>
          </a:xfrm>
          <a:prstGeom prst="rect">
            <a:avLst/>
          </a:prstGeom>
          <a:noFill/>
          <a:ln>
            <a:noFill/>
          </a:ln>
        </p:spPr>
        <p:txBody>
          <a:bodyPr anchorCtr="0" anchor="ctr" bIns="45700" lIns="36000" spcFirstLastPara="1" rIns="36000" wrap="square" tIns="45700">
            <a:noAutofit/>
          </a:bodyPr>
          <a:lstStyle/>
          <a:p>
            <a:pPr indent="0" lvl="0" marL="0" rtl="0" algn="r">
              <a:lnSpc>
                <a:spcPct val="90000"/>
              </a:lnSpc>
              <a:spcBef>
                <a:spcPts val="0"/>
              </a:spcBef>
              <a:spcAft>
                <a:spcPts val="0"/>
              </a:spcAft>
              <a:buClr>
                <a:schemeClr val="dk1"/>
              </a:buClr>
              <a:buSzPts val="1200"/>
              <a:buNone/>
            </a:pPr>
            <a:r>
              <a:t/>
            </a:r>
            <a:endParaRPr/>
          </a:p>
        </p:txBody>
      </p:sp>
      <p:sp>
        <p:nvSpPr>
          <p:cNvPr id="1190" name="Google Shape;1190;p101"/>
          <p:cNvSpPr txBox="1"/>
          <p:nvPr>
            <p:ph idx="3" type="body"/>
          </p:nvPr>
        </p:nvSpPr>
        <p:spPr>
          <a:xfrm>
            <a:off x="7538605" y="5473678"/>
            <a:ext cx="866100" cy="184800"/>
          </a:xfrm>
          <a:prstGeom prst="rect">
            <a:avLst/>
          </a:prstGeom>
          <a:noFill/>
          <a:ln>
            <a:noFill/>
          </a:ln>
        </p:spPr>
        <p:txBody>
          <a:bodyPr anchorCtr="0" anchor="ctr" bIns="45700" lIns="36000" spcFirstLastPara="1" rIns="36000" wrap="square" tIns="45700">
            <a:noAutofit/>
          </a:bodyPr>
          <a:lstStyle/>
          <a:p>
            <a:pPr indent="0" lvl="0" marL="0" rtl="0" algn="r">
              <a:lnSpc>
                <a:spcPct val="90000"/>
              </a:lnSpc>
              <a:spcBef>
                <a:spcPts val="0"/>
              </a:spcBef>
              <a:spcAft>
                <a:spcPts val="0"/>
              </a:spcAft>
              <a:buClr>
                <a:schemeClr val="dk1"/>
              </a:buClr>
              <a:buSzPts val="1200"/>
              <a:buNone/>
            </a:pPr>
            <a:r>
              <a:t/>
            </a:r>
            <a:endParaRPr/>
          </a:p>
        </p:txBody>
      </p:sp>
      <p:sp>
        <p:nvSpPr>
          <p:cNvPr id="1191" name="Google Shape;1191;p101"/>
          <p:cNvSpPr txBox="1"/>
          <p:nvPr>
            <p:ph idx="4" type="body"/>
          </p:nvPr>
        </p:nvSpPr>
        <p:spPr>
          <a:xfrm>
            <a:off x="7538605" y="5943649"/>
            <a:ext cx="866100" cy="184800"/>
          </a:xfrm>
          <a:prstGeom prst="rect">
            <a:avLst/>
          </a:prstGeom>
          <a:noFill/>
          <a:ln>
            <a:noFill/>
          </a:ln>
        </p:spPr>
        <p:txBody>
          <a:bodyPr anchorCtr="0" anchor="ctr" bIns="45700" lIns="36000" spcFirstLastPara="1" rIns="36000" wrap="square" tIns="45700">
            <a:noAutofit/>
          </a:bodyPr>
          <a:lstStyle/>
          <a:p>
            <a:pPr indent="0" lvl="0" marL="0" rtl="0" algn="r">
              <a:lnSpc>
                <a:spcPct val="90000"/>
              </a:lnSpc>
              <a:spcBef>
                <a:spcPts val="0"/>
              </a:spcBef>
              <a:spcAft>
                <a:spcPts val="0"/>
              </a:spcAft>
              <a:buClr>
                <a:schemeClr val="dk1"/>
              </a:buClr>
              <a:buSzPts val="1200"/>
              <a:buNone/>
            </a:pPr>
            <a:r>
              <a:t/>
            </a:r>
            <a:endParaRPr/>
          </a:p>
        </p:txBody>
      </p:sp>
      <p:sp>
        <p:nvSpPr>
          <p:cNvPr id="1192" name="Google Shape;1192;p101"/>
          <p:cNvSpPr txBox="1"/>
          <p:nvPr/>
        </p:nvSpPr>
        <p:spPr>
          <a:xfrm>
            <a:off x="240030" y="134966"/>
            <a:ext cx="8771100" cy="457200"/>
          </a:xfrm>
          <a:prstGeom prst="rect">
            <a:avLst/>
          </a:prstGeom>
          <a:no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rPr lang="ja-JP" sz="2500">
                <a:solidFill>
                  <a:srgbClr val="005BAD"/>
                </a:solidFill>
                <a:latin typeface="Arial"/>
                <a:ea typeface="Arial"/>
                <a:cs typeface="Arial"/>
                <a:sym typeface="Arial"/>
              </a:rPr>
              <a:t>２</a:t>
            </a:r>
            <a:r>
              <a:rPr lang="ja-JP" sz="2200">
                <a:solidFill>
                  <a:srgbClr val="005BAD"/>
                </a:solidFill>
                <a:latin typeface="Arial"/>
                <a:ea typeface="Arial"/>
                <a:cs typeface="Arial"/>
                <a:sym typeface="Arial"/>
              </a:rPr>
              <a:t>. </a:t>
            </a:r>
            <a:r>
              <a:rPr lang="ja-JP" sz="2200">
                <a:solidFill>
                  <a:schemeClr val="dk1"/>
                </a:solidFill>
                <a:latin typeface="Arial"/>
                <a:ea typeface="Arial"/>
                <a:cs typeface="Arial"/>
                <a:sym typeface="Arial"/>
              </a:rPr>
              <a:t>納税の義務と公平な税金</a:t>
            </a:r>
            <a:endParaRPr/>
          </a:p>
        </p:txBody>
      </p:sp>
    </p:spTree>
  </p:cSld>
  <p:clrMapOvr>
    <a:masterClrMapping/>
  </p:clrMapOvr>
  <mc:AlternateContent>
    <mc:Choice Requires="p14">
      <p:transition spd="slow" p14:dur="700">
        <p:fade/>
      </p:transition>
    </mc:Choice>
    <mc:Fallback>
      <p:transition spd="slow">
        <p:fade/>
      </p:transition>
    </mc:Fallback>
  </mc:AlternateContent>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96" name="Shape 1196"/>
        <p:cNvGrpSpPr/>
        <p:nvPr/>
      </p:nvGrpSpPr>
      <p:grpSpPr>
        <a:xfrm>
          <a:off x="0" y="0"/>
          <a:ext cx="0" cy="0"/>
          <a:chOff x="0" y="0"/>
          <a:chExt cx="0" cy="0"/>
        </a:xfrm>
      </p:grpSpPr>
      <p:sp>
        <p:nvSpPr>
          <p:cNvPr id="1197" name="Google Shape;1197;p102"/>
          <p:cNvSpPr txBox="1"/>
          <p:nvPr>
            <p:ph idx="12" type="sldNum"/>
          </p:nvPr>
        </p:nvSpPr>
        <p:spPr>
          <a:xfrm>
            <a:off x="8769893" y="6443281"/>
            <a:ext cx="374100" cy="298500"/>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None/>
            </a:pPr>
            <a:fld id="{00000000-1234-1234-1234-123412341234}" type="slidenum">
              <a:rPr lang="ja-JP"/>
              <a:t>‹#›</a:t>
            </a:fld>
            <a:endParaRPr/>
          </a:p>
        </p:txBody>
      </p:sp>
      <p:sp>
        <p:nvSpPr>
          <p:cNvPr id="1198" name="Google Shape;1198;p102"/>
          <p:cNvSpPr txBox="1"/>
          <p:nvPr>
            <p:ph idx="1" type="body"/>
          </p:nvPr>
        </p:nvSpPr>
        <p:spPr>
          <a:xfrm>
            <a:off x="5660000" y="4520800"/>
            <a:ext cx="866100" cy="184800"/>
          </a:xfrm>
          <a:prstGeom prst="rect">
            <a:avLst/>
          </a:prstGeom>
          <a:noFill/>
          <a:ln>
            <a:noFill/>
          </a:ln>
        </p:spPr>
        <p:txBody>
          <a:bodyPr anchorCtr="0" anchor="ctr" bIns="45700" lIns="36000" spcFirstLastPara="1" rIns="36000" wrap="square" tIns="45700">
            <a:noAutofit/>
          </a:bodyPr>
          <a:lstStyle/>
          <a:p>
            <a:pPr indent="0" lvl="0" marL="0" rtl="0" algn="r">
              <a:lnSpc>
                <a:spcPct val="90000"/>
              </a:lnSpc>
              <a:spcBef>
                <a:spcPts val="0"/>
              </a:spcBef>
              <a:spcAft>
                <a:spcPts val="0"/>
              </a:spcAft>
              <a:buClr>
                <a:schemeClr val="dk1"/>
              </a:buClr>
              <a:buSzPts val="1200"/>
              <a:buNone/>
            </a:pPr>
            <a:r>
              <a:t/>
            </a:r>
            <a:endParaRPr/>
          </a:p>
        </p:txBody>
      </p:sp>
      <p:sp>
        <p:nvSpPr>
          <p:cNvPr id="1199" name="Google Shape;1199;p102"/>
          <p:cNvSpPr txBox="1"/>
          <p:nvPr>
            <p:ph idx="2" type="body"/>
          </p:nvPr>
        </p:nvSpPr>
        <p:spPr>
          <a:xfrm>
            <a:off x="5660000" y="5001751"/>
            <a:ext cx="866100" cy="184800"/>
          </a:xfrm>
          <a:prstGeom prst="rect">
            <a:avLst/>
          </a:prstGeom>
          <a:noFill/>
          <a:ln>
            <a:noFill/>
          </a:ln>
        </p:spPr>
        <p:txBody>
          <a:bodyPr anchorCtr="0" anchor="ctr" bIns="45700" lIns="36000" spcFirstLastPara="1" rIns="36000" wrap="square" tIns="45700">
            <a:noAutofit/>
          </a:bodyPr>
          <a:lstStyle/>
          <a:p>
            <a:pPr indent="0" lvl="0" marL="0" rtl="0" algn="r">
              <a:lnSpc>
                <a:spcPct val="90000"/>
              </a:lnSpc>
              <a:spcBef>
                <a:spcPts val="0"/>
              </a:spcBef>
              <a:spcAft>
                <a:spcPts val="0"/>
              </a:spcAft>
              <a:buClr>
                <a:schemeClr val="dk1"/>
              </a:buClr>
              <a:buSzPts val="1200"/>
              <a:buNone/>
            </a:pPr>
            <a:r>
              <a:t/>
            </a:r>
            <a:endParaRPr/>
          </a:p>
        </p:txBody>
      </p:sp>
      <p:sp>
        <p:nvSpPr>
          <p:cNvPr id="1200" name="Google Shape;1200;p102"/>
          <p:cNvSpPr txBox="1"/>
          <p:nvPr>
            <p:ph idx="3" type="body"/>
          </p:nvPr>
        </p:nvSpPr>
        <p:spPr>
          <a:xfrm>
            <a:off x="5660000" y="5466527"/>
            <a:ext cx="866100" cy="184800"/>
          </a:xfrm>
          <a:prstGeom prst="rect">
            <a:avLst/>
          </a:prstGeom>
          <a:noFill/>
          <a:ln>
            <a:noFill/>
          </a:ln>
        </p:spPr>
        <p:txBody>
          <a:bodyPr anchorCtr="0" anchor="ctr" bIns="45700" lIns="36000" spcFirstLastPara="1" rIns="36000" wrap="square" tIns="45700">
            <a:noAutofit/>
          </a:bodyPr>
          <a:lstStyle/>
          <a:p>
            <a:pPr indent="0" lvl="0" marL="0" rtl="0" algn="r">
              <a:lnSpc>
                <a:spcPct val="90000"/>
              </a:lnSpc>
              <a:spcBef>
                <a:spcPts val="0"/>
              </a:spcBef>
              <a:spcAft>
                <a:spcPts val="0"/>
              </a:spcAft>
              <a:buClr>
                <a:schemeClr val="dk1"/>
              </a:buClr>
              <a:buSzPts val="1200"/>
              <a:buNone/>
            </a:pPr>
            <a:r>
              <a:t/>
            </a:r>
            <a:endParaRPr/>
          </a:p>
        </p:txBody>
      </p:sp>
      <p:sp>
        <p:nvSpPr>
          <p:cNvPr id="1201" name="Google Shape;1201;p102"/>
          <p:cNvSpPr txBox="1"/>
          <p:nvPr>
            <p:ph idx="4" type="body"/>
          </p:nvPr>
        </p:nvSpPr>
        <p:spPr>
          <a:xfrm>
            <a:off x="5660000" y="5936498"/>
            <a:ext cx="866100" cy="184800"/>
          </a:xfrm>
          <a:prstGeom prst="rect">
            <a:avLst/>
          </a:prstGeom>
          <a:noFill/>
          <a:ln>
            <a:noFill/>
          </a:ln>
        </p:spPr>
        <p:txBody>
          <a:bodyPr anchorCtr="0" anchor="ctr" bIns="45700" lIns="36000" spcFirstLastPara="1" rIns="36000" wrap="square" tIns="45700">
            <a:noAutofit/>
          </a:bodyPr>
          <a:lstStyle/>
          <a:p>
            <a:pPr indent="0" lvl="0" marL="0" rtl="0" algn="r">
              <a:lnSpc>
                <a:spcPct val="90000"/>
              </a:lnSpc>
              <a:spcBef>
                <a:spcPts val="0"/>
              </a:spcBef>
              <a:spcAft>
                <a:spcPts val="0"/>
              </a:spcAft>
              <a:buClr>
                <a:schemeClr val="dk1"/>
              </a:buClr>
              <a:buSzPts val="1200"/>
              <a:buNone/>
            </a:pPr>
            <a:r>
              <a:t/>
            </a:r>
            <a:endParaRPr/>
          </a:p>
        </p:txBody>
      </p:sp>
      <p:sp>
        <p:nvSpPr>
          <p:cNvPr id="1202" name="Google Shape;1202;p102"/>
          <p:cNvSpPr txBox="1"/>
          <p:nvPr/>
        </p:nvSpPr>
        <p:spPr>
          <a:xfrm>
            <a:off x="240030" y="134966"/>
            <a:ext cx="8771100" cy="457200"/>
          </a:xfrm>
          <a:prstGeom prst="rect">
            <a:avLst/>
          </a:prstGeom>
          <a:no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rPr lang="ja-JP" sz="2500">
                <a:solidFill>
                  <a:srgbClr val="005BAD"/>
                </a:solidFill>
                <a:latin typeface="Arial"/>
                <a:ea typeface="Arial"/>
                <a:cs typeface="Arial"/>
                <a:sym typeface="Arial"/>
              </a:rPr>
              <a:t>２</a:t>
            </a:r>
            <a:r>
              <a:rPr lang="ja-JP" sz="2200">
                <a:solidFill>
                  <a:srgbClr val="005BAD"/>
                </a:solidFill>
                <a:latin typeface="Arial"/>
                <a:ea typeface="Arial"/>
                <a:cs typeface="Arial"/>
                <a:sym typeface="Arial"/>
              </a:rPr>
              <a:t>. </a:t>
            </a:r>
            <a:r>
              <a:rPr lang="ja-JP" sz="2200">
                <a:solidFill>
                  <a:schemeClr val="dk1"/>
                </a:solidFill>
                <a:latin typeface="Arial"/>
                <a:ea typeface="Arial"/>
                <a:cs typeface="Arial"/>
                <a:sym typeface="Arial"/>
              </a:rPr>
              <a:t>納税の義務と公平な税金</a:t>
            </a:r>
            <a:endParaRPr/>
          </a:p>
        </p:txBody>
      </p:sp>
      <p:sp>
        <p:nvSpPr>
          <p:cNvPr id="1203" name="Google Shape;1203;p102"/>
          <p:cNvSpPr/>
          <p:nvPr/>
        </p:nvSpPr>
        <p:spPr>
          <a:xfrm>
            <a:off x="7715903" y="5453095"/>
            <a:ext cx="274200" cy="274200"/>
          </a:xfrm>
          <a:prstGeom prst="star5">
            <a:avLst>
              <a:gd fmla="val 19098" name="adj"/>
              <a:gd fmla="val 105146" name="hf"/>
              <a:gd fmla="val 110557" name="vf"/>
            </a:avLst>
          </a:prstGeom>
          <a:solidFill>
            <a:srgbClr val="E3B303"/>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2400"/>
              <a:buFont typeface="Arial"/>
              <a:buNone/>
            </a:pPr>
            <a:r>
              <a:t/>
            </a:r>
            <a:endParaRPr b="0" i="0" sz="2400" u="none" cap="none" strike="noStrike">
              <a:solidFill>
                <a:srgbClr val="FFC000"/>
              </a:solidFill>
              <a:latin typeface="Arial"/>
              <a:ea typeface="Arial"/>
              <a:cs typeface="Arial"/>
              <a:sym typeface="Arial"/>
            </a:endParaRPr>
          </a:p>
        </p:txBody>
      </p:sp>
    </p:spTree>
  </p:cSld>
  <p:clrMapOvr>
    <a:masterClrMapping/>
  </p:clrMapOvr>
  <mc:AlternateContent>
    <mc:Choice Requires="p14">
      <p:transition spd="slow" p14:dur="700">
        <p:fade/>
      </p:transition>
    </mc:Choice>
    <mc:Fallback>
      <p:transition spd="slow">
        <p:fade/>
      </p:transition>
    </mc:Fallback>
  </mc:AlternateContent>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08" name="Shape 1208"/>
        <p:cNvGrpSpPr/>
        <p:nvPr/>
      </p:nvGrpSpPr>
      <p:grpSpPr>
        <a:xfrm>
          <a:off x="0" y="0"/>
          <a:ext cx="0" cy="0"/>
          <a:chOff x="0" y="0"/>
          <a:chExt cx="0" cy="0"/>
        </a:xfrm>
      </p:grpSpPr>
      <p:pic>
        <p:nvPicPr>
          <p:cNvPr id="1209" name="Google Shape;1209;p103"/>
          <p:cNvPicPr preferRelativeResize="0"/>
          <p:nvPr/>
        </p:nvPicPr>
        <p:blipFill rotWithShape="1">
          <a:blip r:embed="rId3">
            <a:alphaModFix/>
          </a:blip>
          <a:srcRect b="0" l="0" r="0" t="0"/>
          <a:stretch/>
        </p:blipFill>
        <p:spPr>
          <a:xfrm>
            <a:off x="7652290" y="898047"/>
            <a:ext cx="1190694" cy="1349314"/>
          </a:xfrm>
          <a:prstGeom prst="rect">
            <a:avLst/>
          </a:prstGeom>
          <a:noFill/>
          <a:ln>
            <a:noFill/>
          </a:ln>
        </p:spPr>
      </p:pic>
      <p:sp>
        <p:nvSpPr>
          <p:cNvPr id="1210" name="Google Shape;1210;p103"/>
          <p:cNvSpPr/>
          <p:nvPr/>
        </p:nvSpPr>
        <p:spPr>
          <a:xfrm>
            <a:off x="283086" y="2144962"/>
            <a:ext cx="8507400" cy="41655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1211" name="Google Shape;1211;p103"/>
          <p:cNvSpPr/>
          <p:nvPr/>
        </p:nvSpPr>
        <p:spPr>
          <a:xfrm>
            <a:off x="289436" y="2151312"/>
            <a:ext cx="1533600" cy="485700"/>
          </a:xfrm>
          <a:prstGeom prst="rect">
            <a:avLst/>
          </a:prstGeom>
          <a:solidFill>
            <a:srgbClr val="4EB7F8"/>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1212" name="Google Shape;1212;p103"/>
          <p:cNvSpPr/>
          <p:nvPr/>
        </p:nvSpPr>
        <p:spPr>
          <a:xfrm>
            <a:off x="1822961" y="2151312"/>
            <a:ext cx="6954900" cy="485700"/>
          </a:xfrm>
          <a:prstGeom prst="rect">
            <a:avLst/>
          </a:prstGeom>
          <a:solidFill>
            <a:srgbClr val="005BAD"/>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1213" name="Google Shape;1213;p103"/>
          <p:cNvSpPr/>
          <p:nvPr/>
        </p:nvSpPr>
        <p:spPr>
          <a:xfrm>
            <a:off x="289436" y="2637087"/>
            <a:ext cx="1533600" cy="731700"/>
          </a:xfrm>
          <a:prstGeom prst="rect">
            <a:avLst/>
          </a:prstGeom>
          <a:solidFill>
            <a:srgbClr val="CCECFF"/>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1214" name="Google Shape;1214;p103"/>
          <p:cNvSpPr/>
          <p:nvPr/>
        </p:nvSpPr>
        <p:spPr>
          <a:xfrm>
            <a:off x="1822961" y="2637087"/>
            <a:ext cx="6954900" cy="731700"/>
          </a:xfrm>
          <a:prstGeom prst="rect">
            <a:avLst/>
          </a:prstGeom>
          <a:solidFill>
            <a:srgbClr val="FFFFFF"/>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1215" name="Google Shape;1215;p103"/>
          <p:cNvSpPr/>
          <p:nvPr/>
        </p:nvSpPr>
        <p:spPr>
          <a:xfrm>
            <a:off x="289436" y="3368925"/>
            <a:ext cx="1533600" cy="731700"/>
          </a:xfrm>
          <a:prstGeom prst="rect">
            <a:avLst/>
          </a:prstGeom>
          <a:solidFill>
            <a:srgbClr val="CCECFF"/>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1216" name="Google Shape;1216;p103"/>
          <p:cNvSpPr/>
          <p:nvPr/>
        </p:nvSpPr>
        <p:spPr>
          <a:xfrm>
            <a:off x="1822961" y="3368925"/>
            <a:ext cx="6954900" cy="731700"/>
          </a:xfrm>
          <a:prstGeom prst="rect">
            <a:avLst/>
          </a:prstGeom>
          <a:solidFill>
            <a:srgbClr val="FFFFFF"/>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1217" name="Google Shape;1217;p103"/>
          <p:cNvSpPr/>
          <p:nvPr/>
        </p:nvSpPr>
        <p:spPr>
          <a:xfrm>
            <a:off x="289436" y="4100762"/>
            <a:ext cx="1533600" cy="733500"/>
          </a:xfrm>
          <a:prstGeom prst="rect">
            <a:avLst/>
          </a:prstGeom>
          <a:solidFill>
            <a:srgbClr val="CCECFF"/>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1218" name="Google Shape;1218;p103"/>
          <p:cNvSpPr/>
          <p:nvPr/>
        </p:nvSpPr>
        <p:spPr>
          <a:xfrm>
            <a:off x="1822961" y="4100762"/>
            <a:ext cx="6954900" cy="733500"/>
          </a:xfrm>
          <a:prstGeom prst="rect">
            <a:avLst/>
          </a:prstGeom>
          <a:solidFill>
            <a:srgbClr val="FFFFFF"/>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1219" name="Google Shape;1219;p103"/>
          <p:cNvSpPr/>
          <p:nvPr/>
        </p:nvSpPr>
        <p:spPr>
          <a:xfrm>
            <a:off x="289436" y="4834187"/>
            <a:ext cx="1533600" cy="731700"/>
          </a:xfrm>
          <a:prstGeom prst="rect">
            <a:avLst/>
          </a:prstGeom>
          <a:solidFill>
            <a:srgbClr val="CCECFF"/>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1220" name="Google Shape;1220;p103"/>
          <p:cNvSpPr/>
          <p:nvPr/>
        </p:nvSpPr>
        <p:spPr>
          <a:xfrm>
            <a:off x="1822961" y="4834187"/>
            <a:ext cx="6954900" cy="731700"/>
          </a:xfrm>
          <a:prstGeom prst="rect">
            <a:avLst/>
          </a:prstGeom>
          <a:solidFill>
            <a:srgbClr val="FFFFFF"/>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1221" name="Google Shape;1221;p103"/>
          <p:cNvSpPr/>
          <p:nvPr/>
        </p:nvSpPr>
        <p:spPr>
          <a:xfrm>
            <a:off x="289436" y="5566025"/>
            <a:ext cx="1533600" cy="731700"/>
          </a:xfrm>
          <a:prstGeom prst="rect">
            <a:avLst/>
          </a:prstGeom>
          <a:solidFill>
            <a:srgbClr val="CCECFF"/>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1222" name="Google Shape;1222;p103"/>
          <p:cNvSpPr/>
          <p:nvPr/>
        </p:nvSpPr>
        <p:spPr>
          <a:xfrm>
            <a:off x="1822961" y="5566025"/>
            <a:ext cx="6954900" cy="731700"/>
          </a:xfrm>
          <a:prstGeom prst="rect">
            <a:avLst/>
          </a:prstGeom>
          <a:solidFill>
            <a:srgbClr val="FFFFFF"/>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cxnSp>
        <p:nvCxnSpPr>
          <p:cNvPr id="1223" name="Google Shape;1223;p103"/>
          <p:cNvCxnSpPr/>
          <p:nvPr/>
        </p:nvCxnSpPr>
        <p:spPr>
          <a:xfrm>
            <a:off x="1822961" y="2144962"/>
            <a:ext cx="0" cy="4159200"/>
          </a:xfrm>
          <a:prstGeom prst="straightConnector1">
            <a:avLst/>
          </a:prstGeom>
          <a:noFill/>
          <a:ln cap="flat" cmpd="sng" w="12700">
            <a:solidFill>
              <a:srgbClr val="005BAD"/>
            </a:solidFill>
            <a:prstDash val="solid"/>
            <a:round/>
            <a:headEnd len="med" w="med" type="none"/>
            <a:tailEnd len="med" w="med" type="none"/>
          </a:ln>
        </p:spPr>
      </p:cxnSp>
      <p:cxnSp>
        <p:nvCxnSpPr>
          <p:cNvPr id="1224" name="Google Shape;1224;p103"/>
          <p:cNvCxnSpPr/>
          <p:nvPr/>
        </p:nvCxnSpPr>
        <p:spPr>
          <a:xfrm>
            <a:off x="284673" y="2637087"/>
            <a:ext cx="8499600" cy="0"/>
          </a:xfrm>
          <a:prstGeom prst="straightConnector1">
            <a:avLst/>
          </a:prstGeom>
          <a:noFill/>
          <a:ln cap="flat" cmpd="sng" w="12700">
            <a:solidFill>
              <a:srgbClr val="005BAD"/>
            </a:solidFill>
            <a:prstDash val="solid"/>
            <a:round/>
            <a:headEnd len="med" w="med" type="none"/>
            <a:tailEnd len="med" w="med" type="none"/>
          </a:ln>
        </p:spPr>
      </p:cxnSp>
      <p:cxnSp>
        <p:nvCxnSpPr>
          <p:cNvPr id="1225" name="Google Shape;1225;p103"/>
          <p:cNvCxnSpPr/>
          <p:nvPr/>
        </p:nvCxnSpPr>
        <p:spPr>
          <a:xfrm>
            <a:off x="284673" y="3368925"/>
            <a:ext cx="8499600" cy="0"/>
          </a:xfrm>
          <a:prstGeom prst="straightConnector1">
            <a:avLst/>
          </a:prstGeom>
          <a:noFill/>
          <a:ln cap="flat" cmpd="sng" w="9525">
            <a:solidFill>
              <a:srgbClr val="005BAD"/>
            </a:solidFill>
            <a:prstDash val="solid"/>
            <a:round/>
            <a:headEnd len="med" w="med" type="none"/>
            <a:tailEnd len="med" w="med" type="none"/>
          </a:ln>
        </p:spPr>
      </p:cxnSp>
      <p:cxnSp>
        <p:nvCxnSpPr>
          <p:cNvPr id="1226" name="Google Shape;1226;p103"/>
          <p:cNvCxnSpPr/>
          <p:nvPr/>
        </p:nvCxnSpPr>
        <p:spPr>
          <a:xfrm>
            <a:off x="284673" y="4100762"/>
            <a:ext cx="8499600" cy="0"/>
          </a:xfrm>
          <a:prstGeom prst="straightConnector1">
            <a:avLst/>
          </a:prstGeom>
          <a:noFill/>
          <a:ln cap="flat" cmpd="sng" w="9525">
            <a:solidFill>
              <a:srgbClr val="005BAD"/>
            </a:solidFill>
            <a:prstDash val="solid"/>
            <a:round/>
            <a:headEnd len="med" w="med" type="none"/>
            <a:tailEnd len="med" w="med" type="none"/>
          </a:ln>
        </p:spPr>
      </p:cxnSp>
      <p:cxnSp>
        <p:nvCxnSpPr>
          <p:cNvPr id="1227" name="Google Shape;1227;p103"/>
          <p:cNvCxnSpPr/>
          <p:nvPr/>
        </p:nvCxnSpPr>
        <p:spPr>
          <a:xfrm>
            <a:off x="284673" y="4834187"/>
            <a:ext cx="8499600" cy="0"/>
          </a:xfrm>
          <a:prstGeom prst="straightConnector1">
            <a:avLst/>
          </a:prstGeom>
          <a:noFill/>
          <a:ln cap="flat" cmpd="sng" w="9525">
            <a:solidFill>
              <a:srgbClr val="005BAD"/>
            </a:solidFill>
            <a:prstDash val="solid"/>
            <a:round/>
            <a:headEnd len="med" w="med" type="none"/>
            <a:tailEnd len="med" w="med" type="none"/>
          </a:ln>
        </p:spPr>
      </p:cxnSp>
      <p:cxnSp>
        <p:nvCxnSpPr>
          <p:cNvPr id="1228" name="Google Shape;1228;p103"/>
          <p:cNvCxnSpPr/>
          <p:nvPr/>
        </p:nvCxnSpPr>
        <p:spPr>
          <a:xfrm>
            <a:off x="284673" y="5566025"/>
            <a:ext cx="8499600" cy="0"/>
          </a:xfrm>
          <a:prstGeom prst="straightConnector1">
            <a:avLst/>
          </a:prstGeom>
          <a:noFill/>
          <a:ln cap="flat" cmpd="sng" w="9525">
            <a:solidFill>
              <a:srgbClr val="005BAD"/>
            </a:solidFill>
            <a:prstDash val="solid"/>
            <a:round/>
            <a:headEnd len="med" w="med" type="none"/>
            <a:tailEnd len="med" w="med" type="none"/>
          </a:ln>
        </p:spPr>
      </p:cxnSp>
      <p:cxnSp>
        <p:nvCxnSpPr>
          <p:cNvPr id="1229" name="Google Shape;1229;p103"/>
          <p:cNvCxnSpPr/>
          <p:nvPr/>
        </p:nvCxnSpPr>
        <p:spPr>
          <a:xfrm>
            <a:off x="289436" y="2144962"/>
            <a:ext cx="0" cy="4159200"/>
          </a:xfrm>
          <a:prstGeom prst="straightConnector1">
            <a:avLst/>
          </a:prstGeom>
          <a:noFill/>
          <a:ln cap="flat" cmpd="sng" w="12700">
            <a:solidFill>
              <a:srgbClr val="005BAD"/>
            </a:solidFill>
            <a:prstDash val="solid"/>
            <a:round/>
            <a:headEnd len="med" w="med" type="none"/>
            <a:tailEnd len="med" w="med" type="none"/>
          </a:ln>
        </p:spPr>
      </p:cxnSp>
      <p:cxnSp>
        <p:nvCxnSpPr>
          <p:cNvPr id="1230" name="Google Shape;1230;p103"/>
          <p:cNvCxnSpPr/>
          <p:nvPr/>
        </p:nvCxnSpPr>
        <p:spPr>
          <a:xfrm>
            <a:off x="8777798" y="2146550"/>
            <a:ext cx="0" cy="4157700"/>
          </a:xfrm>
          <a:prstGeom prst="straightConnector1">
            <a:avLst/>
          </a:prstGeom>
          <a:noFill/>
          <a:ln cap="flat" cmpd="sng" w="12700">
            <a:solidFill>
              <a:srgbClr val="005BAD"/>
            </a:solidFill>
            <a:prstDash val="solid"/>
            <a:round/>
            <a:headEnd len="med" w="med" type="none"/>
            <a:tailEnd len="med" w="med" type="none"/>
          </a:ln>
        </p:spPr>
      </p:cxnSp>
      <p:cxnSp>
        <p:nvCxnSpPr>
          <p:cNvPr id="1231" name="Google Shape;1231;p103"/>
          <p:cNvCxnSpPr/>
          <p:nvPr/>
        </p:nvCxnSpPr>
        <p:spPr>
          <a:xfrm>
            <a:off x="284673" y="2151312"/>
            <a:ext cx="8499600" cy="0"/>
          </a:xfrm>
          <a:prstGeom prst="straightConnector1">
            <a:avLst/>
          </a:prstGeom>
          <a:noFill/>
          <a:ln cap="flat" cmpd="sng" w="12700">
            <a:solidFill>
              <a:srgbClr val="005BAD"/>
            </a:solidFill>
            <a:prstDash val="solid"/>
            <a:round/>
            <a:headEnd len="med" w="med" type="none"/>
            <a:tailEnd len="med" w="med" type="none"/>
          </a:ln>
        </p:spPr>
      </p:cxnSp>
      <p:cxnSp>
        <p:nvCxnSpPr>
          <p:cNvPr id="1232" name="Google Shape;1232;p103"/>
          <p:cNvCxnSpPr/>
          <p:nvPr/>
        </p:nvCxnSpPr>
        <p:spPr>
          <a:xfrm>
            <a:off x="284673" y="6297862"/>
            <a:ext cx="8499600" cy="0"/>
          </a:xfrm>
          <a:prstGeom prst="straightConnector1">
            <a:avLst/>
          </a:prstGeom>
          <a:noFill/>
          <a:ln cap="flat" cmpd="sng" w="12700">
            <a:solidFill>
              <a:srgbClr val="005BAD"/>
            </a:solidFill>
            <a:prstDash val="solid"/>
            <a:round/>
            <a:headEnd len="med" w="med" type="none"/>
            <a:tailEnd len="med" w="med" type="none"/>
          </a:ln>
        </p:spPr>
      </p:cxnSp>
      <p:sp>
        <p:nvSpPr>
          <p:cNvPr id="1233" name="Google Shape;1233;p103"/>
          <p:cNvSpPr/>
          <p:nvPr/>
        </p:nvSpPr>
        <p:spPr>
          <a:xfrm>
            <a:off x="4583623" y="2267200"/>
            <a:ext cx="266700" cy="304800"/>
          </a:xfrm>
          <a:prstGeom prst="rect">
            <a:avLst/>
          </a:prstGeom>
          <a:no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FFFFFF"/>
              </a:buClr>
              <a:buSzPts val="2000"/>
              <a:buFont typeface="Arial"/>
              <a:buNone/>
            </a:pPr>
            <a:r>
              <a:rPr b="0" i="0" lang="ja-JP" sz="2000" u="none" cap="none" strike="noStrike">
                <a:solidFill>
                  <a:srgbClr val="FFFFFF"/>
                </a:solidFill>
                <a:latin typeface="Arial"/>
                <a:ea typeface="Arial"/>
                <a:cs typeface="Arial"/>
                <a:sym typeface="Arial"/>
              </a:rPr>
              <a:t>内</a:t>
            </a:r>
            <a:endParaRPr b="0" i="0" sz="1800" u="none" cap="none" strike="noStrike">
              <a:solidFill>
                <a:schemeClr val="dk1"/>
              </a:solidFill>
              <a:latin typeface="Arial"/>
              <a:ea typeface="Arial"/>
              <a:cs typeface="Arial"/>
              <a:sym typeface="Arial"/>
            </a:endParaRPr>
          </a:p>
        </p:txBody>
      </p:sp>
      <p:sp>
        <p:nvSpPr>
          <p:cNvPr id="1234" name="Google Shape;1234;p103"/>
          <p:cNvSpPr/>
          <p:nvPr/>
        </p:nvSpPr>
        <p:spPr>
          <a:xfrm>
            <a:off x="5005898" y="2267200"/>
            <a:ext cx="266700" cy="304800"/>
          </a:xfrm>
          <a:prstGeom prst="rect">
            <a:avLst/>
          </a:prstGeom>
          <a:no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FFFFFF"/>
              </a:buClr>
              <a:buSzPts val="2000"/>
              <a:buFont typeface="Arial"/>
              <a:buNone/>
            </a:pPr>
            <a:r>
              <a:rPr b="0" i="0" lang="ja-JP" sz="2000" u="none" cap="none" strike="noStrike">
                <a:solidFill>
                  <a:srgbClr val="FFFFFF"/>
                </a:solidFill>
                <a:latin typeface="Arial"/>
                <a:ea typeface="Arial"/>
                <a:cs typeface="Arial"/>
                <a:sym typeface="Arial"/>
              </a:rPr>
              <a:t>容</a:t>
            </a:r>
            <a:endParaRPr b="0" i="0" sz="1800" u="none" cap="none" strike="noStrike">
              <a:solidFill>
                <a:schemeClr val="dk1"/>
              </a:solidFill>
              <a:latin typeface="Arial"/>
              <a:ea typeface="Arial"/>
              <a:cs typeface="Arial"/>
              <a:sym typeface="Arial"/>
            </a:endParaRPr>
          </a:p>
        </p:txBody>
      </p:sp>
      <p:sp>
        <p:nvSpPr>
          <p:cNvPr id="1235" name="Google Shape;1235;p103"/>
          <p:cNvSpPr/>
          <p:nvPr/>
        </p:nvSpPr>
        <p:spPr>
          <a:xfrm>
            <a:off x="459300" y="2308475"/>
            <a:ext cx="1469700" cy="230100"/>
          </a:xfrm>
          <a:prstGeom prst="rect">
            <a:avLst/>
          </a:prstGeom>
          <a:no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FFFFFF"/>
              </a:buClr>
              <a:buSzPts val="1600"/>
              <a:buFont typeface="Arial"/>
              <a:buNone/>
            </a:pPr>
            <a:r>
              <a:rPr b="0" i="0" lang="ja-JP" sz="1600" u="none" cap="none" strike="noStrike">
                <a:solidFill>
                  <a:srgbClr val="FFFFFF"/>
                </a:solidFill>
                <a:latin typeface="Arial"/>
                <a:ea typeface="Arial"/>
                <a:cs typeface="Arial"/>
                <a:sym typeface="Arial"/>
              </a:rPr>
              <a:t>公平の考え方</a:t>
            </a:r>
            <a:endParaRPr b="0" i="0" sz="1800" u="none" cap="none" strike="noStrike">
              <a:solidFill>
                <a:schemeClr val="dk1"/>
              </a:solidFill>
              <a:latin typeface="Arial"/>
              <a:ea typeface="Arial"/>
              <a:cs typeface="Arial"/>
              <a:sym typeface="Arial"/>
            </a:endParaRPr>
          </a:p>
        </p:txBody>
      </p:sp>
      <p:sp>
        <p:nvSpPr>
          <p:cNvPr id="1236" name="Google Shape;1236;p103"/>
          <p:cNvSpPr/>
          <p:nvPr/>
        </p:nvSpPr>
        <p:spPr>
          <a:xfrm>
            <a:off x="2037281" y="2887900"/>
            <a:ext cx="6375900" cy="230100"/>
          </a:xfrm>
          <a:prstGeom prst="rect">
            <a:avLst/>
          </a:prstGeom>
          <a:no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600"/>
              <a:buFont typeface="Arial"/>
              <a:buNone/>
            </a:pPr>
            <a:r>
              <a:rPr b="0" i="0" lang="ja-JP" sz="1600" u="none" cap="none" strike="noStrike">
                <a:solidFill>
                  <a:srgbClr val="000000"/>
                </a:solidFill>
                <a:latin typeface="Arial"/>
                <a:ea typeface="Arial"/>
                <a:cs typeface="Arial"/>
                <a:sym typeface="Arial"/>
              </a:rPr>
              <a:t>各自の能力に応じて負担すること</a:t>
            </a:r>
            <a:endParaRPr b="0" i="0" sz="1800" u="none" cap="none" strike="noStrike">
              <a:solidFill>
                <a:schemeClr val="dk1"/>
              </a:solidFill>
              <a:latin typeface="Arial"/>
              <a:ea typeface="Arial"/>
              <a:cs typeface="Arial"/>
              <a:sym typeface="Arial"/>
            </a:endParaRPr>
          </a:p>
        </p:txBody>
      </p:sp>
      <p:sp>
        <p:nvSpPr>
          <p:cNvPr id="1237" name="Google Shape;1237;p103"/>
          <p:cNvSpPr/>
          <p:nvPr/>
        </p:nvSpPr>
        <p:spPr>
          <a:xfrm>
            <a:off x="568975" y="2887900"/>
            <a:ext cx="894900" cy="230100"/>
          </a:xfrm>
          <a:prstGeom prst="rect">
            <a:avLst/>
          </a:prstGeom>
          <a:no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5BAD"/>
              </a:buClr>
              <a:buSzPts val="1600"/>
              <a:buFont typeface="Arial"/>
              <a:buNone/>
            </a:pPr>
            <a:r>
              <a:rPr b="0" i="0" lang="ja-JP" sz="1600" u="none" cap="none" strike="noStrike">
                <a:solidFill>
                  <a:srgbClr val="005BAD"/>
                </a:solidFill>
                <a:latin typeface="Arial"/>
                <a:ea typeface="Arial"/>
                <a:cs typeface="Arial"/>
                <a:sym typeface="Arial"/>
              </a:rPr>
              <a:t>応能負担</a:t>
            </a:r>
            <a:endParaRPr b="0" i="0" sz="1800" u="none" cap="none" strike="noStrike">
              <a:solidFill>
                <a:schemeClr val="dk1"/>
              </a:solidFill>
              <a:latin typeface="Arial"/>
              <a:ea typeface="Arial"/>
              <a:cs typeface="Arial"/>
              <a:sym typeface="Arial"/>
            </a:endParaRPr>
          </a:p>
        </p:txBody>
      </p:sp>
      <p:sp>
        <p:nvSpPr>
          <p:cNvPr id="1238" name="Google Shape;1238;p103"/>
          <p:cNvSpPr/>
          <p:nvPr/>
        </p:nvSpPr>
        <p:spPr>
          <a:xfrm>
            <a:off x="2037279" y="3619750"/>
            <a:ext cx="6485700" cy="230100"/>
          </a:xfrm>
          <a:prstGeom prst="rect">
            <a:avLst/>
          </a:prstGeom>
          <a:no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600"/>
              <a:buFont typeface="Arial"/>
              <a:buNone/>
            </a:pPr>
            <a:r>
              <a:rPr b="0" i="0" lang="ja-JP" sz="1600" u="none" cap="none" strike="noStrike">
                <a:solidFill>
                  <a:srgbClr val="000000"/>
                </a:solidFill>
                <a:latin typeface="Arial"/>
                <a:ea typeface="Arial"/>
                <a:cs typeface="Arial"/>
                <a:sym typeface="Arial"/>
              </a:rPr>
              <a:t>自分が受けた利益に応じたものを負担すること</a:t>
            </a:r>
            <a:endParaRPr b="0" i="0" sz="1800" u="none" cap="none" strike="noStrike">
              <a:solidFill>
                <a:schemeClr val="dk1"/>
              </a:solidFill>
              <a:latin typeface="Arial"/>
              <a:ea typeface="Arial"/>
              <a:cs typeface="Arial"/>
              <a:sym typeface="Arial"/>
            </a:endParaRPr>
          </a:p>
        </p:txBody>
      </p:sp>
      <p:sp>
        <p:nvSpPr>
          <p:cNvPr id="1239" name="Google Shape;1239;p103"/>
          <p:cNvSpPr/>
          <p:nvPr/>
        </p:nvSpPr>
        <p:spPr>
          <a:xfrm>
            <a:off x="568975" y="3619741"/>
            <a:ext cx="894900" cy="230100"/>
          </a:xfrm>
          <a:prstGeom prst="rect">
            <a:avLst/>
          </a:prstGeom>
          <a:no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5BAD"/>
              </a:buClr>
              <a:buSzPts val="1600"/>
              <a:buFont typeface="Arial"/>
              <a:buNone/>
            </a:pPr>
            <a:r>
              <a:rPr b="0" i="0" lang="ja-JP" sz="1600" u="none" cap="none" strike="noStrike">
                <a:solidFill>
                  <a:srgbClr val="005BAD"/>
                </a:solidFill>
                <a:latin typeface="Arial"/>
                <a:ea typeface="Arial"/>
                <a:cs typeface="Arial"/>
                <a:sym typeface="Arial"/>
              </a:rPr>
              <a:t>応益負担</a:t>
            </a:r>
            <a:endParaRPr b="0" i="0" sz="1800" u="none" cap="none" strike="noStrike">
              <a:solidFill>
                <a:schemeClr val="dk1"/>
              </a:solidFill>
              <a:latin typeface="Arial"/>
              <a:ea typeface="Arial"/>
              <a:cs typeface="Arial"/>
              <a:sym typeface="Arial"/>
            </a:endParaRPr>
          </a:p>
        </p:txBody>
      </p:sp>
      <p:sp>
        <p:nvSpPr>
          <p:cNvPr id="1240" name="Google Shape;1240;p103"/>
          <p:cNvSpPr/>
          <p:nvPr/>
        </p:nvSpPr>
        <p:spPr>
          <a:xfrm>
            <a:off x="1929602" y="4352375"/>
            <a:ext cx="6426900" cy="230100"/>
          </a:xfrm>
          <a:prstGeom prst="rect">
            <a:avLst/>
          </a:prstGeom>
          <a:no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600"/>
              <a:buFont typeface="Arial"/>
              <a:buNone/>
            </a:pPr>
            <a:r>
              <a:rPr b="0" i="0" lang="ja-JP" sz="1600" u="none" cap="none" strike="noStrike">
                <a:solidFill>
                  <a:srgbClr val="000000"/>
                </a:solidFill>
                <a:latin typeface="Arial"/>
                <a:ea typeface="Arial"/>
                <a:cs typeface="Arial"/>
                <a:sym typeface="Arial"/>
              </a:rPr>
              <a:t>「負担能力が同じ人には、同じ負担を求めるのが公平」という考え方</a:t>
            </a:r>
            <a:endParaRPr b="0" i="0" sz="1800" u="none" cap="none" strike="noStrike">
              <a:solidFill>
                <a:schemeClr val="dk1"/>
              </a:solidFill>
              <a:latin typeface="Arial"/>
              <a:ea typeface="Arial"/>
              <a:cs typeface="Arial"/>
              <a:sym typeface="Arial"/>
            </a:endParaRPr>
          </a:p>
        </p:txBody>
      </p:sp>
      <p:sp>
        <p:nvSpPr>
          <p:cNvPr id="1241" name="Google Shape;1241;p103"/>
          <p:cNvSpPr/>
          <p:nvPr/>
        </p:nvSpPr>
        <p:spPr>
          <a:xfrm>
            <a:off x="480775" y="4352374"/>
            <a:ext cx="1071300" cy="230100"/>
          </a:xfrm>
          <a:prstGeom prst="rect">
            <a:avLst/>
          </a:prstGeom>
          <a:no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5BAD"/>
              </a:buClr>
              <a:buSzPts val="1600"/>
              <a:buFont typeface="Arial"/>
              <a:buNone/>
            </a:pPr>
            <a:r>
              <a:rPr b="0" i="0" lang="ja-JP" sz="1600" u="none" cap="none" strike="noStrike">
                <a:solidFill>
                  <a:srgbClr val="005BAD"/>
                </a:solidFill>
                <a:latin typeface="Arial"/>
                <a:ea typeface="Arial"/>
                <a:cs typeface="Arial"/>
                <a:sym typeface="Arial"/>
              </a:rPr>
              <a:t>水平的公平</a:t>
            </a:r>
            <a:endParaRPr b="0" i="0" sz="1800" u="none" cap="none" strike="noStrike">
              <a:solidFill>
                <a:schemeClr val="dk1"/>
              </a:solidFill>
              <a:latin typeface="Arial"/>
              <a:ea typeface="Arial"/>
              <a:cs typeface="Arial"/>
              <a:sym typeface="Arial"/>
            </a:endParaRPr>
          </a:p>
        </p:txBody>
      </p:sp>
      <p:sp>
        <p:nvSpPr>
          <p:cNvPr id="1242" name="Google Shape;1242;p103"/>
          <p:cNvSpPr/>
          <p:nvPr/>
        </p:nvSpPr>
        <p:spPr>
          <a:xfrm>
            <a:off x="1929600" y="5085000"/>
            <a:ext cx="6605400" cy="230100"/>
          </a:xfrm>
          <a:prstGeom prst="rect">
            <a:avLst/>
          </a:prstGeom>
          <a:no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600"/>
              <a:buFont typeface="Arial"/>
              <a:buNone/>
            </a:pPr>
            <a:r>
              <a:rPr b="0" i="0" lang="ja-JP" sz="1500" u="none" cap="none" strike="noStrike">
                <a:solidFill>
                  <a:srgbClr val="000000"/>
                </a:solidFill>
                <a:latin typeface="Arial"/>
                <a:ea typeface="Arial"/>
                <a:cs typeface="Arial"/>
                <a:sym typeface="Arial"/>
              </a:rPr>
              <a:t>「負担能力が高い人には、より大きな負担を求めるのが公平」という考え方</a:t>
            </a:r>
            <a:endParaRPr b="0" i="0" sz="1700" u="none" cap="none" strike="noStrike">
              <a:solidFill>
                <a:schemeClr val="dk1"/>
              </a:solidFill>
              <a:latin typeface="Arial"/>
              <a:ea typeface="Arial"/>
              <a:cs typeface="Arial"/>
              <a:sym typeface="Arial"/>
            </a:endParaRPr>
          </a:p>
        </p:txBody>
      </p:sp>
      <p:sp>
        <p:nvSpPr>
          <p:cNvPr id="1243" name="Google Shape;1243;p103"/>
          <p:cNvSpPr/>
          <p:nvPr/>
        </p:nvSpPr>
        <p:spPr>
          <a:xfrm>
            <a:off x="480775" y="5085010"/>
            <a:ext cx="1071300" cy="230100"/>
          </a:xfrm>
          <a:prstGeom prst="rect">
            <a:avLst/>
          </a:prstGeom>
          <a:no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5BAD"/>
              </a:buClr>
              <a:buSzPts val="1600"/>
              <a:buFont typeface="Arial"/>
              <a:buNone/>
            </a:pPr>
            <a:r>
              <a:rPr b="0" i="0" lang="ja-JP" sz="1600" u="none" cap="none" strike="noStrike">
                <a:solidFill>
                  <a:srgbClr val="005BAD"/>
                </a:solidFill>
                <a:latin typeface="Arial"/>
                <a:ea typeface="Arial"/>
                <a:cs typeface="Arial"/>
                <a:sym typeface="Arial"/>
              </a:rPr>
              <a:t>垂直的公平</a:t>
            </a:r>
            <a:endParaRPr b="0" i="0" sz="1800" u="none" cap="none" strike="noStrike">
              <a:solidFill>
                <a:schemeClr val="dk1"/>
              </a:solidFill>
              <a:latin typeface="Arial"/>
              <a:ea typeface="Arial"/>
              <a:cs typeface="Arial"/>
              <a:sym typeface="Arial"/>
            </a:endParaRPr>
          </a:p>
        </p:txBody>
      </p:sp>
      <p:sp>
        <p:nvSpPr>
          <p:cNvPr id="1244" name="Google Shape;1244;p103"/>
          <p:cNvSpPr/>
          <p:nvPr/>
        </p:nvSpPr>
        <p:spPr>
          <a:xfrm>
            <a:off x="1929602" y="5816850"/>
            <a:ext cx="6375900" cy="230100"/>
          </a:xfrm>
          <a:prstGeom prst="rect">
            <a:avLst/>
          </a:prstGeom>
          <a:no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600"/>
              <a:buFont typeface="Arial"/>
              <a:buNone/>
            </a:pPr>
            <a:r>
              <a:rPr b="0" i="0" lang="ja-JP" sz="1600" u="none" cap="none" strike="noStrike">
                <a:solidFill>
                  <a:srgbClr val="000000"/>
                </a:solidFill>
                <a:latin typeface="Arial"/>
                <a:ea typeface="Arial"/>
                <a:cs typeface="Arial"/>
                <a:sym typeface="Arial"/>
              </a:rPr>
              <a:t>「現役世代と将来世代の受益と負担のバランスを保つ」という考え方</a:t>
            </a:r>
            <a:endParaRPr b="0" i="0" sz="1800" u="none" cap="none" strike="noStrike">
              <a:solidFill>
                <a:schemeClr val="dk1"/>
              </a:solidFill>
              <a:latin typeface="Arial"/>
              <a:ea typeface="Arial"/>
              <a:cs typeface="Arial"/>
              <a:sym typeface="Arial"/>
            </a:endParaRPr>
          </a:p>
        </p:txBody>
      </p:sp>
      <p:sp>
        <p:nvSpPr>
          <p:cNvPr id="1245" name="Google Shape;1245;p103"/>
          <p:cNvSpPr/>
          <p:nvPr/>
        </p:nvSpPr>
        <p:spPr>
          <a:xfrm>
            <a:off x="390925" y="5816851"/>
            <a:ext cx="1251000" cy="230100"/>
          </a:xfrm>
          <a:prstGeom prst="rect">
            <a:avLst/>
          </a:prstGeom>
          <a:no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5BAD"/>
              </a:buClr>
              <a:buSzPts val="1600"/>
              <a:buFont typeface="Arial"/>
              <a:buNone/>
            </a:pPr>
            <a:r>
              <a:rPr b="0" i="0" lang="ja-JP" sz="1600" u="none" cap="none" strike="noStrike">
                <a:solidFill>
                  <a:srgbClr val="005BAD"/>
                </a:solidFill>
                <a:latin typeface="Arial"/>
                <a:ea typeface="Arial"/>
                <a:cs typeface="Arial"/>
                <a:sym typeface="Arial"/>
              </a:rPr>
              <a:t>世代間の公平</a:t>
            </a:r>
            <a:endParaRPr b="0" i="0" sz="1800" u="none" cap="none" strike="noStrike">
              <a:solidFill>
                <a:schemeClr val="dk1"/>
              </a:solidFill>
              <a:latin typeface="Arial"/>
              <a:ea typeface="Arial"/>
              <a:cs typeface="Arial"/>
              <a:sym typeface="Arial"/>
            </a:endParaRPr>
          </a:p>
        </p:txBody>
      </p:sp>
      <p:grpSp>
        <p:nvGrpSpPr>
          <p:cNvPr id="1246" name="Google Shape;1246;p103"/>
          <p:cNvGrpSpPr/>
          <p:nvPr/>
        </p:nvGrpSpPr>
        <p:grpSpPr>
          <a:xfrm>
            <a:off x="287921" y="6410880"/>
            <a:ext cx="8532000" cy="374400"/>
            <a:chOff x="322211" y="6410880"/>
            <a:chExt cx="8532000" cy="374400"/>
          </a:xfrm>
        </p:grpSpPr>
        <p:sp>
          <p:nvSpPr>
            <p:cNvPr id="1247" name="Google Shape;1247;p103"/>
            <p:cNvSpPr/>
            <p:nvPr/>
          </p:nvSpPr>
          <p:spPr>
            <a:xfrm>
              <a:off x="322211" y="6410880"/>
              <a:ext cx="8532000" cy="374400"/>
            </a:xfrm>
            <a:prstGeom prst="rect">
              <a:avLst/>
            </a:prstGeom>
            <a:noFill/>
            <a:ln cap="flat" cmpd="sng" w="22225">
              <a:solidFill>
                <a:srgbClr val="005BAD"/>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2400"/>
                <a:buFont typeface="Arial"/>
                <a:buNone/>
              </a:pPr>
              <a:r>
                <a:t/>
              </a:r>
              <a:endParaRPr b="0" i="0" sz="2400" u="none" cap="none" strike="noStrike">
                <a:solidFill>
                  <a:schemeClr val="dk1"/>
                </a:solidFill>
                <a:latin typeface="Arial"/>
                <a:ea typeface="Arial"/>
                <a:cs typeface="Arial"/>
                <a:sym typeface="Arial"/>
              </a:endParaRPr>
            </a:p>
          </p:txBody>
        </p:sp>
        <p:sp>
          <p:nvSpPr>
            <p:cNvPr id="1248" name="Google Shape;1248;p103"/>
            <p:cNvSpPr/>
            <p:nvPr/>
          </p:nvSpPr>
          <p:spPr>
            <a:xfrm>
              <a:off x="322212" y="6449705"/>
              <a:ext cx="8497800" cy="296700"/>
            </a:xfrm>
            <a:prstGeom prst="rect">
              <a:avLst/>
            </a:prstGeom>
            <a:solidFill>
              <a:srgbClr val="CCECFF">
                <a:alpha val="29800"/>
              </a:srgbClr>
            </a:solidFill>
            <a:ln cap="flat" cmpd="sng" w="9525">
              <a:solidFill>
                <a:srgbClr val="005BAD"/>
              </a:solidFill>
              <a:prstDash val="dash"/>
              <a:round/>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2400"/>
                <a:buFont typeface="Arial"/>
                <a:buNone/>
              </a:pPr>
              <a:r>
                <a:t/>
              </a:r>
              <a:endParaRPr b="0" i="0" sz="2400" u="none" cap="none" strike="noStrike">
                <a:solidFill>
                  <a:schemeClr val="dk1"/>
                </a:solidFill>
                <a:latin typeface="Arial"/>
                <a:ea typeface="Arial"/>
                <a:cs typeface="Arial"/>
                <a:sym typeface="Arial"/>
              </a:endParaRPr>
            </a:p>
          </p:txBody>
        </p:sp>
      </p:grpSp>
      <p:sp>
        <p:nvSpPr>
          <p:cNvPr id="1249" name="Google Shape;1249;p103"/>
          <p:cNvSpPr txBox="1"/>
          <p:nvPr>
            <p:ph idx="12" type="sldNum"/>
          </p:nvPr>
        </p:nvSpPr>
        <p:spPr>
          <a:xfrm>
            <a:off x="8769893" y="6443281"/>
            <a:ext cx="374100" cy="298500"/>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Clr>
                <a:srgbClr val="000000"/>
              </a:buClr>
              <a:buFont typeface="Arial"/>
              <a:buNone/>
            </a:pPr>
            <a:fld id="{00000000-1234-1234-1234-123412341234}" type="slidenum">
              <a:rPr lang="ja-JP"/>
              <a:t>‹#›</a:t>
            </a:fld>
            <a:endParaRPr/>
          </a:p>
        </p:txBody>
      </p:sp>
      <p:sp>
        <p:nvSpPr>
          <p:cNvPr id="1250" name="Google Shape;1250;p103"/>
          <p:cNvSpPr txBox="1"/>
          <p:nvPr/>
        </p:nvSpPr>
        <p:spPr>
          <a:xfrm>
            <a:off x="332797" y="1316298"/>
            <a:ext cx="7585800" cy="3693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ja-JP" sz="1800">
                <a:solidFill>
                  <a:srgbClr val="005BAD"/>
                </a:solidFill>
                <a:latin typeface="Arial"/>
                <a:ea typeface="Arial"/>
                <a:cs typeface="Arial"/>
                <a:sym typeface="Arial"/>
              </a:rPr>
              <a:t>税金には、みんながより公平だと思える仕組みが必要！</a:t>
            </a:r>
            <a:endParaRPr/>
          </a:p>
        </p:txBody>
      </p:sp>
      <p:grpSp>
        <p:nvGrpSpPr>
          <p:cNvPr id="1251" name="Google Shape;1251;p103"/>
          <p:cNvGrpSpPr/>
          <p:nvPr/>
        </p:nvGrpSpPr>
        <p:grpSpPr>
          <a:xfrm>
            <a:off x="-29058" y="6108950"/>
            <a:ext cx="832642" cy="749313"/>
            <a:chOff x="-35154" y="5996310"/>
            <a:chExt cx="945432" cy="850815"/>
          </a:xfrm>
        </p:grpSpPr>
        <p:sp>
          <p:nvSpPr>
            <p:cNvPr id="1252" name="Google Shape;1252;p103"/>
            <p:cNvSpPr/>
            <p:nvPr/>
          </p:nvSpPr>
          <p:spPr>
            <a:xfrm rot="5400000">
              <a:off x="29731" y="6013480"/>
              <a:ext cx="803912" cy="863377"/>
            </a:xfrm>
            <a:custGeom>
              <a:rect b="b" l="l" r="r" t="t"/>
              <a:pathLst>
                <a:path extrusionOk="0" h="863377" w="803912">
                  <a:moveTo>
                    <a:pt x="0" y="529098"/>
                  </a:moveTo>
                  <a:cubicBezTo>
                    <a:pt x="0" y="236885"/>
                    <a:pt x="236885" y="0"/>
                    <a:pt x="529098" y="0"/>
                  </a:cubicBezTo>
                  <a:cubicBezTo>
                    <a:pt x="602151" y="0"/>
                    <a:pt x="671747" y="14806"/>
                    <a:pt x="735047" y="41580"/>
                  </a:cubicBezTo>
                  <a:lnTo>
                    <a:pt x="803912" y="78958"/>
                  </a:lnTo>
                  <a:lnTo>
                    <a:pt x="803912" y="863377"/>
                  </a:lnTo>
                  <a:lnTo>
                    <a:pt x="122089" y="863377"/>
                  </a:lnTo>
                  <a:lnTo>
                    <a:pt x="90362" y="824922"/>
                  </a:lnTo>
                  <a:cubicBezTo>
                    <a:pt x="33312" y="740478"/>
                    <a:pt x="0" y="638678"/>
                    <a:pt x="0" y="529098"/>
                  </a:cubicBezTo>
                  <a:close/>
                </a:path>
              </a:pathLst>
            </a:custGeom>
            <a:solidFill>
              <a:srgbClr val="DCF8C0"/>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1253" name="Google Shape;1253;p103"/>
            <p:cNvSpPr/>
            <p:nvPr/>
          </p:nvSpPr>
          <p:spPr>
            <a:xfrm rot="5400000">
              <a:off x="29731" y="5966578"/>
              <a:ext cx="850815" cy="910278"/>
            </a:xfrm>
            <a:custGeom>
              <a:rect b="b" l="l" r="r" t="t"/>
              <a:pathLst>
                <a:path extrusionOk="0" h="910278" w="850815">
                  <a:moveTo>
                    <a:pt x="0" y="576000"/>
                  </a:moveTo>
                  <a:cubicBezTo>
                    <a:pt x="0" y="257884"/>
                    <a:pt x="257884" y="0"/>
                    <a:pt x="576000" y="0"/>
                  </a:cubicBezTo>
                  <a:cubicBezTo>
                    <a:pt x="655529" y="0"/>
                    <a:pt x="731294" y="16118"/>
                    <a:pt x="800205" y="45266"/>
                  </a:cubicBezTo>
                  <a:lnTo>
                    <a:pt x="850815" y="72735"/>
                  </a:lnTo>
                  <a:lnTo>
                    <a:pt x="850815" y="125859"/>
                  </a:lnTo>
                  <a:lnTo>
                    <a:pt x="781950" y="88481"/>
                  </a:lnTo>
                  <a:cubicBezTo>
                    <a:pt x="718650" y="61707"/>
                    <a:pt x="649054" y="46901"/>
                    <a:pt x="576001" y="46901"/>
                  </a:cubicBezTo>
                  <a:cubicBezTo>
                    <a:pt x="283788" y="46901"/>
                    <a:pt x="46903" y="283786"/>
                    <a:pt x="46903" y="575999"/>
                  </a:cubicBezTo>
                  <a:cubicBezTo>
                    <a:pt x="46903" y="685579"/>
                    <a:pt x="80215" y="787379"/>
                    <a:pt x="137265" y="871823"/>
                  </a:cubicBezTo>
                  <a:lnTo>
                    <a:pt x="168992" y="910278"/>
                  </a:lnTo>
                  <a:lnTo>
                    <a:pt x="108463" y="910278"/>
                  </a:lnTo>
                  <a:lnTo>
                    <a:pt x="98372" y="898047"/>
                  </a:lnTo>
                  <a:cubicBezTo>
                    <a:pt x="36265" y="806117"/>
                    <a:pt x="0" y="695294"/>
                    <a:pt x="0" y="576000"/>
                  </a:cubicBezTo>
                  <a:close/>
                </a:path>
              </a:pathLst>
            </a:custGeom>
            <a:solidFill>
              <a:srgbClr val="005BAD"/>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1254" name="Google Shape;1254;p103"/>
            <p:cNvSpPr txBox="1"/>
            <p:nvPr/>
          </p:nvSpPr>
          <p:spPr>
            <a:xfrm>
              <a:off x="-35154" y="6181034"/>
              <a:ext cx="825600" cy="584700"/>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b="1" i="0" lang="ja-JP" sz="1400">
                  <a:solidFill>
                    <a:srgbClr val="005BAD"/>
                  </a:solidFill>
                  <a:latin typeface="MS PGothic"/>
                  <a:ea typeface="MS PGothic"/>
                  <a:cs typeface="MS PGothic"/>
                  <a:sym typeface="MS PGothic"/>
                </a:rPr>
                <a:t>もっと</a:t>
              </a:r>
              <a:endParaRPr b="1" i="0" sz="1400">
                <a:solidFill>
                  <a:srgbClr val="005BAD"/>
                </a:solidFill>
                <a:latin typeface="MS PGothic"/>
                <a:ea typeface="MS PGothic"/>
                <a:cs typeface="MS PGothic"/>
                <a:sym typeface="MS PGothic"/>
              </a:endParaRPr>
            </a:p>
            <a:p>
              <a:pPr indent="0" lvl="0" marL="0" marR="0" rtl="0" algn="ctr">
                <a:spcBef>
                  <a:spcPts val="0"/>
                </a:spcBef>
                <a:spcAft>
                  <a:spcPts val="0"/>
                </a:spcAft>
                <a:buNone/>
              </a:pPr>
              <a:r>
                <a:rPr b="1" lang="ja-JP" sz="1400">
                  <a:solidFill>
                    <a:srgbClr val="005BAD"/>
                  </a:solidFill>
                  <a:latin typeface="MS PGothic"/>
                  <a:ea typeface="MS PGothic"/>
                  <a:cs typeface="MS PGothic"/>
                  <a:sym typeface="MS PGothic"/>
                </a:rPr>
                <a:t>詳しく</a:t>
              </a:r>
              <a:endParaRPr b="1" i="0" sz="1400">
                <a:solidFill>
                  <a:srgbClr val="005BAD"/>
                </a:solidFill>
                <a:latin typeface="MS PGothic"/>
                <a:ea typeface="MS PGothic"/>
                <a:cs typeface="MS PGothic"/>
                <a:sym typeface="MS PGothic"/>
              </a:endParaRPr>
            </a:p>
          </p:txBody>
        </p:sp>
      </p:grpSp>
      <p:sp>
        <p:nvSpPr>
          <p:cNvPr id="1255" name="Google Shape;1255;p103"/>
          <p:cNvSpPr txBox="1"/>
          <p:nvPr/>
        </p:nvSpPr>
        <p:spPr>
          <a:xfrm>
            <a:off x="240030" y="134966"/>
            <a:ext cx="8771100" cy="457200"/>
          </a:xfrm>
          <a:prstGeom prst="rect">
            <a:avLst/>
          </a:prstGeom>
          <a:no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rPr lang="ja-JP" sz="2500">
                <a:solidFill>
                  <a:srgbClr val="005BAD"/>
                </a:solidFill>
                <a:latin typeface="Arial"/>
                <a:ea typeface="Arial"/>
                <a:cs typeface="Arial"/>
                <a:sym typeface="Arial"/>
              </a:rPr>
              <a:t>２</a:t>
            </a:r>
            <a:r>
              <a:rPr lang="ja-JP" sz="2200">
                <a:solidFill>
                  <a:srgbClr val="005BAD"/>
                </a:solidFill>
                <a:latin typeface="Arial"/>
                <a:ea typeface="Arial"/>
                <a:cs typeface="Arial"/>
                <a:sym typeface="Arial"/>
              </a:rPr>
              <a:t>. </a:t>
            </a:r>
            <a:r>
              <a:rPr lang="ja-JP" sz="2200">
                <a:solidFill>
                  <a:schemeClr val="dk1"/>
                </a:solidFill>
                <a:latin typeface="Arial"/>
                <a:ea typeface="Arial"/>
                <a:cs typeface="Arial"/>
                <a:sym typeface="Arial"/>
              </a:rPr>
              <a:t>納税の義務と公平な税金</a:t>
            </a:r>
            <a:endParaRPr/>
          </a:p>
        </p:txBody>
      </p:sp>
      <p:sp>
        <p:nvSpPr>
          <p:cNvPr id="1256" name="Google Shape;1256;p103"/>
          <p:cNvSpPr txBox="1"/>
          <p:nvPr/>
        </p:nvSpPr>
        <p:spPr>
          <a:xfrm>
            <a:off x="839467" y="6461424"/>
            <a:ext cx="7683600" cy="2616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ja-JP" sz="1100">
                <a:solidFill>
                  <a:srgbClr val="005BAD"/>
                </a:solidFill>
                <a:latin typeface="MS PGothic"/>
                <a:ea typeface="MS PGothic"/>
                <a:cs typeface="MS PGothic"/>
                <a:sym typeface="MS PGothic"/>
              </a:rPr>
              <a:t>調べてみよう ： </a:t>
            </a:r>
            <a:r>
              <a:rPr lang="ja-JP" sz="1100" u="sng">
                <a:solidFill>
                  <a:schemeClr val="dk1"/>
                </a:solidFill>
                <a:latin typeface="Arial"/>
                <a:ea typeface="Arial"/>
                <a:cs typeface="Arial"/>
                <a:sym typeface="Arial"/>
                <a:hlinkClick r:id="rId4">
                  <a:extLst>
                    <a:ext uri="{A12FA001-AC4F-418D-AE19-62706E023703}">
                      <ahyp:hlinkClr val="tx"/>
                    </a:ext>
                  </a:extLst>
                </a:hlinkClick>
              </a:rPr>
              <a:t>https://www.nichizeiren.or.jp/taxaccount/education/sozei_nichizei/</a:t>
            </a:r>
            <a:r>
              <a:rPr lang="ja-JP" sz="1100">
                <a:solidFill>
                  <a:schemeClr val="dk1"/>
                </a:solidFill>
                <a:latin typeface="Arial"/>
                <a:ea typeface="Arial"/>
                <a:cs typeface="Arial"/>
                <a:sym typeface="Arial"/>
              </a:rPr>
              <a:t>  </a:t>
            </a:r>
            <a:r>
              <a:rPr lang="ja-JP" sz="1000">
                <a:solidFill>
                  <a:schemeClr val="dk1"/>
                </a:solidFill>
                <a:latin typeface="MS PGothic"/>
                <a:ea typeface="MS PGothic"/>
                <a:cs typeface="MS PGothic"/>
                <a:sym typeface="MS PGothic"/>
              </a:rPr>
              <a:t>（日本税理士会連合会HP）</a:t>
            </a:r>
            <a:endParaRPr sz="1100">
              <a:solidFill>
                <a:schemeClr val="dk1"/>
              </a:solidFill>
              <a:latin typeface="MS PGothic"/>
              <a:ea typeface="MS PGothic"/>
              <a:cs typeface="MS PGothic"/>
              <a:sym typeface="MS PGothic"/>
            </a:endParaRPr>
          </a:p>
        </p:txBody>
      </p:sp>
    </p:spTree>
  </p:cSld>
  <p:clrMapOvr>
    <a:masterClrMapping/>
  </p:clrMapOvr>
  <mc:AlternateContent>
    <mc:Choice Requires="p14">
      <p:transition spd="slow" p14:dur="700">
        <p:fade/>
      </p:transition>
    </mc:Choice>
    <mc:Fallback>
      <p:transition spd="slow">
        <p:fade/>
      </p:transition>
    </mc:Fallback>
  </mc:AlternateContent>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250"/>
                                        </p:tgtEl>
                                        <p:attrNameLst>
                                          <p:attrName>style.visibility</p:attrName>
                                        </p:attrNameLst>
                                      </p:cBhvr>
                                      <p:to>
                                        <p:strVal val="visible"/>
                                      </p:to>
                                    </p:set>
                                    <p:animEffect filter="fade" transition="in">
                                      <p:cBhvr>
                                        <p:cTn dur="500"/>
                                        <p:tgtEl>
                                          <p:spTgt spid="1250"/>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210"/>
                                        </p:tgtEl>
                                        <p:attrNameLst>
                                          <p:attrName>style.visibility</p:attrName>
                                        </p:attrNameLst>
                                      </p:cBhvr>
                                      <p:to>
                                        <p:strVal val="visible"/>
                                      </p:to>
                                    </p:set>
                                    <p:animEffect filter="fade" transition="in">
                                      <p:cBhvr>
                                        <p:cTn dur="500"/>
                                        <p:tgtEl>
                                          <p:spTgt spid="1210"/>
                                        </p:tgtEl>
                                      </p:cBhvr>
                                    </p:animEffect>
                                  </p:childTnLst>
                                </p:cTn>
                              </p:par>
                              <p:par>
                                <p:cTn fill="hold" nodeType="withEffect" presetClass="entr" presetID="10" presetSubtype="0">
                                  <p:stCondLst>
                                    <p:cond delay="0"/>
                                  </p:stCondLst>
                                  <p:childTnLst>
                                    <p:set>
                                      <p:cBhvr>
                                        <p:cTn dur="1" fill="hold">
                                          <p:stCondLst>
                                            <p:cond delay="0"/>
                                          </p:stCondLst>
                                        </p:cTn>
                                        <p:tgtEl>
                                          <p:spTgt spid="1211"/>
                                        </p:tgtEl>
                                        <p:attrNameLst>
                                          <p:attrName>style.visibility</p:attrName>
                                        </p:attrNameLst>
                                      </p:cBhvr>
                                      <p:to>
                                        <p:strVal val="visible"/>
                                      </p:to>
                                    </p:set>
                                    <p:animEffect filter="fade" transition="in">
                                      <p:cBhvr>
                                        <p:cTn dur="500"/>
                                        <p:tgtEl>
                                          <p:spTgt spid="1211"/>
                                        </p:tgtEl>
                                      </p:cBhvr>
                                    </p:animEffect>
                                  </p:childTnLst>
                                </p:cTn>
                              </p:par>
                              <p:par>
                                <p:cTn fill="hold" nodeType="withEffect" presetClass="entr" presetID="10" presetSubtype="0">
                                  <p:stCondLst>
                                    <p:cond delay="0"/>
                                  </p:stCondLst>
                                  <p:childTnLst>
                                    <p:set>
                                      <p:cBhvr>
                                        <p:cTn dur="1" fill="hold">
                                          <p:stCondLst>
                                            <p:cond delay="0"/>
                                          </p:stCondLst>
                                        </p:cTn>
                                        <p:tgtEl>
                                          <p:spTgt spid="1212"/>
                                        </p:tgtEl>
                                        <p:attrNameLst>
                                          <p:attrName>style.visibility</p:attrName>
                                        </p:attrNameLst>
                                      </p:cBhvr>
                                      <p:to>
                                        <p:strVal val="visible"/>
                                      </p:to>
                                    </p:set>
                                    <p:animEffect filter="fade" transition="in">
                                      <p:cBhvr>
                                        <p:cTn dur="500"/>
                                        <p:tgtEl>
                                          <p:spTgt spid="1212"/>
                                        </p:tgtEl>
                                      </p:cBhvr>
                                    </p:animEffect>
                                  </p:childTnLst>
                                </p:cTn>
                              </p:par>
                              <p:par>
                                <p:cTn fill="hold" nodeType="withEffect" presetClass="entr" presetID="10" presetSubtype="0">
                                  <p:stCondLst>
                                    <p:cond delay="0"/>
                                  </p:stCondLst>
                                  <p:childTnLst>
                                    <p:set>
                                      <p:cBhvr>
                                        <p:cTn dur="1" fill="hold">
                                          <p:stCondLst>
                                            <p:cond delay="0"/>
                                          </p:stCondLst>
                                        </p:cTn>
                                        <p:tgtEl>
                                          <p:spTgt spid="1213"/>
                                        </p:tgtEl>
                                        <p:attrNameLst>
                                          <p:attrName>style.visibility</p:attrName>
                                        </p:attrNameLst>
                                      </p:cBhvr>
                                      <p:to>
                                        <p:strVal val="visible"/>
                                      </p:to>
                                    </p:set>
                                    <p:animEffect filter="fade" transition="in">
                                      <p:cBhvr>
                                        <p:cTn dur="500"/>
                                        <p:tgtEl>
                                          <p:spTgt spid="1213"/>
                                        </p:tgtEl>
                                      </p:cBhvr>
                                    </p:animEffect>
                                  </p:childTnLst>
                                </p:cTn>
                              </p:par>
                              <p:par>
                                <p:cTn fill="hold" nodeType="withEffect" presetClass="entr" presetID="10" presetSubtype="0">
                                  <p:stCondLst>
                                    <p:cond delay="0"/>
                                  </p:stCondLst>
                                  <p:childTnLst>
                                    <p:set>
                                      <p:cBhvr>
                                        <p:cTn dur="1" fill="hold">
                                          <p:stCondLst>
                                            <p:cond delay="0"/>
                                          </p:stCondLst>
                                        </p:cTn>
                                        <p:tgtEl>
                                          <p:spTgt spid="1214"/>
                                        </p:tgtEl>
                                        <p:attrNameLst>
                                          <p:attrName>style.visibility</p:attrName>
                                        </p:attrNameLst>
                                      </p:cBhvr>
                                      <p:to>
                                        <p:strVal val="visible"/>
                                      </p:to>
                                    </p:set>
                                    <p:animEffect filter="fade" transition="in">
                                      <p:cBhvr>
                                        <p:cTn dur="500"/>
                                        <p:tgtEl>
                                          <p:spTgt spid="1214"/>
                                        </p:tgtEl>
                                      </p:cBhvr>
                                    </p:animEffect>
                                  </p:childTnLst>
                                </p:cTn>
                              </p:par>
                              <p:par>
                                <p:cTn fill="hold" nodeType="withEffect" presetClass="entr" presetID="10" presetSubtype="0">
                                  <p:stCondLst>
                                    <p:cond delay="0"/>
                                  </p:stCondLst>
                                  <p:childTnLst>
                                    <p:set>
                                      <p:cBhvr>
                                        <p:cTn dur="1" fill="hold">
                                          <p:stCondLst>
                                            <p:cond delay="0"/>
                                          </p:stCondLst>
                                        </p:cTn>
                                        <p:tgtEl>
                                          <p:spTgt spid="1215"/>
                                        </p:tgtEl>
                                        <p:attrNameLst>
                                          <p:attrName>style.visibility</p:attrName>
                                        </p:attrNameLst>
                                      </p:cBhvr>
                                      <p:to>
                                        <p:strVal val="visible"/>
                                      </p:to>
                                    </p:set>
                                    <p:animEffect filter="fade" transition="in">
                                      <p:cBhvr>
                                        <p:cTn dur="500"/>
                                        <p:tgtEl>
                                          <p:spTgt spid="1215"/>
                                        </p:tgtEl>
                                      </p:cBhvr>
                                    </p:animEffect>
                                  </p:childTnLst>
                                </p:cTn>
                              </p:par>
                              <p:par>
                                <p:cTn fill="hold" nodeType="withEffect" presetClass="entr" presetID="10" presetSubtype="0">
                                  <p:stCondLst>
                                    <p:cond delay="0"/>
                                  </p:stCondLst>
                                  <p:childTnLst>
                                    <p:set>
                                      <p:cBhvr>
                                        <p:cTn dur="1" fill="hold">
                                          <p:stCondLst>
                                            <p:cond delay="0"/>
                                          </p:stCondLst>
                                        </p:cTn>
                                        <p:tgtEl>
                                          <p:spTgt spid="1216"/>
                                        </p:tgtEl>
                                        <p:attrNameLst>
                                          <p:attrName>style.visibility</p:attrName>
                                        </p:attrNameLst>
                                      </p:cBhvr>
                                      <p:to>
                                        <p:strVal val="visible"/>
                                      </p:to>
                                    </p:set>
                                    <p:animEffect filter="fade" transition="in">
                                      <p:cBhvr>
                                        <p:cTn dur="500"/>
                                        <p:tgtEl>
                                          <p:spTgt spid="1216"/>
                                        </p:tgtEl>
                                      </p:cBhvr>
                                    </p:animEffect>
                                  </p:childTnLst>
                                </p:cTn>
                              </p:par>
                              <p:par>
                                <p:cTn fill="hold" nodeType="withEffect" presetClass="entr" presetID="10" presetSubtype="0">
                                  <p:stCondLst>
                                    <p:cond delay="0"/>
                                  </p:stCondLst>
                                  <p:childTnLst>
                                    <p:set>
                                      <p:cBhvr>
                                        <p:cTn dur="1" fill="hold">
                                          <p:stCondLst>
                                            <p:cond delay="0"/>
                                          </p:stCondLst>
                                        </p:cTn>
                                        <p:tgtEl>
                                          <p:spTgt spid="1217"/>
                                        </p:tgtEl>
                                        <p:attrNameLst>
                                          <p:attrName>style.visibility</p:attrName>
                                        </p:attrNameLst>
                                      </p:cBhvr>
                                      <p:to>
                                        <p:strVal val="visible"/>
                                      </p:to>
                                    </p:set>
                                    <p:animEffect filter="fade" transition="in">
                                      <p:cBhvr>
                                        <p:cTn dur="500"/>
                                        <p:tgtEl>
                                          <p:spTgt spid="1217"/>
                                        </p:tgtEl>
                                      </p:cBhvr>
                                    </p:animEffect>
                                  </p:childTnLst>
                                </p:cTn>
                              </p:par>
                              <p:par>
                                <p:cTn fill="hold" nodeType="withEffect" presetClass="entr" presetID="10" presetSubtype="0">
                                  <p:stCondLst>
                                    <p:cond delay="0"/>
                                  </p:stCondLst>
                                  <p:childTnLst>
                                    <p:set>
                                      <p:cBhvr>
                                        <p:cTn dur="1" fill="hold">
                                          <p:stCondLst>
                                            <p:cond delay="0"/>
                                          </p:stCondLst>
                                        </p:cTn>
                                        <p:tgtEl>
                                          <p:spTgt spid="1218"/>
                                        </p:tgtEl>
                                        <p:attrNameLst>
                                          <p:attrName>style.visibility</p:attrName>
                                        </p:attrNameLst>
                                      </p:cBhvr>
                                      <p:to>
                                        <p:strVal val="visible"/>
                                      </p:to>
                                    </p:set>
                                    <p:animEffect filter="fade" transition="in">
                                      <p:cBhvr>
                                        <p:cTn dur="500"/>
                                        <p:tgtEl>
                                          <p:spTgt spid="1218"/>
                                        </p:tgtEl>
                                      </p:cBhvr>
                                    </p:animEffect>
                                  </p:childTnLst>
                                </p:cTn>
                              </p:par>
                              <p:par>
                                <p:cTn fill="hold" nodeType="withEffect" presetClass="entr" presetID="10" presetSubtype="0">
                                  <p:stCondLst>
                                    <p:cond delay="0"/>
                                  </p:stCondLst>
                                  <p:childTnLst>
                                    <p:set>
                                      <p:cBhvr>
                                        <p:cTn dur="1" fill="hold">
                                          <p:stCondLst>
                                            <p:cond delay="0"/>
                                          </p:stCondLst>
                                        </p:cTn>
                                        <p:tgtEl>
                                          <p:spTgt spid="1219"/>
                                        </p:tgtEl>
                                        <p:attrNameLst>
                                          <p:attrName>style.visibility</p:attrName>
                                        </p:attrNameLst>
                                      </p:cBhvr>
                                      <p:to>
                                        <p:strVal val="visible"/>
                                      </p:to>
                                    </p:set>
                                    <p:animEffect filter="fade" transition="in">
                                      <p:cBhvr>
                                        <p:cTn dur="500"/>
                                        <p:tgtEl>
                                          <p:spTgt spid="1219"/>
                                        </p:tgtEl>
                                      </p:cBhvr>
                                    </p:animEffect>
                                  </p:childTnLst>
                                </p:cTn>
                              </p:par>
                              <p:par>
                                <p:cTn fill="hold" nodeType="withEffect" presetClass="entr" presetID="10" presetSubtype="0">
                                  <p:stCondLst>
                                    <p:cond delay="0"/>
                                  </p:stCondLst>
                                  <p:childTnLst>
                                    <p:set>
                                      <p:cBhvr>
                                        <p:cTn dur="1" fill="hold">
                                          <p:stCondLst>
                                            <p:cond delay="0"/>
                                          </p:stCondLst>
                                        </p:cTn>
                                        <p:tgtEl>
                                          <p:spTgt spid="1220"/>
                                        </p:tgtEl>
                                        <p:attrNameLst>
                                          <p:attrName>style.visibility</p:attrName>
                                        </p:attrNameLst>
                                      </p:cBhvr>
                                      <p:to>
                                        <p:strVal val="visible"/>
                                      </p:to>
                                    </p:set>
                                    <p:animEffect filter="fade" transition="in">
                                      <p:cBhvr>
                                        <p:cTn dur="500"/>
                                        <p:tgtEl>
                                          <p:spTgt spid="1220"/>
                                        </p:tgtEl>
                                      </p:cBhvr>
                                    </p:animEffect>
                                  </p:childTnLst>
                                </p:cTn>
                              </p:par>
                              <p:par>
                                <p:cTn fill="hold" nodeType="withEffect" presetClass="entr" presetID="10" presetSubtype="0">
                                  <p:stCondLst>
                                    <p:cond delay="0"/>
                                  </p:stCondLst>
                                  <p:childTnLst>
                                    <p:set>
                                      <p:cBhvr>
                                        <p:cTn dur="1" fill="hold">
                                          <p:stCondLst>
                                            <p:cond delay="0"/>
                                          </p:stCondLst>
                                        </p:cTn>
                                        <p:tgtEl>
                                          <p:spTgt spid="1221"/>
                                        </p:tgtEl>
                                        <p:attrNameLst>
                                          <p:attrName>style.visibility</p:attrName>
                                        </p:attrNameLst>
                                      </p:cBhvr>
                                      <p:to>
                                        <p:strVal val="visible"/>
                                      </p:to>
                                    </p:set>
                                    <p:animEffect filter="fade" transition="in">
                                      <p:cBhvr>
                                        <p:cTn dur="500"/>
                                        <p:tgtEl>
                                          <p:spTgt spid="1221"/>
                                        </p:tgtEl>
                                      </p:cBhvr>
                                    </p:animEffect>
                                  </p:childTnLst>
                                </p:cTn>
                              </p:par>
                              <p:par>
                                <p:cTn fill="hold" nodeType="withEffect" presetClass="entr" presetID="10" presetSubtype="0">
                                  <p:stCondLst>
                                    <p:cond delay="0"/>
                                  </p:stCondLst>
                                  <p:childTnLst>
                                    <p:set>
                                      <p:cBhvr>
                                        <p:cTn dur="1" fill="hold">
                                          <p:stCondLst>
                                            <p:cond delay="0"/>
                                          </p:stCondLst>
                                        </p:cTn>
                                        <p:tgtEl>
                                          <p:spTgt spid="1222"/>
                                        </p:tgtEl>
                                        <p:attrNameLst>
                                          <p:attrName>style.visibility</p:attrName>
                                        </p:attrNameLst>
                                      </p:cBhvr>
                                      <p:to>
                                        <p:strVal val="visible"/>
                                      </p:to>
                                    </p:set>
                                    <p:animEffect filter="fade" transition="in">
                                      <p:cBhvr>
                                        <p:cTn dur="500"/>
                                        <p:tgtEl>
                                          <p:spTgt spid="1222"/>
                                        </p:tgtEl>
                                      </p:cBhvr>
                                    </p:animEffect>
                                  </p:childTnLst>
                                </p:cTn>
                              </p:par>
                              <p:par>
                                <p:cTn fill="hold" nodeType="withEffect" presetClass="entr" presetID="10" presetSubtype="0">
                                  <p:stCondLst>
                                    <p:cond delay="0"/>
                                  </p:stCondLst>
                                  <p:childTnLst>
                                    <p:set>
                                      <p:cBhvr>
                                        <p:cTn dur="1" fill="hold">
                                          <p:stCondLst>
                                            <p:cond delay="0"/>
                                          </p:stCondLst>
                                        </p:cTn>
                                        <p:tgtEl>
                                          <p:spTgt spid="1223"/>
                                        </p:tgtEl>
                                        <p:attrNameLst>
                                          <p:attrName>style.visibility</p:attrName>
                                        </p:attrNameLst>
                                      </p:cBhvr>
                                      <p:to>
                                        <p:strVal val="visible"/>
                                      </p:to>
                                    </p:set>
                                    <p:animEffect filter="fade" transition="in">
                                      <p:cBhvr>
                                        <p:cTn dur="500"/>
                                        <p:tgtEl>
                                          <p:spTgt spid="1223"/>
                                        </p:tgtEl>
                                      </p:cBhvr>
                                    </p:animEffect>
                                  </p:childTnLst>
                                </p:cTn>
                              </p:par>
                              <p:par>
                                <p:cTn fill="hold" nodeType="withEffect" presetClass="entr" presetID="10" presetSubtype="0">
                                  <p:stCondLst>
                                    <p:cond delay="0"/>
                                  </p:stCondLst>
                                  <p:childTnLst>
                                    <p:set>
                                      <p:cBhvr>
                                        <p:cTn dur="1" fill="hold">
                                          <p:stCondLst>
                                            <p:cond delay="0"/>
                                          </p:stCondLst>
                                        </p:cTn>
                                        <p:tgtEl>
                                          <p:spTgt spid="1224"/>
                                        </p:tgtEl>
                                        <p:attrNameLst>
                                          <p:attrName>style.visibility</p:attrName>
                                        </p:attrNameLst>
                                      </p:cBhvr>
                                      <p:to>
                                        <p:strVal val="visible"/>
                                      </p:to>
                                    </p:set>
                                    <p:animEffect filter="fade" transition="in">
                                      <p:cBhvr>
                                        <p:cTn dur="500"/>
                                        <p:tgtEl>
                                          <p:spTgt spid="1224"/>
                                        </p:tgtEl>
                                      </p:cBhvr>
                                    </p:animEffect>
                                  </p:childTnLst>
                                </p:cTn>
                              </p:par>
                              <p:par>
                                <p:cTn fill="hold" nodeType="withEffect" presetClass="entr" presetID="10" presetSubtype="0">
                                  <p:stCondLst>
                                    <p:cond delay="0"/>
                                  </p:stCondLst>
                                  <p:childTnLst>
                                    <p:set>
                                      <p:cBhvr>
                                        <p:cTn dur="1" fill="hold">
                                          <p:stCondLst>
                                            <p:cond delay="0"/>
                                          </p:stCondLst>
                                        </p:cTn>
                                        <p:tgtEl>
                                          <p:spTgt spid="1225"/>
                                        </p:tgtEl>
                                        <p:attrNameLst>
                                          <p:attrName>style.visibility</p:attrName>
                                        </p:attrNameLst>
                                      </p:cBhvr>
                                      <p:to>
                                        <p:strVal val="visible"/>
                                      </p:to>
                                    </p:set>
                                    <p:animEffect filter="fade" transition="in">
                                      <p:cBhvr>
                                        <p:cTn dur="500"/>
                                        <p:tgtEl>
                                          <p:spTgt spid="1225"/>
                                        </p:tgtEl>
                                      </p:cBhvr>
                                    </p:animEffect>
                                  </p:childTnLst>
                                </p:cTn>
                              </p:par>
                              <p:par>
                                <p:cTn fill="hold" nodeType="withEffect" presetClass="entr" presetID="10" presetSubtype="0">
                                  <p:stCondLst>
                                    <p:cond delay="0"/>
                                  </p:stCondLst>
                                  <p:childTnLst>
                                    <p:set>
                                      <p:cBhvr>
                                        <p:cTn dur="1" fill="hold">
                                          <p:stCondLst>
                                            <p:cond delay="0"/>
                                          </p:stCondLst>
                                        </p:cTn>
                                        <p:tgtEl>
                                          <p:spTgt spid="1226"/>
                                        </p:tgtEl>
                                        <p:attrNameLst>
                                          <p:attrName>style.visibility</p:attrName>
                                        </p:attrNameLst>
                                      </p:cBhvr>
                                      <p:to>
                                        <p:strVal val="visible"/>
                                      </p:to>
                                    </p:set>
                                    <p:animEffect filter="fade" transition="in">
                                      <p:cBhvr>
                                        <p:cTn dur="500"/>
                                        <p:tgtEl>
                                          <p:spTgt spid="1226"/>
                                        </p:tgtEl>
                                      </p:cBhvr>
                                    </p:animEffect>
                                  </p:childTnLst>
                                </p:cTn>
                              </p:par>
                              <p:par>
                                <p:cTn fill="hold" nodeType="withEffect" presetClass="entr" presetID="10" presetSubtype="0">
                                  <p:stCondLst>
                                    <p:cond delay="0"/>
                                  </p:stCondLst>
                                  <p:childTnLst>
                                    <p:set>
                                      <p:cBhvr>
                                        <p:cTn dur="1" fill="hold">
                                          <p:stCondLst>
                                            <p:cond delay="0"/>
                                          </p:stCondLst>
                                        </p:cTn>
                                        <p:tgtEl>
                                          <p:spTgt spid="1227"/>
                                        </p:tgtEl>
                                        <p:attrNameLst>
                                          <p:attrName>style.visibility</p:attrName>
                                        </p:attrNameLst>
                                      </p:cBhvr>
                                      <p:to>
                                        <p:strVal val="visible"/>
                                      </p:to>
                                    </p:set>
                                    <p:animEffect filter="fade" transition="in">
                                      <p:cBhvr>
                                        <p:cTn dur="500"/>
                                        <p:tgtEl>
                                          <p:spTgt spid="1227"/>
                                        </p:tgtEl>
                                      </p:cBhvr>
                                    </p:animEffect>
                                  </p:childTnLst>
                                </p:cTn>
                              </p:par>
                              <p:par>
                                <p:cTn fill="hold" nodeType="withEffect" presetClass="entr" presetID="10" presetSubtype="0">
                                  <p:stCondLst>
                                    <p:cond delay="0"/>
                                  </p:stCondLst>
                                  <p:childTnLst>
                                    <p:set>
                                      <p:cBhvr>
                                        <p:cTn dur="1" fill="hold">
                                          <p:stCondLst>
                                            <p:cond delay="0"/>
                                          </p:stCondLst>
                                        </p:cTn>
                                        <p:tgtEl>
                                          <p:spTgt spid="1228"/>
                                        </p:tgtEl>
                                        <p:attrNameLst>
                                          <p:attrName>style.visibility</p:attrName>
                                        </p:attrNameLst>
                                      </p:cBhvr>
                                      <p:to>
                                        <p:strVal val="visible"/>
                                      </p:to>
                                    </p:set>
                                    <p:animEffect filter="fade" transition="in">
                                      <p:cBhvr>
                                        <p:cTn dur="500"/>
                                        <p:tgtEl>
                                          <p:spTgt spid="1228"/>
                                        </p:tgtEl>
                                      </p:cBhvr>
                                    </p:animEffect>
                                  </p:childTnLst>
                                </p:cTn>
                              </p:par>
                              <p:par>
                                <p:cTn fill="hold" nodeType="withEffect" presetClass="entr" presetID="10" presetSubtype="0">
                                  <p:stCondLst>
                                    <p:cond delay="0"/>
                                  </p:stCondLst>
                                  <p:childTnLst>
                                    <p:set>
                                      <p:cBhvr>
                                        <p:cTn dur="1" fill="hold">
                                          <p:stCondLst>
                                            <p:cond delay="0"/>
                                          </p:stCondLst>
                                        </p:cTn>
                                        <p:tgtEl>
                                          <p:spTgt spid="1229"/>
                                        </p:tgtEl>
                                        <p:attrNameLst>
                                          <p:attrName>style.visibility</p:attrName>
                                        </p:attrNameLst>
                                      </p:cBhvr>
                                      <p:to>
                                        <p:strVal val="visible"/>
                                      </p:to>
                                    </p:set>
                                    <p:animEffect filter="fade" transition="in">
                                      <p:cBhvr>
                                        <p:cTn dur="500"/>
                                        <p:tgtEl>
                                          <p:spTgt spid="1229"/>
                                        </p:tgtEl>
                                      </p:cBhvr>
                                    </p:animEffect>
                                  </p:childTnLst>
                                </p:cTn>
                              </p:par>
                              <p:par>
                                <p:cTn fill="hold" nodeType="withEffect" presetClass="entr" presetID="10" presetSubtype="0">
                                  <p:stCondLst>
                                    <p:cond delay="0"/>
                                  </p:stCondLst>
                                  <p:childTnLst>
                                    <p:set>
                                      <p:cBhvr>
                                        <p:cTn dur="1" fill="hold">
                                          <p:stCondLst>
                                            <p:cond delay="0"/>
                                          </p:stCondLst>
                                        </p:cTn>
                                        <p:tgtEl>
                                          <p:spTgt spid="1230"/>
                                        </p:tgtEl>
                                        <p:attrNameLst>
                                          <p:attrName>style.visibility</p:attrName>
                                        </p:attrNameLst>
                                      </p:cBhvr>
                                      <p:to>
                                        <p:strVal val="visible"/>
                                      </p:to>
                                    </p:set>
                                    <p:animEffect filter="fade" transition="in">
                                      <p:cBhvr>
                                        <p:cTn dur="500"/>
                                        <p:tgtEl>
                                          <p:spTgt spid="1230"/>
                                        </p:tgtEl>
                                      </p:cBhvr>
                                    </p:animEffect>
                                  </p:childTnLst>
                                </p:cTn>
                              </p:par>
                              <p:par>
                                <p:cTn fill="hold" nodeType="withEffect" presetClass="entr" presetID="10" presetSubtype="0">
                                  <p:stCondLst>
                                    <p:cond delay="0"/>
                                  </p:stCondLst>
                                  <p:childTnLst>
                                    <p:set>
                                      <p:cBhvr>
                                        <p:cTn dur="1" fill="hold">
                                          <p:stCondLst>
                                            <p:cond delay="0"/>
                                          </p:stCondLst>
                                        </p:cTn>
                                        <p:tgtEl>
                                          <p:spTgt spid="1231"/>
                                        </p:tgtEl>
                                        <p:attrNameLst>
                                          <p:attrName>style.visibility</p:attrName>
                                        </p:attrNameLst>
                                      </p:cBhvr>
                                      <p:to>
                                        <p:strVal val="visible"/>
                                      </p:to>
                                    </p:set>
                                    <p:animEffect filter="fade" transition="in">
                                      <p:cBhvr>
                                        <p:cTn dur="500"/>
                                        <p:tgtEl>
                                          <p:spTgt spid="1231"/>
                                        </p:tgtEl>
                                      </p:cBhvr>
                                    </p:animEffect>
                                  </p:childTnLst>
                                </p:cTn>
                              </p:par>
                              <p:par>
                                <p:cTn fill="hold" nodeType="withEffect" presetClass="entr" presetID="10" presetSubtype="0">
                                  <p:stCondLst>
                                    <p:cond delay="0"/>
                                  </p:stCondLst>
                                  <p:childTnLst>
                                    <p:set>
                                      <p:cBhvr>
                                        <p:cTn dur="1" fill="hold">
                                          <p:stCondLst>
                                            <p:cond delay="0"/>
                                          </p:stCondLst>
                                        </p:cTn>
                                        <p:tgtEl>
                                          <p:spTgt spid="1232"/>
                                        </p:tgtEl>
                                        <p:attrNameLst>
                                          <p:attrName>style.visibility</p:attrName>
                                        </p:attrNameLst>
                                      </p:cBhvr>
                                      <p:to>
                                        <p:strVal val="visible"/>
                                      </p:to>
                                    </p:set>
                                    <p:animEffect filter="fade" transition="in">
                                      <p:cBhvr>
                                        <p:cTn dur="500"/>
                                        <p:tgtEl>
                                          <p:spTgt spid="1232"/>
                                        </p:tgtEl>
                                      </p:cBhvr>
                                    </p:animEffect>
                                  </p:childTnLst>
                                </p:cTn>
                              </p:par>
                              <p:par>
                                <p:cTn fill="hold" nodeType="withEffect" presetClass="entr" presetID="10" presetSubtype="0">
                                  <p:stCondLst>
                                    <p:cond delay="0"/>
                                  </p:stCondLst>
                                  <p:childTnLst>
                                    <p:set>
                                      <p:cBhvr>
                                        <p:cTn dur="1" fill="hold">
                                          <p:stCondLst>
                                            <p:cond delay="0"/>
                                          </p:stCondLst>
                                        </p:cTn>
                                        <p:tgtEl>
                                          <p:spTgt spid="1233"/>
                                        </p:tgtEl>
                                        <p:attrNameLst>
                                          <p:attrName>style.visibility</p:attrName>
                                        </p:attrNameLst>
                                      </p:cBhvr>
                                      <p:to>
                                        <p:strVal val="visible"/>
                                      </p:to>
                                    </p:set>
                                    <p:animEffect filter="fade" transition="in">
                                      <p:cBhvr>
                                        <p:cTn dur="500"/>
                                        <p:tgtEl>
                                          <p:spTgt spid="1233"/>
                                        </p:tgtEl>
                                      </p:cBhvr>
                                    </p:animEffect>
                                  </p:childTnLst>
                                </p:cTn>
                              </p:par>
                              <p:par>
                                <p:cTn fill="hold" nodeType="withEffect" presetClass="entr" presetID="10" presetSubtype="0">
                                  <p:stCondLst>
                                    <p:cond delay="0"/>
                                  </p:stCondLst>
                                  <p:childTnLst>
                                    <p:set>
                                      <p:cBhvr>
                                        <p:cTn dur="1" fill="hold">
                                          <p:stCondLst>
                                            <p:cond delay="0"/>
                                          </p:stCondLst>
                                        </p:cTn>
                                        <p:tgtEl>
                                          <p:spTgt spid="1234"/>
                                        </p:tgtEl>
                                        <p:attrNameLst>
                                          <p:attrName>style.visibility</p:attrName>
                                        </p:attrNameLst>
                                      </p:cBhvr>
                                      <p:to>
                                        <p:strVal val="visible"/>
                                      </p:to>
                                    </p:set>
                                    <p:animEffect filter="fade" transition="in">
                                      <p:cBhvr>
                                        <p:cTn dur="500"/>
                                        <p:tgtEl>
                                          <p:spTgt spid="1234"/>
                                        </p:tgtEl>
                                      </p:cBhvr>
                                    </p:animEffect>
                                  </p:childTnLst>
                                </p:cTn>
                              </p:par>
                              <p:par>
                                <p:cTn fill="hold" nodeType="withEffect" presetClass="entr" presetID="10" presetSubtype="0">
                                  <p:stCondLst>
                                    <p:cond delay="0"/>
                                  </p:stCondLst>
                                  <p:childTnLst>
                                    <p:set>
                                      <p:cBhvr>
                                        <p:cTn dur="1" fill="hold">
                                          <p:stCondLst>
                                            <p:cond delay="0"/>
                                          </p:stCondLst>
                                        </p:cTn>
                                        <p:tgtEl>
                                          <p:spTgt spid="1235"/>
                                        </p:tgtEl>
                                        <p:attrNameLst>
                                          <p:attrName>style.visibility</p:attrName>
                                        </p:attrNameLst>
                                      </p:cBhvr>
                                      <p:to>
                                        <p:strVal val="visible"/>
                                      </p:to>
                                    </p:set>
                                    <p:animEffect filter="fade" transition="in">
                                      <p:cBhvr>
                                        <p:cTn dur="500"/>
                                        <p:tgtEl>
                                          <p:spTgt spid="1235"/>
                                        </p:tgtEl>
                                      </p:cBhvr>
                                    </p:animEffect>
                                  </p:childTnLst>
                                </p:cTn>
                              </p:par>
                            </p:childTnLst>
                          </p:cTn>
                        </p:par>
                        <p:par>
                          <p:cTn fill="hold">
                            <p:stCondLst>
                              <p:cond delay="500"/>
                            </p:stCondLst>
                            <p:childTnLst>
                              <p:par>
                                <p:cTn fill="hold" nodeType="afterEffect" presetClass="entr" presetID="10" presetSubtype="0">
                                  <p:stCondLst>
                                    <p:cond delay="0"/>
                                  </p:stCondLst>
                                  <p:childTnLst>
                                    <p:set>
                                      <p:cBhvr>
                                        <p:cTn dur="1" fill="hold">
                                          <p:stCondLst>
                                            <p:cond delay="0"/>
                                          </p:stCondLst>
                                        </p:cTn>
                                        <p:tgtEl>
                                          <p:spTgt spid="1209"/>
                                        </p:tgtEl>
                                        <p:attrNameLst>
                                          <p:attrName>style.visibility</p:attrName>
                                        </p:attrNameLst>
                                      </p:cBhvr>
                                      <p:to>
                                        <p:strVal val="visible"/>
                                      </p:to>
                                    </p:set>
                                    <p:animEffect filter="fade" transition="in">
                                      <p:cBhvr>
                                        <p:cTn dur="600"/>
                                        <p:tgtEl>
                                          <p:spTgt spid="1209"/>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237">
                                            <p:txEl>
                                              <p:pRg end="0" st="0"/>
                                            </p:txEl>
                                          </p:spTgt>
                                        </p:tgtEl>
                                        <p:attrNameLst>
                                          <p:attrName>style.visibility</p:attrName>
                                        </p:attrNameLst>
                                      </p:cBhvr>
                                      <p:to>
                                        <p:strVal val="visible"/>
                                      </p:to>
                                    </p:set>
                                    <p:animEffect filter="fade" transition="in">
                                      <p:cBhvr>
                                        <p:cTn dur="500"/>
                                        <p:tgtEl>
                                          <p:spTgt spid="1237">
                                            <p:txEl>
                                              <p:pRg end="0" st="0"/>
                                            </p:txEl>
                                          </p:spTgt>
                                        </p:tgtEl>
                                      </p:cBhvr>
                                    </p:animEffect>
                                  </p:childTnLst>
                                </p:cTn>
                              </p:par>
                            </p:childTnLst>
                          </p:cTn>
                        </p:par>
                        <p:par>
                          <p:cTn fill="hold">
                            <p:stCondLst>
                              <p:cond delay="500"/>
                            </p:stCondLst>
                            <p:childTnLst>
                              <p:par>
                                <p:cTn fill="hold" nodeType="afterEffect" presetClass="entr" presetID="10" presetSubtype="0">
                                  <p:stCondLst>
                                    <p:cond delay="0"/>
                                  </p:stCondLst>
                                  <p:childTnLst>
                                    <p:set>
                                      <p:cBhvr>
                                        <p:cTn dur="1" fill="hold">
                                          <p:stCondLst>
                                            <p:cond delay="0"/>
                                          </p:stCondLst>
                                        </p:cTn>
                                        <p:tgtEl>
                                          <p:spTgt spid="1236">
                                            <p:txEl>
                                              <p:pRg end="0" st="0"/>
                                            </p:txEl>
                                          </p:spTgt>
                                        </p:tgtEl>
                                        <p:attrNameLst>
                                          <p:attrName>style.visibility</p:attrName>
                                        </p:attrNameLst>
                                      </p:cBhvr>
                                      <p:to>
                                        <p:strVal val="visible"/>
                                      </p:to>
                                    </p:set>
                                    <p:animEffect filter="fade" transition="in">
                                      <p:cBhvr>
                                        <p:cTn dur="1000"/>
                                        <p:tgtEl>
                                          <p:spTgt spid="1236">
                                            <p:txEl>
                                              <p:pRg end="0" st="0"/>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239"/>
                                        </p:tgtEl>
                                        <p:attrNameLst>
                                          <p:attrName>style.visibility</p:attrName>
                                        </p:attrNameLst>
                                      </p:cBhvr>
                                      <p:to>
                                        <p:strVal val="visible"/>
                                      </p:to>
                                    </p:set>
                                    <p:animEffect filter="fade" transition="in">
                                      <p:cBhvr>
                                        <p:cTn dur="500"/>
                                        <p:tgtEl>
                                          <p:spTgt spid="1239"/>
                                        </p:tgtEl>
                                      </p:cBhvr>
                                    </p:animEffect>
                                  </p:childTnLst>
                                </p:cTn>
                              </p:par>
                            </p:childTnLst>
                          </p:cTn>
                        </p:par>
                        <p:par>
                          <p:cTn fill="hold">
                            <p:stCondLst>
                              <p:cond delay="500"/>
                            </p:stCondLst>
                            <p:childTnLst>
                              <p:par>
                                <p:cTn fill="hold" nodeType="afterEffect" presetClass="entr" presetID="10" presetSubtype="0">
                                  <p:stCondLst>
                                    <p:cond delay="0"/>
                                  </p:stCondLst>
                                  <p:childTnLst>
                                    <p:set>
                                      <p:cBhvr>
                                        <p:cTn dur="1" fill="hold">
                                          <p:stCondLst>
                                            <p:cond delay="0"/>
                                          </p:stCondLst>
                                        </p:cTn>
                                        <p:tgtEl>
                                          <p:spTgt spid="1238"/>
                                        </p:tgtEl>
                                        <p:attrNameLst>
                                          <p:attrName>style.visibility</p:attrName>
                                        </p:attrNameLst>
                                      </p:cBhvr>
                                      <p:to>
                                        <p:strVal val="visible"/>
                                      </p:to>
                                    </p:set>
                                    <p:animEffect filter="fade" transition="in">
                                      <p:cBhvr>
                                        <p:cTn dur="1300"/>
                                        <p:tgtEl>
                                          <p:spTgt spid="1238"/>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241"/>
                                        </p:tgtEl>
                                        <p:attrNameLst>
                                          <p:attrName>style.visibility</p:attrName>
                                        </p:attrNameLst>
                                      </p:cBhvr>
                                      <p:to>
                                        <p:strVal val="visible"/>
                                      </p:to>
                                    </p:set>
                                    <p:animEffect filter="fade" transition="in">
                                      <p:cBhvr>
                                        <p:cTn dur="500"/>
                                        <p:tgtEl>
                                          <p:spTgt spid="1241"/>
                                        </p:tgtEl>
                                      </p:cBhvr>
                                    </p:animEffect>
                                  </p:childTnLst>
                                </p:cTn>
                              </p:par>
                            </p:childTnLst>
                          </p:cTn>
                        </p:par>
                        <p:par>
                          <p:cTn fill="hold">
                            <p:stCondLst>
                              <p:cond delay="500"/>
                            </p:stCondLst>
                            <p:childTnLst>
                              <p:par>
                                <p:cTn fill="hold" nodeType="afterEffect" presetClass="entr" presetID="10" presetSubtype="0">
                                  <p:stCondLst>
                                    <p:cond delay="0"/>
                                  </p:stCondLst>
                                  <p:childTnLst>
                                    <p:set>
                                      <p:cBhvr>
                                        <p:cTn dur="1" fill="hold">
                                          <p:stCondLst>
                                            <p:cond delay="0"/>
                                          </p:stCondLst>
                                        </p:cTn>
                                        <p:tgtEl>
                                          <p:spTgt spid="1240"/>
                                        </p:tgtEl>
                                        <p:attrNameLst>
                                          <p:attrName>style.visibility</p:attrName>
                                        </p:attrNameLst>
                                      </p:cBhvr>
                                      <p:to>
                                        <p:strVal val="visible"/>
                                      </p:to>
                                    </p:set>
                                    <p:animEffect filter="fade" transition="in">
                                      <p:cBhvr>
                                        <p:cTn dur="1700"/>
                                        <p:tgtEl>
                                          <p:spTgt spid="1240"/>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243"/>
                                        </p:tgtEl>
                                        <p:attrNameLst>
                                          <p:attrName>style.visibility</p:attrName>
                                        </p:attrNameLst>
                                      </p:cBhvr>
                                      <p:to>
                                        <p:strVal val="visible"/>
                                      </p:to>
                                    </p:set>
                                    <p:animEffect filter="fade" transition="in">
                                      <p:cBhvr>
                                        <p:cTn dur="500"/>
                                        <p:tgtEl>
                                          <p:spTgt spid="1243"/>
                                        </p:tgtEl>
                                      </p:cBhvr>
                                    </p:animEffect>
                                  </p:childTnLst>
                                </p:cTn>
                              </p:par>
                            </p:childTnLst>
                          </p:cTn>
                        </p:par>
                        <p:par>
                          <p:cTn fill="hold">
                            <p:stCondLst>
                              <p:cond delay="500"/>
                            </p:stCondLst>
                            <p:childTnLst>
                              <p:par>
                                <p:cTn fill="hold" nodeType="afterEffect" presetClass="entr" presetID="10" presetSubtype="0">
                                  <p:stCondLst>
                                    <p:cond delay="0"/>
                                  </p:stCondLst>
                                  <p:childTnLst>
                                    <p:set>
                                      <p:cBhvr>
                                        <p:cTn dur="1" fill="hold">
                                          <p:stCondLst>
                                            <p:cond delay="0"/>
                                          </p:stCondLst>
                                        </p:cTn>
                                        <p:tgtEl>
                                          <p:spTgt spid="1242"/>
                                        </p:tgtEl>
                                        <p:attrNameLst>
                                          <p:attrName>style.visibility</p:attrName>
                                        </p:attrNameLst>
                                      </p:cBhvr>
                                      <p:to>
                                        <p:strVal val="visible"/>
                                      </p:to>
                                    </p:set>
                                    <p:animEffect filter="fade" transition="in">
                                      <p:cBhvr>
                                        <p:cTn dur="1750"/>
                                        <p:tgtEl>
                                          <p:spTgt spid="1242"/>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245"/>
                                        </p:tgtEl>
                                        <p:attrNameLst>
                                          <p:attrName>style.visibility</p:attrName>
                                        </p:attrNameLst>
                                      </p:cBhvr>
                                      <p:to>
                                        <p:strVal val="visible"/>
                                      </p:to>
                                    </p:set>
                                    <p:animEffect filter="fade" transition="in">
                                      <p:cBhvr>
                                        <p:cTn dur="500"/>
                                        <p:tgtEl>
                                          <p:spTgt spid="1245"/>
                                        </p:tgtEl>
                                      </p:cBhvr>
                                    </p:animEffect>
                                  </p:childTnLst>
                                </p:cTn>
                              </p:par>
                            </p:childTnLst>
                          </p:cTn>
                        </p:par>
                        <p:par>
                          <p:cTn fill="hold">
                            <p:stCondLst>
                              <p:cond delay="500"/>
                            </p:stCondLst>
                            <p:childTnLst>
                              <p:par>
                                <p:cTn fill="hold" nodeType="afterEffect" presetClass="entr" presetID="10" presetSubtype="0">
                                  <p:stCondLst>
                                    <p:cond delay="0"/>
                                  </p:stCondLst>
                                  <p:childTnLst>
                                    <p:set>
                                      <p:cBhvr>
                                        <p:cTn dur="1" fill="hold">
                                          <p:stCondLst>
                                            <p:cond delay="0"/>
                                          </p:stCondLst>
                                        </p:cTn>
                                        <p:tgtEl>
                                          <p:spTgt spid="1244"/>
                                        </p:tgtEl>
                                        <p:attrNameLst>
                                          <p:attrName>style.visibility</p:attrName>
                                        </p:attrNameLst>
                                      </p:cBhvr>
                                      <p:to>
                                        <p:strVal val="visible"/>
                                      </p:to>
                                    </p:set>
                                    <p:animEffect filter="fade" transition="in">
                                      <p:cBhvr>
                                        <p:cTn dur="1700"/>
                                        <p:tgtEl>
                                          <p:spTgt spid="1244"/>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61" name="Shape 1261"/>
        <p:cNvGrpSpPr/>
        <p:nvPr/>
      </p:nvGrpSpPr>
      <p:grpSpPr>
        <a:xfrm>
          <a:off x="0" y="0"/>
          <a:ext cx="0" cy="0"/>
          <a:chOff x="0" y="0"/>
          <a:chExt cx="0" cy="0"/>
        </a:xfrm>
      </p:grpSpPr>
      <p:grpSp>
        <p:nvGrpSpPr>
          <p:cNvPr id="1262" name="Google Shape;1262;p104"/>
          <p:cNvGrpSpPr/>
          <p:nvPr/>
        </p:nvGrpSpPr>
        <p:grpSpPr>
          <a:xfrm>
            <a:off x="6136099" y="1358233"/>
            <a:ext cx="2699274" cy="4250400"/>
            <a:chOff x="6265192" y="1052509"/>
            <a:chExt cx="2699274" cy="4250400"/>
          </a:xfrm>
        </p:grpSpPr>
        <p:sp>
          <p:nvSpPr>
            <p:cNvPr id="1263" name="Google Shape;1263;p104"/>
            <p:cNvSpPr/>
            <p:nvPr/>
          </p:nvSpPr>
          <p:spPr>
            <a:xfrm>
              <a:off x="6265192" y="1052509"/>
              <a:ext cx="2697300" cy="4250400"/>
            </a:xfrm>
            <a:prstGeom prst="rect">
              <a:avLst/>
            </a:prstGeom>
            <a:solidFill>
              <a:srgbClr val="D3F1F5"/>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2400">
                <a:solidFill>
                  <a:schemeClr val="dk1"/>
                </a:solidFill>
                <a:latin typeface="Arial"/>
                <a:ea typeface="Arial"/>
                <a:cs typeface="Arial"/>
                <a:sym typeface="Arial"/>
              </a:endParaRPr>
            </a:p>
          </p:txBody>
        </p:sp>
        <p:sp>
          <p:nvSpPr>
            <p:cNvPr id="1264" name="Google Shape;1264;p104"/>
            <p:cNvSpPr/>
            <p:nvPr/>
          </p:nvSpPr>
          <p:spPr>
            <a:xfrm>
              <a:off x="6267166" y="1064068"/>
              <a:ext cx="2697300" cy="359700"/>
            </a:xfrm>
            <a:prstGeom prst="rect">
              <a:avLst/>
            </a:prstGeom>
            <a:solidFill>
              <a:srgbClr val="36BFD2"/>
            </a:solidFill>
            <a:ln>
              <a:noFill/>
            </a:ln>
          </p:spPr>
          <p:txBody>
            <a:bodyPr anchorCtr="0" anchor="ctr" bIns="0" lIns="0" spcFirstLastPara="1" rIns="0" wrap="square" tIns="0">
              <a:noAutofit/>
            </a:bodyPr>
            <a:lstStyle/>
            <a:p>
              <a:pPr indent="0" lvl="0" marL="0" marR="0" rtl="0" algn="ctr">
                <a:spcBef>
                  <a:spcPts val="0"/>
                </a:spcBef>
                <a:spcAft>
                  <a:spcPts val="0"/>
                </a:spcAft>
                <a:buNone/>
              </a:pPr>
              <a:r>
                <a:rPr lang="ja-JP" sz="2000">
                  <a:solidFill>
                    <a:schemeClr val="lt1"/>
                  </a:solidFill>
                  <a:latin typeface="Arial"/>
                  <a:ea typeface="Arial"/>
                  <a:cs typeface="Arial"/>
                  <a:sym typeface="Arial"/>
                </a:rPr>
                <a:t>都道府県・市町村</a:t>
              </a:r>
              <a:endParaRPr/>
            </a:p>
          </p:txBody>
        </p:sp>
      </p:grpSp>
      <p:grpSp>
        <p:nvGrpSpPr>
          <p:cNvPr id="1265" name="Google Shape;1265;p104"/>
          <p:cNvGrpSpPr/>
          <p:nvPr/>
        </p:nvGrpSpPr>
        <p:grpSpPr>
          <a:xfrm>
            <a:off x="328341" y="1358233"/>
            <a:ext cx="2697300" cy="4224765"/>
            <a:chOff x="328341" y="1358233"/>
            <a:chExt cx="2697300" cy="4224765"/>
          </a:xfrm>
        </p:grpSpPr>
        <p:sp>
          <p:nvSpPr>
            <p:cNvPr id="1266" name="Google Shape;1266;p104"/>
            <p:cNvSpPr/>
            <p:nvPr/>
          </p:nvSpPr>
          <p:spPr>
            <a:xfrm>
              <a:off x="328341" y="1373398"/>
              <a:ext cx="2697300" cy="4209600"/>
            </a:xfrm>
            <a:prstGeom prst="rect">
              <a:avLst/>
            </a:prstGeom>
            <a:solidFill>
              <a:srgbClr val="EBFAE6"/>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2400"/>
                <a:buFont typeface="Arial"/>
                <a:buNone/>
              </a:pPr>
              <a:r>
                <a:t/>
              </a:r>
              <a:endParaRPr b="0" i="0" sz="2400" u="none" cap="none" strike="noStrike">
                <a:solidFill>
                  <a:schemeClr val="dk1"/>
                </a:solidFill>
                <a:latin typeface="Arial"/>
                <a:ea typeface="Arial"/>
                <a:cs typeface="Arial"/>
                <a:sym typeface="Arial"/>
              </a:endParaRPr>
            </a:p>
          </p:txBody>
        </p:sp>
        <p:sp>
          <p:nvSpPr>
            <p:cNvPr id="1267" name="Google Shape;1267;p104"/>
            <p:cNvSpPr/>
            <p:nvPr/>
          </p:nvSpPr>
          <p:spPr>
            <a:xfrm>
              <a:off x="328341" y="1358233"/>
              <a:ext cx="2697300" cy="359700"/>
            </a:xfrm>
            <a:prstGeom prst="rect">
              <a:avLst/>
            </a:prstGeom>
            <a:solidFill>
              <a:srgbClr val="92D050"/>
            </a:solidFill>
            <a:ln>
              <a:noFill/>
            </a:ln>
          </p:spPr>
          <p:txBody>
            <a:bodyPr anchorCtr="0" anchor="ctr" bIns="0" lIns="0" spcFirstLastPara="1" rIns="0" wrap="square" tIns="0">
              <a:noAutofit/>
            </a:bodyPr>
            <a:lstStyle/>
            <a:p>
              <a:pPr indent="0" lvl="0" marL="0" marR="0" rtl="0" algn="ctr">
                <a:spcBef>
                  <a:spcPts val="0"/>
                </a:spcBef>
                <a:spcAft>
                  <a:spcPts val="0"/>
                </a:spcAft>
                <a:buNone/>
              </a:pPr>
              <a:r>
                <a:rPr lang="ja-JP" sz="2000">
                  <a:solidFill>
                    <a:schemeClr val="lt1"/>
                  </a:solidFill>
                  <a:latin typeface="Arial"/>
                  <a:ea typeface="Arial"/>
                  <a:cs typeface="Arial"/>
                  <a:sym typeface="Arial"/>
                </a:rPr>
                <a:t>国</a:t>
              </a:r>
              <a:endParaRPr/>
            </a:p>
          </p:txBody>
        </p:sp>
      </p:grpSp>
      <p:grpSp>
        <p:nvGrpSpPr>
          <p:cNvPr id="1268" name="Google Shape;1268;p104"/>
          <p:cNvGrpSpPr/>
          <p:nvPr/>
        </p:nvGrpSpPr>
        <p:grpSpPr>
          <a:xfrm>
            <a:off x="658264" y="1847090"/>
            <a:ext cx="2037600" cy="1275464"/>
            <a:chOff x="658264" y="1847090"/>
            <a:chExt cx="2037600" cy="1275464"/>
          </a:xfrm>
        </p:grpSpPr>
        <p:sp>
          <p:nvSpPr>
            <p:cNvPr id="1269" name="Google Shape;1269;p104"/>
            <p:cNvSpPr/>
            <p:nvPr/>
          </p:nvSpPr>
          <p:spPr>
            <a:xfrm>
              <a:off x="658264" y="1847090"/>
              <a:ext cx="2037600" cy="216000"/>
            </a:xfrm>
            <a:prstGeom prst="roundRect">
              <a:avLst>
                <a:gd fmla="val 50000" name="adj"/>
              </a:avLst>
            </a:prstGeom>
            <a:solidFill>
              <a:srgbClr val="92D050"/>
            </a:solidFill>
            <a:ln>
              <a:noFill/>
            </a:ln>
          </p:spPr>
          <p:txBody>
            <a:bodyPr anchorCtr="0" anchor="ctr" bIns="72000" lIns="91425" spcFirstLastPara="1" rIns="91425" wrap="square" tIns="45700">
              <a:noAutofit/>
            </a:bodyPr>
            <a:lstStyle/>
            <a:p>
              <a:pPr indent="0" lvl="0" marL="0" marR="0" rtl="0" algn="ctr">
                <a:spcBef>
                  <a:spcPts val="0"/>
                </a:spcBef>
                <a:spcAft>
                  <a:spcPts val="0"/>
                </a:spcAft>
                <a:buNone/>
              </a:pPr>
              <a:r>
                <a:rPr lang="ja-JP" sz="1200">
                  <a:solidFill>
                    <a:schemeClr val="lt1"/>
                  </a:solidFill>
                  <a:latin typeface="Arial"/>
                  <a:ea typeface="Arial"/>
                  <a:cs typeface="Arial"/>
                  <a:sym typeface="Arial"/>
                </a:rPr>
                <a:t>内　閣</a:t>
              </a:r>
              <a:endParaRPr/>
            </a:p>
          </p:txBody>
        </p:sp>
        <p:pic>
          <p:nvPicPr>
            <p:cNvPr descr="建物, 障子, ウィンドウ, 時計 が含まれている画像&#10;&#10;自動的に生成された説明" id="1270" name="Google Shape;1270;p104"/>
            <p:cNvPicPr preferRelativeResize="0"/>
            <p:nvPr/>
          </p:nvPicPr>
          <p:blipFill rotWithShape="1">
            <a:blip r:embed="rId3">
              <a:alphaModFix/>
            </a:blip>
            <a:srcRect b="0" l="0" r="0" t="0"/>
            <a:stretch/>
          </p:blipFill>
          <p:spPr>
            <a:xfrm>
              <a:off x="992621" y="2147788"/>
              <a:ext cx="1333388" cy="974766"/>
            </a:xfrm>
            <a:prstGeom prst="rect">
              <a:avLst/>
            </a:prstGeom>
            <a:noFill/>
            <a:ln>
              <a:noFill/>
            </a:ln>
          </p:spPr>
        </p:pic>
      </p:grpSp>
      <p:sp>
        <p:nvSpPr>
          <p:cNvPr id="1271" name="Google Shape;1271;p104"/>
          <p:cNvSpPr/>
          <p:nvPr/>
        </p:nvSpPr>
        <p:spPr>
          <a:xfrm flipH="1">
            <a:off x="3090566" y="3655354"/>
            <a:ext cx="1196100" cy="1332600"/>
          </a:xfrm>
          <a:prstGeom prst="bentArrow">
            <a:avLst>
              <a:gd fmla="val 12284" name="adj1"/>
              <a:gd fmla="val 12419" name="adj2"/>
              <a:gd fmla="val 16066" name="adj3"/>
              <a:gd fmla="val 13849" name="adj4"/>
            </a:avLst>
          </a:prstGeom>
          <a:solidFill>
            <a:srgbClr val="F0A620"/>
          </a:solidFill>
          <a:ln>
            <a:noFill/>
          </a:ln>
        </p:spPr>
        <p:txBody>
          <a:bodyPr anchorCtr="0" anchor="ctr" bIns="72000" lIns="91425" spcFirstLastPara="1" rIns="91425" wrap="square" tIns="45700">
            <a:noAutofit/>
          </a:bodyPr>
          <a:lstStyle/>
          <a:p>
            <a:pPr indent="0" lvl="0" marL="0" marR="0" rtl="0" algn="ctr">
              <a:spcBef>
                <a:spcPts val="0"/>
              </a:spcBef>
              <a:spcAft>
                <a:spcPts val="0"/>
              </a:spcAft>
              <a:buNone/>
            </a:pPr>
            <a:r>
              <a:t/>
            </a:r>
            <a:endParaRPr sz="1200">
              <a:solidFill>
                <a:schemeClr val="lt1"/>
              </a:solidFill>
              <a:latin typeface="Arial"/>
              <a:ea typeface="Arial"/>
              <a:cs typeface="Arial"/>
              <a:sym typeface="Arial"/>
            </a:endParaRPr>
          </a:p>
        </p:txBody>
      </p:sp>
      <p:grpSp>
        <p:nvGrpSpPr>
          <p:cNvPr id="1272" name="Google Shape;1272;p104"/>
          <p:cNvGrpSpPr/>
          <p:nvPr/>
        </p:nvGrpSpPr>
        <p:grpSpPr>
          <a:xfrm>
            <a:off x="6466951" y="1847090"/>
            <a:ext cx="2035800" cy="1245954"/>
            <a:chOff x="6466951" y="1847090"/>
            <a:chExt cx="2035800" cy="1245954"/>
          </a:xfrm>
        </p:grpSpPr>
        <p:sp>
          <p:nvSpPr>
            <p:cNvPr id="1273" name="Google Shape;1273;p104"/>
            <p:cNvSpPr/>
            <p:nvPr/>
          </p:nvSpPr>
          <p:spPr>
            <a:xfrm>
              <a:off x="6466951" y="1847090"/>
              <a:ext cx="2035800" cy="217200"/>
            </a:xfrm>
            <a:prstGeom prst="roundRect">
              <a:avLst>
                <a:gd fmla="val 50000" name="adj"/>
              </a:avLst>
            </a:prstGeom>
            <a:solidFill>
              <a:srgbClr val="36BFD2"/>
            </a:solidFill>
            <a:ln>
              <a:noFill/>
            </a:ln>
          </p:spPr>
          <p:txBody>
            <a:bodyPr anchorCtr="0" anchor="ctr" bIns="72000" lIns="91425" spcFirstLastPara="1" rIns="91425" wrap="square" tIns="45700">
              <a:noAutofit/>
            </a:bodyPr>
            <a:lstStyle/>
            <a:p>
              <a:pPr indent="0" lvl="0" marL="0" marR="0" rtl="0" algn="ctr">
                <a:lnSpc>
                  <a:spcPct val="100000"/>
                </a:lnSpc>
                <a:spcBef>
                  <a:spcPts val="0"/>
                </a:spcBef>
                <a:spcAft>
                  <a:spcPts val="0"/>
                </a:spcAft>
                <a:buClr>
                  <a:schemeClr val="lt1"/>
                </a:buClr>
                <a:buSzPts val="1200"/>
                <a:buFont typeface="Arial"/>
                <a:buNone/>
              </a:pPr>
              <a:r>
                <a:rPr lang="ja-JP" sz="1200">
                  <a:solidFill>
                    <a:schemeClr val="lt1"/>
                  </a:solidFill>
                  <a:latin typeface="Arial"/>
                  <a:ea typeface="Arial"/>
                  <a:cs typeface="Arial"/>
                  <a:sym typeface="Arial"/>
                </a:rPr>
                <a:t>市町村長・都道府県知事</a:t>
              </a:r>
              <a:endParaRPr b="0" i="0" sz="1200" u="none" cap="none" strike="noStrike">
                <a:solidFill>
                  <a:schemeClr val="lt1"/>
                </a:solidFill>
                <a:latin typeface="Arial"/>
                <a:ea typeface="Arial"/>
                <a:cs typeface="Arial"/>
                <a:sym typeface="Arial"/>
              </a:endParaRPr>
            </a:p>
          </p:txBody>
        </p:sp>
        <p:pic>
          <p:nvPicPr>
            <p:cNvPr id="1274" name="Google Shape;1274;p104"/>
            <p:cNvPicPr preferRelativeResize="0"/>
            <p:nvPr/>
          </p:nvPicPr>
          <p:blipFill rotWithShape="1">
            <a:blip r:embed="rId4">
              <a:alphaModFix/>
            </a:blip>
            <a:srcRect b="0" l="0" r="0" t="0"/>
            <a:stretch/>
          </p:blipFill>
          <p:spPr>
            <a:xfrm>
              <a:off x="6677461" y="2164738"/>
              <a:ext cx="1676109" cy="928306"/>
            </a:xfrm>
            <a:prstGeom prst="rect">
              <a:avLst/>
            </a:prstGeom>
            <a:noFill/>
            <a:ln>
              <a:noFill/>
            </a:ln>
          </p:spPr>
        </p:pic>
      </p:grpSp>
      <p:sp>
        <p:nvSpPr>
          <p:cNvPr id="1275" name="Google Shape;1275;p104"/>
          <p:cNvSpPr/>
          <p:nvPr/>
        </p:nvSpPr>
        <p:spPr>
          <a:xfrm rot="10800000">
            <a:off x="1363183" y="5257881"/>
            <a:ext cx="627900" cy="204000"/>
          </a:xfrm>
          <a:prstGeom prst="triangle">
            <a:avLst>
              <a:gd fmla="val 50000" name="adj"/>
            </a:avLst>
          </a:prstGeom>
          <a:gradFill>
            <a:gsLst>
              <a:gs pos="0">
                <a:srgbClr val="78B832"/>
              </a:gs>
              <a:gs pos="100000">
                <a:srgbClr val="B8E08C">
                  <a:alpha val="0"/>
                </a:srgbClr>
              </a:gs>
            </a:gsLst>
            <a:lin ang="5400012" scaled="0"/>
          </a:gradFill>
          <a:ln>
            <a:noFill/>
          </a:ln>
        </p:spPr>
        <p:txBody>
          <a:bodyPr anchorCtr="0" anchor="ctr" bIns="72000" lIns="91425" spcFirstLastPara="1" rIns="91425" wrap="square" tIns="45700">
            <a:noAutofit/>
          </a:bodyPr>
          <a:lstStyle/>
          <a:p>
            <a:pPr indent="0" lvl="0" marL="0" marR="0" rtl="0" algn="ctr">
              <a:spcBef>
                <a:spcPts val="0"/>
              </a:spcBef>
              <a:spcAft>
                <a:spcPts val="0"/>
              </a:spcAft>
              <a:buNone/>
            </a:pPr>
            <a:r>
              <a:t/>
            </a:r>
            <a:endParaRPr sz="1200">
              <a:solidFill>
                <a:schemeClr val="lt1"/>
              </a:solidFill>
              <a:latin typeface="Arial"/>
              <a:ea typeface="Arial"/>
              <a:cs typeface="Arial"/>
              <a:sym typeface="Arial"/>
            </a:endParaRPr>
          </a:p>
        </p:txBody>
      </p:sp>
      <p:sp>
        <p:nvSpPr>
          <p:cNvPr id="1276" name="Google Shape;1276;p104"/>
          <p:cNvSpPr txBox="1"/>
          <p:nvPr/>
        </p:nvSpPr>
        <p:spPr>
          <a:xfrm>
            <a:off x="1125471" y="3201573"/>
            <a:ext cx="1103100" cy="276900"/>
          </a:xfrm>
          <a:prstGeom prst="rect">
            <a:avLst/>
          </a:prstGeom>
          <a:noFill/>
          <a:ln>
            <a:noFill/>
          </a:ln>
        </p:spPr>
        <p:txBody>
          <a:bodyPr anchorCtr="0" anchor="t" bIns="45700" lIns="91425" spcFirstLastPara="1" rIns="91425" wrap="square" tIns="45700">
            <a:spAutoFit/>
          </a:bodyPr>
          <a:lstStyle/>
          <a:p>
            <a:pPr indent="0" lvl="0" marL="0" marR="0" rtl="0" algn="l">
              <a:lnSpc>
                <a:spcPct val="110000"/>
              </a:lnSpc>
              <a:spcBef>
                <a:spcPts val="0"/>
              </a:spcBef>
              <a:spcAft>
                <a:spcPts val="0"/>
              </a:spcAft>
              <a:buNone/>
            </a:pPr>
            <a:r>
              <a:rPr lang="ja-JP" sz="1200">
                <a:solidFill>
                  <a:srgbClr val="6BA42C"/>
                </a:solidFill>
                <a:latin typeface="Arial"/>
                <a:ea typeface="Arial"/>
                <a:cs typeface="Arial"/>
                <a:sym typeface="Arial"/>
              </a:rPr>
              <a:t>予算案の提出</a:t>
            </a:r>
            <a:endParaRPr sz="1200">
              <a:solidFill>
                <a:srgbClr val="6BA42C"/>
              </a:solidFill>
              <a:latin typeface="Arial"/>
              <a:ea typeface="Arial"/>
              <a:cs typeface="Arial"/>
              <a:sym typeface="Arial"/>
            </a:endParaRPr>
          </a:p>
        </p:txBody>
      </p:sp>
      <p:sp>
        <p:nvSpPr>
          <p:cNvPr id="1277" name="Google Shape;1277;p104"/>
          <p:cNvSpPr/>
          <p:nvPr/>
        </p:nvSpPr>
        <p:spPr>
          <a:xfrm>
            <a:off x="4849049" y="2190065"/>
            <a:ext cx="1269300" cy="2786700"/>
          </a:xfrm>
          <a:prstGeom prst="bentArrow">
            <a:avLst>
              <a:gd fmla="val 13557" name="adj1"/>
              <a:gd fmla="val 13199" name="adj2"/>
              <a:gd fmla="val 19573" name="adj3"/>
              <a:gd fmla="val 17833" name="adj4"/>
            </a:avLst>
          </a:prstGeom>
          <a:solidFill>
            <a:srgbClr val="F0A620"/>
          </a:solidFill>
          <a:ln>
            <a:noFill/>
          </a:ln>
        </p:spPr>
        <p:txBody>
          <a:bodyPr anchorCtr="0" anchor="ctr" bIns="72000" lIns="91425" spcFirstLastPara="1" rIns="91425" wrap="square" tIns="45700">
            <a:noAutofit/>
          </a:bodyPr>
          <a:lstStyle/>
          <a:p>
            <a:pPr indent="0" lvl="0" marL="0" marR="0" rtl="0" algn="ctr">
              <a:spcBef>
                <a:spcPts val="0"/>
              </a:spcBef>
              <a:spcAft>
                <a:spcPts val="0"/>
              </a:spcAft>
              <a:buNone/>
            </a:pPr>
            <a:r>
              <a:t/>
            </a:r>
            <a:endParaRPr sz="1200">
              <a:solidFill>
                <a:schemeClr val="lt1"/>
              </a:solidFill>
              <a:latin typeface="Arial"/>
              <a:ea typeface="Arial"/>
              <a:cs typeface="Arial"/>
              <a:sym typeface="Arial"/>
            </a:endParaRPr>
          </a:p>
        </p:txBody>
      </p:sp>
      <p:grpSp>
        <p:nvGrpSpPr>
          <p:cNvPr id="1278" name="Google Shape;1278;p104"/>
          <p:cNvGrpSpPr/>
          <p:nvPr/>
        </p:nvGrpSpPr>
        <p:grpSpPr>
          <a:xfrm>
            <a:off x="328341" y="5578914"/>
            <a:ext cx="2900909" cy="637200"/>
            <a:chOff x="274551" y="5671510"/>
            <a:chExt cx="2900909" cy="637200"/>
          </a:xfrm>
        </p:grpSpPr>
        <p:sp>
          <p:nvSpPr>
            <p:cNvPr id="1279" name="Google Shape;1279;p104"/>
            <p:cNvSpPr/>
            <p:nvPr/>
          </p:nvSpPr>
          <p:spPr>
            <a:xfrm>
              <a:off x="274551" y="5671510"/>
              <a:ext cx="2697300" cy="637200"/>
            </a:xfrm>
            <a:prstGeom prst="rect">
              <a:avLst/>
            </a:prstGeom>
            <a:solidFill>
              <a:srgbClr val="EBFAE6"/>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2400"/>
                <a:buFont typeface="Arial"/>
                <a:buNone/>
              </a:pPr>
              <a:r>
                <a:t/>
              </a:r>
              <a:endParaRPr b="0" i="0" sz="2400" u="none" cap="none" strike="noStrike">
                <a:solidFill>
                  <a:schemeClr val="dk1"/>
                </a:solidFill>
                <a:latin typeface="Arial"/>
                <a:ea typeface="Arial"/>
                <a:cs typeface="Arial"/>
                <a:sym typeface="Arial"/>
              </a:endParaRPr>
            </a:p>
          </p:txBody>
        </p:sp>
        <p:sp>
          <p:nvSpPr>
            <p:cNvPr id="1280" name="Google Shape;1280;p104"/>
            <p:cNvSpPr/>
            <p:nvPr/>
          </p:nvSpPr>
          <p:spPr>
            <a:xfrm>
              <a:off x="274551" y="5682870"/>
              <a:ext cx="2697300" cy="261900"/>
            </a:xfrm>
            <a:prstGeom prst="rect">
              <a:avLst/>
            </a:prstGeom>
            <a:solidFill>
              <a:srgbClr val="92D050"/>
            </a:solidFill>
            <a:ln>
              <a:noFill/>
            </a:ln>
          </p:spPr>
          <p:txBody>
            <a:bodyPr anchorCtr="0" anchor="ctr" bIns="0" lIns="0" spcFirstLastPara="1" rIns="0" wrap="square" tIns="0">
              <a:noAutofit/>
            </a:bodyPr>
            <a:lstStyle/>
            <a:p>
              <a:pPr indent="0" lvl="0" marL="0" marR="0" rtl="0" algn="ctr">
                <a:spcBef>
                  <a:spcPts val="0"/>
                </a:spcBef>
                <a:spcAft>
                  <a:spcPts val="0"/>
                </a:spcAft>
                <a:buNone/>
              </a:pPr>
              <a:r>
                <a:rPr lang="ja-JP" sz="1400">
                  <a:solidFill>
                    <a:schemeClr val="lt1"/>
                  </a:solidFill>
                  <a:latin typeface="Arial"/>
                  <a:ea typeface="Arial"/>
                  <a:cs typeface="Arial"/>
                  <a:sym typeface="Arial"/>
                </a:rPr>
                <a:t>議決</a:t>
              </a:r>
              <a:endParaRPr/>
            </a:p>
          </p:txBody>
        </p:sp>
        <p:sp>
          <p:nvSpPr>
            <p:cNvPr id="1281" name="Google Shape;1281;p104"/>
            <p:cNvSpPr txBox="1"/>
            <p:nvPr/>
          </p:nvSpPr>
          <p:spPr>
            <a:xfrm>
              <a:off x="318260" y="5981071"/>
              <a:ext cx="2857200" cy="276900"/>
            </a:xfrm>
            <a:prstGeom prst="rect">
              <a:avLst/>
            </a:prstGeom>
            <a:noFill/>
            <a:ln>
              <a:noFill/>
            </a:ln>
          </p:spPr>
          <p:txBody>
            <a:bodyPr anchorCtr="0" anchor="t" bIns="45700" lIns="91425" spcFirstLastPara="1" rIns="91425" wrap="square" tIns="45700">
              <a:spAutoFit/>
            </a:bodyPr>
            <a:lstStyle/>
            <a:p>
              <a:pPr indent="0" lvl="0" marL="0" marR="0" rtl="0" algn="l">
                <a:lnSpc>
                  <a:spcPct val="110000"/>
                </a:lnSpc>
                <a:spcBef>
                  <a:spcPts val="0"/>
                </a:spcBef>
                <a:spcAft>
                  <a:spcPts val="0"/>
                </a:spcAft>
                <a:buNone/>
              </a:pPr>
              <a:r>
                <a:rPr lang="ja-JP" sz="1200">
                  <a:solidFill>
                    <a:schemeClr val="dk1"/>
                  </a:solidFill>
                  <a:latin typeface="Arial"/>
                  <a:ea typeface="Arial"/>
                  <a:cs typeface="Arial"/>
                  <a:sym typeface="Arial"/>
                </a:rPr>
                <a:t>国会の話し合いで予算が決まります。</a:t>
              </a:r>
              <a:endParaRPr sz="1200">
                <a:solidFill>
                  <a:schemeClr val="dk1"/>
                </a:solidFill>
                <a:latin typeface="Arial"/>
                <a:ea typeface="Arial"/>
                <a:cs typeface="Arial"/>
                <a:sym typeface="Arial"/>
              </a:endParaRPr>
            </a:p>
          </p:txBody>
        </p:sp>
      </p:grpSp>
      <p:grpSp>
        <p:nvGrpSpPr>
          <p:cNvPr id="1282" name="Google Shape;1282;p104"/>
          <p:cNvGrpSpPr/>
          <p:nvPr/>
        </p:nvGrpSpPr>
        <p:grpSpPr>
          <a:xfrm>
            <a:off x="6134125" y="5578914"/>
            <a:ext cx="2997826" cy="637200"/>
            <a:chOff x="6263218" y="5671510"/>
            <a:chExt cx="2997826" cy="637200"/>
          </a:xfrm>
        </p:grpSpPr>
        <p:sp>
          <p:nvSpPr>
            <p:cNvPr id="1283" name="Google Shape;1283;p104"/>
            <p:cNvSpPr/>
            <p:nvPr/>
          </p:nvSpPr>
          <p:spPr>
            <a:xfrm>
              <a:off x="6263218" y="5671510"/>
              <a:ext cx="2697300" cy="637200"/>
            </a:xfrm>
            <a:prstGeom prst="rect">
              <a:avLst/>
            </a:prstGeom>
            <a:solidFill>
              <a:srgbClr val="D3F1F5"/>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2400">
                <a:solidFill>
                  <a:schemeClr val="dk1"/>
                </a:solidFill>
                <a:latin typeface="Arial"/>
                <a:ea typeface="Arial"/>
                <a:cs typeface="Arial"/>
                <a:sym typeface="Arial"/>
              </a:endParaRPr>
            </a:p>
          </p:txBody>
        </p:sp>
        <p:sp>
          <p:nvSpPr>
            <p:cNvPr id="1284" name="Google Shape;1284;p104"/>
            <p:cNvSpPr/>
            <p:nvPr/>
          </p:nvSpPr>
          <p:spPr>
            <a:xfrm>
              <a:off x="6263218" y="5682870"/>
              <a:ext cx="2697300" cy="261900"/>
            </a:xfrm>
            <a:prstGeom prst="rect">
              <a:avLst/>
            </a:prstGeom>
            <a:solidFill>
              <a:srgbClr val="36BFD2"/>
            </a:solidFill>
            <a:ln>
              <a:noFill/>
            </a:ln>
          </p:spPr>
          <p:txBody>
            <a:bodyPr anchorCtr="0" anchor="ctr" bIns="0" lIns="0" spcFirstLastPara="1" rIns="0" wrap="square" tIns="0">
              <a:noAutofit/>
            </a:bodyPr>
            <a:lstStyle/>
            <a:p>
              <a:pPr indent="0" lvl="0" marL="0" marR="0" rtl="0" algn="ctr">
                <a:spcBef>
                  <a:spcPts val="0"/>
                </a:spcBef>
                <a:spcAft>
                  <a:spcPts val="0"/>
                </a:spcAft>
                <a:buNone/>
              </a:pPr>
              <a:r>
                <a:rPr lang="ja-JP" sz="1400">
                  <a:solidFill>
                    <a:schemeClr val="lt1"/>
                  </a:solidFill>
                  <a:latin typeface="Arial"/>
                  <a:ea typeface="Arial"/>
                  <a:cs typeface="Arial"/>
                  <a:sym typeface="Arial"/>
                </a:rPr>
                <a:t>議決</a:t>
              </a:r>
              <a:endParaRPr/>
            </a:p>
          </p:txBody>
        </p:sp>
        <p:sp>
          <p:nvSpPr>
            <p:cNvPr id="1285" name="Google Shape;1285;p104"/>
            <p:cNvSpPr txBox="1"/>
            <p:nvPr/>
          </p:nvSpPr>
          <p:spPr>
            <a:xfrm>
              <a:off x="6306944" y="5981071"/>
              <a:ext cx="2954100" cy="276900"/>
            </a:xfrm>
            <a:prstGeom prst="rect">
              <a:avLst/>
            </a:prstGeom>
            <a:noFill/>
            <a:ln>
              <a:noFill/>
            </a:ln>
          </p:spPr>
          <p:txBody>
            <a:bodyPr anchorCtr="0" anchor="t" bIns="45700" lIns="91425" spcFirstLastPara="1" rIns="91425" wrap="square" tIns="45700">
              <a:spAutoFit/>
            </a:bodyPr>
            <a:lstStyle/>
            <a:p>
              <a:pPr indent="0" lvl="0" marL="0" marR="0" rtl="0" algn="l">
                <a:lnSpc>
                  <a:spcPct val="110000"/>
                </a:lnSpc>
                <a:spcBef>
                  <a:spcPts val="0"/>
                </a:spcBef>
                <a:spcAft>
                  <a:spcPts val="0"/>
                </a:spcAft>
                <a:buNone/>
              </a:pPr>
              <a:r>
                <a:rPr lang="ja-JP" sz="1200">
                  <a:solidFill>
                    <a:schemeClr val="dk1"/>
                  </a:solidFill>
                  <a:latin typeface="Arial"/>
                  <a:ea typeface="Arial"/>
                  <a:cs typeface="Arial"/>
                  <a:sym typeface="Arial"/>
                </a:rPr>
                <a:t>議会の話し合いで予算が決まります。</a:t>
              </a:r>
              <a:endParaRPr sz="1200">
                <a:solidFill>
                  <a:schemeClr val="dk1"/>
                </a:solidFill>
                <a:latin typeface="Arial"/>
                <a:ea typeface="Arial"/>
                <a:cs typeface="Arial"/>
                <a:sym typeface="Arial"/>
              </a:endParaRPr>
            </a:p>
          </p:txBody>
        </p:sp>
      </p:grpSp>
      <p:grpSp>
        <p:nvGrpSpPr>
          <p:cNvPr id="1286" name="Google Shape;1286;p104"/>
          <p:cNvGrpSpPr/>
          <p:nvPr/>
        </p:nvGrpSpPr>
        <p:grpSpPr>
          <a:xfrm>
            <a:off x="3111626" y="3004525"/>
            <a:ext cx="1269300" cy="636075"/>
            <a:chOff x="3051235" y="3743692"/>
            <a:chExt cx="1269300" cy="636075"/>
          </a:xfrm>
        </p:grpSpPr>
        <p:sp>
          <p:nvSpPr>
            <p:cNvPr id="1287" name="Google Shape;1287;p104"/>
            <p:cNvSpPr txBox="1"/>
            <p:nvPr/>
          </p:nvSpPr>
          <p:spPr>
            <a:xfrm>
              <a:off x="3377434" y="3743692"/>
              <a:ext cx="832500" cy="307800"/>
            </a:xfrm>
            <a:prstGeom prst="rect">
              <a:avLst/>
            </a:prstGeom>
            <a:noFill/>
            <a:ln>
              <a:noFill/>
            </a:ln>
          </p:spPr>
          <p:txBody>
            <a:bodyPr anchorCtr="0" anchor="t" bIns="45700" lIns="91425" spcFirstLastPara="1" rIns="91425" wrap="square" tIns="45700">
              <a:spAutoFit/>
            </a:bodyPr>
            <a:lstStyle/>
            <a:p>
              <a:pPr indent="0" lvl="0" marL="0" marR="0" rtl="0" algn="l">
                <a:lnSpc>
                  <a:spcPct val="110000"/>
                </a:lnSpc>
                <a:spcBef>
                  <a:spcPts val="0"/>
                </a:spcBef>
                <a:spcAft>
                  <a:spcPts val="0"/>
                </a:spcAft>
                <a:buNone/>
              </a:pPr>
              <a:r>
                <a:rPr lang="ja-JP" sz="1400">
                  <a:solidFill>
                    <a:srgbClr val="DB920F"/>
                  </a:solidFill>
                  <a:latin typeface="Arial"/>
                  <a:ea typeface="Arial"/>
                  <a:cs typeface="Arial"/>
                  <a:sym typeface="Arial"/>
                </a:rPr>
                <a:t>選挙</a:t>
              </a:r>
              <a:endParaRPr sz="1400">
                <a:solidFill>
                  <a:srgbClr val="DB920F"/>
                </a:solidFill>
                <a:latin typeface="Arial"/>
                <a:ea typeface="Arial"/>
                <a:cs typeface="Arial"/>
                <a:sym typeface="Arial"/>
              </a:endParaRPr>
            </a:p>
          </p:txBody>
        </p:sp>
        <p:sp>
          <p:nvSpPr>
            <p:cNvPr id="1288" name="Google Shape;1288;p104"/>
            <p:cNvSpPr txBox="1"/>
            <p:nvPr/>
          </p:nvSpPr>
          <p:spPr>
            <a:xfrm>
              <a:off x="3051235" y="3996667"/>
              <a:ext cx="1269300" cy="383100"/>
            </a:xfrm>
            <a:prstGeom prst="rect">
              <a:avLst/>
            </a:prstGeom>
            <a:noFill/>
            <a:ln>
              <a:noFill/>
            </a:ln>
          </p:spPr>
          <p:txBody>
            <a:bodyPr anchorCtr="0" anchor="t" bIns="45700" lIns="91425" spcFirstLastPara="1" rIns="91425" wrap="square" tIns="45700">
              <a:spAutoFit/>
            </a:bodyPr>
            <a:lstStyle/>
            <a:p>
              <a:pPr indent="0" lvl="0" marL="0" marR="0" rtl="0" algn="l">
                <a:lnSpc>
                  <a:spcPct val="110000"/>
                </a:lnSpc>
                <a:spcBef>
                  <a:spcPts val="0"/>
                </a:spcBef>
                <a:spcAft>
                  <a:spcPts val="0"/>
                </a:spcAft>
                <a:buNone/>
              </a:pPr>
              <a:r>
                <a:rPr lang="ja-JP" sz="900">
                  <a:solidFill>
                    <a:schemeClr val="dk1"/>
                  </a:solidFill>
                  <a:latin typeface="Arial"/>
                  <a:ea typeface="Arial"/>
                  <a:cs typeface="Arial"/>
                  <a:sym typeface="Arial"/>
                </a:rPr>
                <a:t>国民の代表である</a:t>
              </a:r>
              <a:endParaRPr sz="900">
                <a:solidFill>
                  <a:schemeClr val="dk1"/>
                </a:solidFill>
                <a:latin typeface="Arial"/>
                <a:ea typeface="Arial"/>
                <a:cs typeface="Arial"/>
                <a:sym typeface="Arial"/>
              </a:endParaRPr>
            </a:p>
            <a:p>
              <a:pPr indent="0" lvl="0" marL="0" marR="0" rtl="0" algn="l">
                <a:lnSpc>
                  <a:spcPct val="110000"/>
                </a:lnSpc>
                <a:spcBef>
                  <a:spcPts val="0"/>
                </a:spcBef>
                <a:spcAft>
                  <a:spcPts val="0"/>
                </a:spcAft>
                <a:buNone/>
              </a:pPr>
              <a:r>
                <a:rPr lang="ja-JP" sz="900">
                  <a:solidFill>
                    <a:schemeClr val="dk1"/>
                  </a:solidFill>
                  <a:latin typeface="Arial"/>
                  <a:ea typeface="Arial"/>
                  <a:cs typeface="Arial"/>
                  <a:sym typeface="Arial"/>
                </a:rPr>
                <a:t>国会議員を選びます</a:t>
              </a:r>
              <a:endParaRPr sz="900">
                <a:solidFill>
                  <a:schemeClr val="dk1"/>
                </a:solidFill>
                <a:latin typeface="Arial"/>
                <a:ea typeface="Arial"/>
                <a:cs typeface="Arial"/>
                <a:sym typeface="Arial"/>
              </a:endParaRPr>
            </a:p>
          </p:txBody>
        </p:sp>
      </p:grpSp>
      <p:grpSp>
        <p:nvGrpSpPr>
          <p:cNvPr id="1289" name="Google Shape;1289;p104"/>
          <p:cNvGrpSpPr/>
          <p:nvPr/>
        </p:nvGrpSpPr>
        <p:grpSpPr>
          <a:xfrm>
            <a:off x="5045100" y="3978800"/>
            <a:ext cx="1196100" cy="783075"/>
            <a:chOff x="5189573" y="3749093"/>
            <a:chExt cx="1196100" cy="783075"/>
          </a:xfrm>
        </p:grpSpPr>
        <p:sp>
          <p:nvSpPr>
            <p:cNvPr id="1290" name="Google Shape;1290;p104"/>
            <p:cNvSpPr txBox="1"/>
            <p:nvPr/>
          </p:nvSpPr>
          <p:spPr>
            <a:xfrm>
              <a:off x="5421467" y="3749093"/>
              <a:ext cx="795900" cy="307800"/>
            </a:xfrm>
            <a:prstGeom prst="rect">
              <a:avLst/>
            </a:prstGeom>
            <a:noFill/>
            <a:ln>
              <a:noFill/>
            </a:ln>
          </p:spPr>
          <p:txBody>
            <a:bodyPr anchorCtr="0" anchor="t" bIns="45700" lIns="91425" spcFirstLastPara="1" rIns="91425" wrap="square" tIns="45700">
              <a:spAutoFit/>
            </a:bodyPr>
            <a:lstStyle/>
            <a:p>
              <a:pPr indent="0" lvl="0" marL="0" marR="0" rtl="0" algn="l">
                <a:lnSpc>
                  <a:spcPct val="110000"/>
                </a:lnSpc>
                <a:spcBef>
                  <a:spcPts val="0"/>
                </a:spcBef>
                <a:spcAft>
                  <a:spcPts val="0"/>
                </a:spcAft>
                <a:buNone/>
              </a:pPr>
              <a:r>
                <a:rPr lang="ja-JP" sz="1400">
                  <a:solidFill>
                    <a:srgbClr val="DB920F"/>
                  </a:solidFill>
                  <a:latin typeface="Arial"/>
                  <a:ea typeface="Arial"/>
                  <a:cs typeface="Arial"/>
                  <a:sym typeface="Arial"/>
                </a:rPr>
                <a:t>選挙</a:t>
              </a:r>
              <a:endParaRPr sz="1400">
                <a:solidFill>
                  <a:srgbClr val="DB920F"/>
                </a:solidFill>
                <a:latin typeface="Arial"/>
                <a:ea typeface="Arial"/>
                <a:cs typeface="Arial"/>
                <a:sym typeface="Arial"/>
              </a:endParaRPr>
            </a:p>
          </p:txBody>
        </p:sp>
        <p:sp>
          <p:nvSpPr>
            <p:cNvPr id="1291" name="Google Shape;1291;p104"/>
            <p:cNvSpPr txBox="1"/>
            <p:nvPr/>
          </p:nvSpPr>
          <p:spPr>
            <a:xfrm>
              <a:off x="5189573" y="3996668"/>
              <a:ext cx="1196100" cy="535500"/>
            </a:xfrm>
            <a:prstGeom prst="rect">
              <a:avLst/>
            </a:prstGeom>
            <a:noFill/>
            <a:ln>
              <a:noFill/>
            </a:ln>
          </p:spPr>
          <p:txBody>
            <a:bodyPr anchorCtr="0" anchor="t" bIns="45700" lIns="91425" spcFirstLastPara="1" rIns="91425" wrap="square" tIns="45700">
              <a:spAutoFit/>
            </a:bodyPr>
            <a:lstStyle/>
            <a:p>
              <a:pPr indent="0" lvl="0" marL="0" marR="0" rtl="0" algn="l">
                <a:lnSpc>
                  <a:spcPct val="110000"/>
                </a:lnSpc>
                <a:spcBef>
                  <a:spcPts val="0"/>
                </a:spcBef>
                <a:spcAft>
                  <a:spcPts val="0"/>
                </a:spcAft>
                <a:buNone/>
              </a:pPr>
              <a:r>
                <a:rPr lang="ja-JP" sz="900">
                  <a:solidFill>
                    <a:schemeClr val="dk1"/>
                  </a:solidFill>
                  <a:latin typeface="Arial"/>
                  <a:ea typeface="Arial"/>
                  <a:cs typeface="Arial"/>
                  <a:sym typeface="Arial"/>
                </a:rPr>
                <a:t>住民の代表である</a:t>
              </a:r>
              <a:endParaRPr sz="900">
                <a:solidFill>
                  <a:schemeClr val="dk1"/>
                </a:solidFill>
                <a:latin typeface="Arial"/>
                <a:ea typeface="Arial"/>
                <a:cs typeface="Arial"/>
                <a:sym typeface="Arial"/>
              </a:endParaRPr>
            </a:p>
            <a:p>
              <a:pPr indent="0" lvl="0" marL="0" marR="0" rtl="0" algn="l">
                <a:lnSpc>
                  <a:spcPct val="110000"/>
                </a:lnSpc>
                <a:spcBef>
                  <a:spcPts val="0"/>
                </a:spcBef>
                <a:spcAft>
                  <a:spcPts val="0"/>
                </a:spcAft>
                <a:buNone/>
              </a:pPr>
              <a:r>
                <a:rPr lang="ja-JP" sz="900">
                  <a:solidFill>
                    <a:schemeClr val="dk1"/>
                  </a:solidFill>
                  <a:latin typeface="Arial"/>
                  <a:ea typeface="Arial"/>
                  <a:cs typeface="Arial"/>
                  <a:sym typeface="Arial"/>
                </a:rPr>
                <a:t>県・市町村議会</a:t>
              </a:r>
              <a:endParaRPr sz="900">
                <a:solidFill>
                  <a:schemeClr val="dk1"/>
                </a:solidFill>
                <a:latin typeface="Arial"/>
                <a:ea typeface="Arial"/>
                <a:cs typeface="Arial"/>
                <a:sym typeface="Arial"/>
              </a:endParaRPr>
            </a:p>
            <a:p>
              <a:pPr indent="0" lvl="0" marL="0" marR="0" rtl="0" algn="l">
                <a:lnSpc>
                  <a:spcPct val="110000"/>
                </a:lnSpc>
                <a:spcBef>
                  <a:spcPts val="0"/>
                </a:spcBef>
                <a:spcAft>
                  <a:spcPts val="0"/>
                </a:spcAft>
                <a:buNone/>
              </a:pPr>
              <a:r>
                <a:rPr lang="ja-JP" sz="900">
                  <a:solidFill>
                    <a:schemeClr val="dk1"/>
                  </a:solidFill>
                  <a:latin typeface="Arial"/>
                  <a:ea typeface="Arial"/>
                  <a:cs typeface="Arial"/>
                  <a:sym typeface="Arial"/>
                </a:rPr>
                <a:t>議員を選びます</a:t>
              </a:r>
              <a:endParaRPr sz="900">
                <a:solidFill>
                  <a:schemeClr val="dk1"/>
                </a:solidFill>
                <a:latin typeface="Arial"/>
                <a:ea typeface="Arial"/>
                <a:cs typeface="Arial"/>
                <a:sym typeface="Arial"/>
              </a:endParaRPr>
            </a:p>
          </p:txBody>
        </p:sp>
      </p:grpSp>
      <p:grpSp>
        <p:nvGrpSpPr>
          <p:cNvPr id="1292" name="Google Shape;1292;p104"/>
          <p:cNvGrpSpPr/>
          <p:nvPr/>
        </p:nvGrpSpPr>
        <p:grpSpPr>
          <a:xfrm>
            <a:off x="5045100" y="2561400"/>
            <a:ext cx="1196100" cy="787950"/>
            <a:chOff x="5189573" y="2180713"/>
            <a:chExt cx="1196100" cy="787950"/>
          </a:xfrm>
        </p:grpSpPr>
        <p:sp>
          <p:nvSpPr>
            <p:cNvPr id="1293" name="Google Shape;1293;p104"/>
            <p:cNvSpPr txBox="1"/>
            <p:nvPr/>
          </p:nvSpPr>
          <p:spPr>
            <a:xfrm>
              <a:off x="5426101" y="2180713"/>
              <a:ext cx="740100" cy="307800"/>
            </a:xfrm>
            <a:prstGeom prst="rect">
              <a:avLst/>
            </a:prstGeom>
            <a:noFill/>
            <a:ln>
              <a:noFill/>
            </a:ln>
          </p:spPr>
          <p:txBody>
            <a:bodyPr anchorCtr="0" anchor="t" bIns="45700" lIns="91425" spcFirstLastPara="1" rIns="91425" wrap="square" tIns="45700">
              <a:spAutoFit/>
            </a:bodyPr>
            <a:lstStyle/>
            <a:p>
              <a:pPr indent="0" lvl="0" marL="0" marR="0" rtl="0" algn="l">
                <a:lnSpc>
                  <a:spcPct val="110000"/>
                </a:lnSpc>
                <a:spcBef>
                  <a:spcPts val="0"/>
                </a:spcBef>
                <a:spcAft>
                  <a:spcPts val="0"/>
                </a:spcAft>
                <a:buNone/>
              </a:pPr>
              <a:r>
                <a:rPr lang="ja-JP" sz="1400">
                  <a:solidFill>
                    <a:srgbClr val="DB920F"/>
                  </a:solidFill>
                  <a:latin typeface="Arial"/>
                  <a:ea typeface="Arial"/>
                  <a:cs typeface="Arial"/>
                  <a:sym typeface="Arial"/>
                </a:rPr>
                <a:t>選挙</a:t>
              </a:r>
              <a:endParaRPr sz="1400">
                <a:solidFill>
                  <a:srgbClr val="DB920F"/>
                </a:solidFill>
                <a:latin typeface="Arial"/>
                <a:ea typeface="Arial"/>
                <a:cs typeface="Arial"/>
                <a:sym typeface="Arial"/>
              </a:endParaRPr>
            </a:p>
          </p:txBody>
        </p:sp>
        <p:sp>
          <p:nvSpPr>
            <p:cNvPr id="1294" name="Google Shape;1294;p104"/>
            <p:cNvSpPr txBox="1"/>
            <p:nvPr/>
          </p:nvSpPr>
          <p:spPr>
            <a:xfrm>
              <a:off x="5189573" y="2433163"/>
              <a:ext cx="1196100" cy="535500"/>
            </a:xfrm>
            <a:prstGeom prst="rect">
              <a:avLst/>
            </a:prstGeom>
            <a:noFill/>
            <a:ln>
              <a:noFill/>
            </a:ln>
          </p:spPr>
          <p:txBody>
            <a:bodyPr anchorCtr="0" anchor="t" bIns="45700" lIns="91425" spcFirstLastPara="1" rIns="91425" wrap="square" tIns="45700">
              <a:spAutoFit/>
            </a:bodyPr>
            <a:lstStyle/>
            <a:p>
              <a:pPr indent="0" lvl="0" marL="0" marR="0" rtl="0" algn="l">
                <a:lnSpc>
                  <a:spcPct val="110000"/>
                </a:lnSpc>
                <a:spcBef>
                  <a:spcPts val="0"/>
                </a:spcBef>
                <a:spcAft>
                  <a:spcPts val="0"/>
                </a:spcAft>
                <a:buNone/>
              </a:pPr>
              <a:r>
                <a:rPr lang="ja-JP" sz="900">
                  <a:solidFill>
                    <a:schemeClr val="dk1"/>
                  </a:solidFill>
                  <a:latin typeface="Arial"/>
                  <a:ea typeface="Arial"/>
                  <a:cs typeface="Arial"/>
                  <a:sym typeface="Arial"/>
                </a:rPr>
                <a:t>住民の代表である</a:t>
              </a:r>
              <a:endParaRPr sz="900">
                <a:solidFill>
                  <a:schemeClr val="dk1"/>
                </a:solidFill>
                <a:latin typeface="Arial"/>
                <a:ea typeface="Arial"/>
                <a:cs typeface="Arial"/>
                <a:sym typeface="Arial"/>
              </a:endParaRPr>
            </a:p>
            <a:p>
              <a:pPr indent="0" lvl="0" marL="0" marR="0" rtl="0" algn="l">
                <a:lnSpc>
                  <a:spcPct val="110000"/>
                </a:lnSpc>
                <a:spcBef>
                  <a:spcPts val="0"/>
                </a:spcBef>
                <a:spcAft>
                  <a:spcPts val="0"/>
                </a:spcAft>
                <a:buNone/>
              </a:pPr>
              <a:r>
                <a:rPr lang="ja-JP" sz="900">
                  <a:solidFill>
                    <a:schemeClr val="dk1"/>
                  </a:solidFill>
                  <a:latin typeface="Arial"/>
                  <a:ea typeface="Arial"/>
                  <a:cs typeface="Arial"/>
                  <a:sym typeface="Arial"/>
                </a:rPr>
                <a:t>県知事・市町村長</a:t>
              </a:r>
              <a:endParaRPr sz="900">
                <a:solidFill>
                  <a:schemeClr val="dk1"/>
                </a:solidFill>
                <a:latin typeface="Arial"/>
                <a:ea typeface="Arial"/>
                <a:cs typeface="Arial"/>
                <a:sym typeface="Arial"/>
              </a:endParaRPr>
            </a:p>
            <a:p>
              <a:pPr indent="0" lvl="0" marL="0" marR="0" rtl="0" algn="l">
                <a:lnSpc>
                  <a:spcPct val="110000"/>
                </a:lnSpc>
                <a:spcBef>
                  <a:spcPts val="0"/>
                </a:spcBef>
                <a:spcAft>
                  <a:spcPts val="0"/>
                </a:spcAft>
                <a:buNone/>
              </a:pPr>
              <a:r>
                <a:rPr lang="ja-JP" sz="900">
                  <a:solidFill>
                    <a:schemeClr val="dk1"/>
                  </a:solidFill>
                  <a:latin typeface="Arial"/>
                  <a:ea typeface="Arial"/>
                  <a:cs typeface="Arial"/>
                  <a:sym typeface="Arial"/>
                </a:rPr>
                <a:t>を選びます</a:t>
              </a:r>
              <a:endParaRPr sz="900">
                <a:solidFill>
                  <a:schemeClr val="dk1"/>
                </a:solidFill>
                <a:latin typeface="Arial"/>
                <a:ea typeface="Arial"/>
                <a:cs typeface="Arial"/>
                <a:sym typeface="Arial"/>
              </a:endParaRPr>
            </a:p>
          </p:txBody>
        </p:sp>
      </p:grpSp>
      <p:sp>
        <p:nvSpPr>
          <p:cNvPr id="1295" name="Google Shape;1295;p104"/>
          <p:cNvSpPr txBox="1"/>
          <p:nvPr/>
        </p:nvSpPr>
        <p:spPr>
          <a:xfrm>
            <a:off x="3299404" y="1743780"/>
            <a:ext cx="795900" cy="492600"/>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ja-JP" sz="1400">
                <a:solidFill>
                  <a:srgbClr val="6BA42C"/>
                </a:solidFill>
                <a:latin typeface="Arial"/>
                <a:ea typeface="Arial"/>
                <a:cs typeface="Arial"/>
                <a:sym typeface="Arial"/>
              </a:rPr>
              <a:t>税金</a:t>
            </a:r>
            <a:endParaRPr sz="1400">
              <a:solidFill>
                <a:srgbClr val="6BA42C"/>
              </a:solidFill>
              <a:latin typeface="Arial"/>
              <a:ea typeface="Arial"/>
              <a:cs typeface="Arial"/>
              <a:sym typeface="Arial"/>
            </a:endParaRPr>
          </a:p>
          <a:p>
            <a:pPr indent="0" lvl="0" marL="0" marR="0" rtl="0" algn="ctr">
              <a:spcBef>
                <a:spcPts val="0"/>
              </a:spcBef>
              <a:spcAft>
                <a:spcPts val="0"/>
              </a:spcAft>
              <a:buNone/>
            </a:pPr>
            <a:r>
              <a:rPr lang="ja-JP" sz="1200">
                <a:solidFill>
                  <a:srgbClr val="6BA42C"/>
                </a:solidFill>
                <a:latin typeface="Arial"/>
                <a:ea typeface="Arial"/>
                <a:cs typeface="Arial"/>
                <a:sym typeface="Arial"/>
              </a:rPr>
              <a:t>（国税）</a:t>
            </a:r>
            <a:endParaRPr sz="1200">
              <a:solidFill>
                <a:srgbClr val="6BA42C"/>
              </a:solidFill>
              <a:latin typeface="Arial"/>
              <a:ea typeface="Arial"/>
              <a:cs typeface="Arial"/>
              <a:sym typeface="Arial"/>
            </a:endParaRPr>
          </a:p>
        </p:txBody>
      </p:sp>
      <p:sp>
        <p:nvSpPr>
          <p:cNvPr id="1296" name="Google Shape;1296;p104"/>
          <p:cNvSpPr txBox="1"/>
          <p:nvPr/>
        </p:nvSpPr>
        <p:spPr>
          <a:xfrm>
            <a:off x="4971126" y="1743775"/>
            <a:ext cx="977700" cy="492600"/>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ja-JP" sz="1400">
                <a:solidFill>
                  <a:srgbClr val="1F7EA9"/>
                </a:solidFill>
                <a:latin typeface="Arial"/>
                <a:ea typeface="Arial"/>
                <a:cs typeface="Arial"/>
                <a:sym typeface="Arial"/>
              </a:rPr>
              <a:t>税金</a:t>
            </a:r>
            <a:endParaRPr sz="1400">
              <a:solidFill>
                <a:srgbClr val="1F7EA9"/>
              </a:solidFill>
              <a:latin typeface="Arial"/>
              <a:ea typeface="Arial"/>
              <a:cs typeface="Arial"/>
              <a:sym typeface="Arial"/>
            </a:endParaRPr>
          </a:p>
          <a:p>
            <a:pPr indent="0" lvl="0" marL="0" marR="0" rtl="0" algn="ctr">
              <a:spcBef>
                <a:spcPts val="0"/>
              </a:spcBef>
              <a:spcAft>
                <a:spcPts val="0"/>
              </a:spcAft>
              <a:buNone/>
            </a:pPr>
            <a:r>
              <a:rPr lang="ja-JP" sz="1200">
                <a:solidFill>
                  <a:srgbClr val="1F7EA9"/>
                </a:solidFill>
                <a:latin typeface="Arial"/>
                <a:ea typeface="Arial"/>
                <a:cs typeface="Arial"/>
                <a:sym typeface="Arial"/>
              </a:rPr>
              <a:t>（地方税）</a:t>
            </a:r>
            <a:endParaRPr sz="1200">
              <a:solidFill>
                <a:srgbClr val="1F7EA9"/>
              </a:solidFill>
              <a:latin typeface="Arial"/>
              <a:ea typeface="Arial"/>
              <a:cs typeface="Arial"/>
              <a:sym typeface="Arial"/>
            </a:endParaRPr>
          </a:p>
        </p:txBody>
      </p:sp>
      <p:sp>
        <p:nvSpPr>
          <p:cNvPr id="1297" name="Google Shape;1297;p104"/>
          <p:cNvSpPr/>
          <p:nvPr/>
        </p:nvSpPr>
        <p:spPr>
          <a:xfrm rot="10800000">
            <a:off x="1363183" y="3451355"/>
            <a:ext cx="627900" cy="204000"/>
          </a:xfrm>
          <a:prstGeom prst="triangle">
            <a:avLst>
              <a:gd fmla="val 50000" name="adj"/>
            </a:avLst>
          </a:prstGeom>
          <a:gradFill>
            <a:gsLst>
              <a:gs pos="0">
                <a:srgbClr val="78B832"/>
              </a:gs>
              <a:gs pos="100000">
                <a:srgbClr val="B8E08C">
                  <a:alpha val="0"/>
                </a:srgbClr>
              </a:gs>
            </a:gsLst>
            <a:lin ang="5400012" scaled="0"/>
          </a:gradFill>
          <a:ln>
            <a:noFill/>
          </a:ln>
        </p:spPr>
        <p:txBody>
          <a:bodyPr anchorCtr="0" anchor="ctr" bIns="72000" lIns="91425" spcFirstLastPara="1" rIns="91425" wrap="square" tIns="45700">
            <a:noAutofit/>
          </a:bodyPr>
          <a:lstStyle/>
          <a:p>
            <a:pPr indent="0" lvl="0" marL="0" marR="0" rtl="0" algn="ctr">
              <a:spcBef>
                <a:spcPts val="0"/>
              </a:spcBef>
              <a:spcAft>
                <a:spcPts val="0"/>
              </a:spcAft>
              <a:buNone/>
            </a:pPr>
            <a:r>
              <a:t/>
            </a:r>
            <a:endParaRPr sz="1200">
              <a:solidFill>
                <a:schemeClr val="lt1"/>
              </a:solidFill>
              <a:latin typeface="Arial"/>
              <a:ea typeface="Arial"/>
              <a:cs typeface="Arial"/>
              <a:sym typeface="Arial"/>
            </a:endParaRPr>
          </a:p>
        </p:txBody>
      </p:sp>
      <p:grpSp>
        <p:nvGrpSpPr>
          <p:cNvPr id="1298" name="Google Shape;1298;p104"/>
          <p:cNvGrpSpPr/>
          <p:nvPr/>
        </p:nvGrpSpPr>
        <p:grpSpPr>
          <a:xfrm>
            <a:off x="6232922" y="3715330"/>
            <a:ext cx="2599637" cy="1512077"/>
            <a:chOff x="6232922" y="3715330"/>
            <a:chExt cx="2599637" cy="1512077"/>
          </a:xfrm>
        </p:grpSpPr>
        <p:sp>
          <p:nvSpPr>
            <p:cNvPr id="1299" name="Google Shape;1299;p104"/>
            <p:cNvSpPr/>
            <p:nvPr/>
          </p:nvSpPr>
          <p:spPr>
            <a:xfrm>
              <a:off x="6471852" y="3715330"/>
              <a:ext cx="2035800" cy="217200"/>
            </a:xfrm>
            <a:prstGeom prst="roundRect">
              <a:avLst>
                <a:gd fmla="val 50000" name="adj"/>
              </a:avLst>
            </a:prstGeom>
            <a:solidFill>
              <a:srgbClr val="36BFD2"/>
            </a:solidFill>
            <a:ln>
              <a:noFill/>
            </a:ln>
          </p:spPr>
          <p:txBody>
            <a:bodyPr anchorCtr="0" anchor="ctr" bIns="72000" lIns="91425" spcFirstLastPara="1" rIns="91425" wrap="square" tIns="45700">
              <a:noAutofit/>
            </a:bodyPr>
            <a:lstStyle/>
            <a:p>
              <a:pPr indent="0" lvl="0" marL="0" marR="0" rtl="0" algn="ctr">
                <a:lnSpc>
                  <a:spcPct val="100000"/>
                </a:lnSpc>
                <a:spcBef>
                  <a:spcPts val="0"/>
                </a:spcBef>
                <a:spcAft>
                  <a:spcPts val="0"/>
                </a:spcAft>
                <a:buClr>
                  <a:schemeClr val="lt1"/>
                </a:buClr>
                <a:buSzPts val="1200"/>
                <a:buFont typeface="Arial"/>
                <a:buNone/>
              </a:pPr>
              <a:r>
                <a:rPr lang="ja-JP" sz="1200">
                  <a:solidFill>
                    <a:schemeClr val="lt1"/>
                  </a:solidFill>
                  <a:latin typeface="Arial"/>
                  <a:ea typeface="Arial"/>
                  <a:cs typeface="Arial"/>
                  <a:sym typeface="Arial"/>
                </a:rPr>
                <a:t>都道府県市区町村の議会</a:t>
              </a:r>
              <a:endParaRPr b="0" i="0" sz="1200" u="none" cap="none" strike="noStrike">
                <a:solidFill>
                  <a:schemeClr val="lt1"/>
                </a:solidFill>
                <a:latin typeface="Arial"/>
                <a:ea typeface="Arial"/>
                <a:cs typeface="Arial"/>
                <a:sym typeface="Arial"/>
              </a:endParaRPr>
            </a:p>
          </p:txBody>
        </p:sp>
        <p:pic>
          <p:nvPicPr>
            <p:cNvPr id="1300" name="Google Shape;1300;p104"/>
            <p:cNvPicPr preferRelativeResize="0"/>
            <p:nvPr/>
          </p:nvPicPr>
          <p:blipFill rotWithShape="1">
            <a:blip r:embed="rId5">
              <a:alphaModFix/>
            </a:blip>
            <a:srcRect b="0" l="0" r="0" t="0"/>
            <a:stretch/>
          </p:blipFill>
          <p:spPr>
            <a:xfrm>
              <a:off x="6232922" y="4014778"/>
              <a:ext cx="2599637" cy="1212629"/>
            </a:xfrm>
            <a:prstGeom prst="rect">
              <a:avLst/>
            </a:prstGeom>
            <a:noFill/>
            <a:ln>
              <a:noFill/>
            </a:ln>
          </p:spPr>
        </p:pic>
      </p:grpSp>
      <p:grpSp>
        <p:nvGrpSpPr>
          <p:cNvPr id="1301" name="Google Shape;1301;p104"/>
          <p:cNvGrpSpPr/>
          <p:nvPr/>
        </p:nvGrpSpPr>
        <p:grpSpPr>
          <a:xfrm>
            <a:off x="659193" y="3715330"/>
            <a:ext cx="2035800" cy="1506300"/>
            <a:chOff x="659193" y="3715330"/>
            <a:chExt cx="2035800" cy="1506300"/>
          </a:xfrm>
        </p:grpSpPr>
        <p:sp>
          <p:nvSpPr>
            <p:cNvPr id="1302" name="Google Shape;1302;p104"/>
            <p:cNvSpPr/>
            <p:nvPr/>
          </p:nvSpPr>
          <p:spPr>
            <a:xfrm>
              <a:off x="659193" y="3715330"/>
              <a:ext cx="2035800" cy="217200"/>
            </a:xfrm>
            <a:prstGeom prst="roundRect">
              <a:avLst>
                <a:gd fmla="val 50000" name="adj"/>
              </a:avLst>
            </a:prstGeom>
            <a:solidFill>
              <a:srgbClr val="92D050"/>
            </a:solidFill>
            <a:ln>
              <a:noFill/>
            </a:ln>
          </p:spPr>
          <p:txBody>
            <a:bodyPr anchorCtr="0" anchor="ctr" bIns="0" lIns="91425" spcFirstLastPara="1" rIns="91425" wrap="square" tIns="0">
              <a:noAutofit/>
            </a:bodyPr>
            <a:lstStyle/>
            <a:p>
              <a:pPr indent="0" lvl="0" marL="0" marR="0" rtl="0" algn="ctr">
                <a:lnSpc>
                  <a:spcPct val="100000"/>
                </a:lnSpc>
                <a:spcBef>
                  <a:spcPts val="0"/>
                </a:spcBef>
                <a:spcAft>
                  <a:spcPts val="0"/>
                </a:spcAft>
                <a:buClr>
                  <a:schemeClr val="lt1"/>
                </a:buClr>
                <a:buSzPts val="1200"/>
                <a:buFont typeface="Arial"/>
                <a:buNone/>
              </a:pPr>
              <a:r>
                <a:rPr b="0" i="0" lang="ja-JP" sz="1200" u="none" cap="none" strike="noStrike">
                  <a:solidFill>
                    <a:schemeClr val="lt1"/>
                  </a:solidFill>
                  <a:latin typeface="Arial"/>
                  <a:ea typeface="Arial"/>
                  <a:cs typeface="Arial"/>
                  <a:sym typeface="Arial"/>
                </a:rPr>
                <a:t>国会</a:t>
              </a:r>
              <a:endParaRPr/>
            </a:p>
          </p:txBody>
        </p:sp>
        <p:pic>
          <p:nvPicPr>
            <p:cNvPr id="1303" name="Google Shape;1303;p104"/>
            <p:cNvPicPr preferRelativeResize="0"/>
            <p:nvPr/>
          </p:nvPicPr>
          <p:blipFill rotWithShape="1">
            <a:blip r:embed="rId6">
              <a:alphaModFix/>
            </a:blip>
            <a:srcRect b="0" l="0" r="0" t="0"/>
            <a:stretch/>
          </p:blipFill>
          <p:spPr>
            <a:xfrm>
              <a:off x="766485" y="4014778"/>
              <a:ext cx="1821158" cy="1206852"/>
            </a:xfrm>
            <a:prstGeom prst="rect">
              <a:avLst/>
            </a:prstGeom>
            <a:noFill/>
            <a:ln>
              <a:noFill/>
            </a:ln>
          </p:spPr>
        </p:pic>
      </p:grpSp>
      <p:grpSp>
        <p:nvGrpSpPr>
          <p:cNvPr id="1304" name="Google Shape;1304;p104"/>
          <p:cNvGrpSpPr/>
          <p:nvPr/>
        </p:nvGrpSpPr>
        <p:grpSpPr>
          <a:xfrm>
            <a:off x="6931254" y="3201573"/>
            <a:ext cx="1103100" cy="453782"/>
            <a:chOff x="6931254" y="3201573"/>
            <a:chExt cx="1103100" cy="453782"/>
          </a:xfrm>
        </p:grpSpPr>
        <p:sp>
          <p:nvSpPr>
            <p:cNvPr id="1305" name="Google Shape;1305;p104"/>
            <p:cNvSpPr txBox="1"/>
            <p:nvPr/>
          </p:nvSpPr>
          <p:spPr>
            <a:xfrm>
              <a:off x="6931254" y="3201573"/>
              <a:ext cx="1103100" cy="276900"/>
            </a:xfrm>
            <a:prstGeom prst="rect">
              <a:avLst/>
            </a:prstGeom>
            <a:noFill/>
            <a:ln>
              <a:noFill/>
            </a:ln>
          </p:spPr>
          <p:txBody>
            <a:bodyPr anchorCtr="0" anchor="t" bIns="45700" lIns="91425" spcFirstLastPara="1" rIns="91425" wrap="square" tIns="45700">
              <a:spAutoFit/>
            </a:bodyPr>
            <a:lstStyle/>
            <a:p>
              <a:pPr indent="0" lvl="0" marL="0" marR="0" rtl="0" algn="l">
                <a:lnSpc>
                  <a:spcPct val="110000"/>
                </a:lnSpc>
                <a:spcBef>
                  <a:spcPts val="0"/>
                </a:spcBef>
                <a:spcAft>
                  <a:spcPts val="0"/>
                </a:spcAft>
                <a:buNone/>
              </a:pPr>
              <a:r>
                <a:rPr lang="ja-JP" sz="1200">
                  <a:solidFill>
                    <a:srgbClr val="1F7EA9"/>
                  </a:solidFill>
                  <a:latin typeface="Arial"/>
                  <a:ea typeface="Arial"/>
                  <a:cs typeface="Arial"/>
                  <a:sym typeface="Arial"/>
                </a:rPr>
                <a:t>予算案の提出</a:t>
              </a:r>
              <a:endParaRPr sz="1200">
                <a:solidFill>
                  <a:srgbClr val="1F7EA9"/>
                </a:solidFill>
                <a:latin typeface="Arial"/>
                <a:ea typeface="Arial"/>
                <a:cs typeface="Arial"/>
                <a:sym typeface="Arial"/>
              </a:endParaRPr>
            </a:p>
          </p:txBody>
        </p:sp>
        <p:sp>
          <p:nvSpPr>
            <p:cNvPr id="1306" name="Google Shape;1306;p104"/>
            <p:cNvSpPr/>
            <p:nvPr/>
          </p:nvSpPr>
          <p:spPr>
            <a:xfrm rot="10800000">
              <a:off x="7159182" y="3451355"/>
              <a:ext cx="627900" cy="204000"/>
            </a:xfrm>
            <a:prstGeom prst="triangle">
              <a:avLst>
                <a:gd fmla="val 50000" name="adj"/>
              </a:avLst>
            </a:prstGeom>
            <a:gradFill>
              <a:gsLst>
                <a:gs pos="0">
                  <a:srgbClr val="2BA3D9"/>
                </a:gs>
                <a:gs pos="100000">
                  <a:srgbClr val="A0D6EE">
                    <a:alpha val="0"/>
                  </a:srgbClr>
                </a:gs>
              </a:gsLst>
              <a:lin ang="5400012" scaled="0"/>
            </a:gradFill>
            <a:ln>
              <a:noFill/>
            </a:ln>
          </p:spPr>
          <p:txBody>
            <a:bodyPr anchorCtr="0" anchor="ctr" bIns="72000" lIns="91425" spcFirstLastPara="1" rIns="91425" wrap="square" tIns="45700">
              <a:noAutofit/>
            </a:bodyPr>
            <a:lstStyle/>
            <a:p>
              <a:pPr indent="0" lvl="0" marL="0" marR="0" rtl="0" algn="ctr">
                <a:spcBef>
                  <a:spcPts val="0"/>
                </a:spcBef>
                <a:spcAft>
                  <a:spcPts val="0"/>
                </a:spcAft>
                <a:buNone/>
              </a:pPr>
              <a:r>
                <a:t/>
              </a:r>
              <a:endParaRPr sz="1200">
                <a:solidFill>
                  <a:schemeClr val="lt1"/>
                </a:solidFill>
                <a:latin typeface="Arial"/>
                <a:ea typeface="Arial"/>
                <a:cs typeface="Arial"/>
                <a:sym typeface="Arial"/>
              </a:endParaRPr>
            </a:p>
          </p:txBody>
        </p:sp>
      </p:grpSp>
      <p:sp>
        <p:nvSpPr>
          <p:cNvPr id="1307" name="Google Shape;1307;p104"/>
          <p:cNvSpPr/>
          <p:nvPr/>
        </p:nvSpPr>
        <p:spPr>
          <a:xfrm rot="10800000">
            <a:off x="7218859" y="5257881"/>
            <a:ext cx="627900" cy="204000"/>
          </a:xfrm>
          <a:prstGeom prst="triangle">
            <a:avLst>
              <a:gd fmla="val 50000" name="adj"/>
            </a:avLst>
          </a:prstGeom>
          <a:gradFill>
            <a:gsLst>
              <a:gs pos="0">
                <a:srgbClr val="2BA3D9"/>
              </a:gs>
              <a:gs pos="100000">
                <a:srgbClr val="A0D6EE">
                  <a:alpha val="0"/>
                </a:srgbClr>
              </a:gs>
            </a:gsLst>
            <a:lin ang="5400012" scaled="0"/>
          </a:gradFill>
          <a:ln>
            <a:noFill/>
          </a:ln>
        </p:spPr>
        <p:txBody>
          <a:bodyPr anchorCtr="0" anchor="ctr" bIns="72000" lIns="91425" spcFirstLastPara="1" rIns="91425" wrap="square" tIns="45700">
            <a:noAutofit/>
          </a:bodyPr>
          <a:lstStyle/>
          <a:p>
            <a:pPr indent="0" lvl="0" marL="0" marR="0" rtl="0" algn="ctr">
              <a:spcBef>
                <a:spcPts val="0"/>
              </a:spcBef>
              <a:spcAft>
                <a:spcPts val="0"/>
              </a:spcAft>
              <a:buNone/>
            </a:pPr>
            <a:r>
              <a:t/>
            </a:r>
            <a:endParaRPr sz="1200">
              <a:solidFill>
                <a:schemeClr val="lt1"/>
              </a:solidFill>
              <a:latin typeface="Arial"/>
              <a:ea typeface="Arial"/>
              <a:cs typeface="Arial"/>
              <a:sym typeface="Arial"/>
            </a:endParaRPr>
          </a:p>
        </p:txBody>
      </p:sp>
      <p:sp>
        <p:nvSpPr>
          <p:cNvPr id="1308" name="Google Shape;1308;p104"/>
          <p:cNvSpPr/>
          <p:nvPr/>
        </p:nvSpPr>
        <p:spPr>
          <a:xfrm>
            <a:off x="4597273" y="1416426"/>
            <a:ext cx="1543800" cy="3571500"/>
          </a:xfrm>
          <a:prstGeom prst="bentArrow">
            <a:avLst>
              <a:gd fmla="val 11677" name="adj1"/>
              <a:gd fmla="val 11675" name="adj2"/>
              <a:gd fmla="val 16276" name="adj3"/>
              <a:gd fmla="val 19948" name="adj4"/>
            </a:avLst>
          </a:prstGeom>
          <a:solidFill>
            <a:srgbClr val="69CFDD"/>
          </a:solid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t/>
            </a:r>
            <a:endParaRPr sz="2000">
              <a:solidFill>
                <a:schemeClr val="lt1"/>
              </a:solidFill>
              <a:latin typeface="Arial"/>
              <a:ea typeface="Arial"/>
              <a:cs typeface="Arial"/>
              <a:sym typeface="Arial"/>
            </a:endParaRPr>
          </a:p>
        </p:txBody>
      </p:sp>
      <p:sp>
        <p:nvSpPr>
          <p:cNvPr id="1309" name="Google Shape;1309;p104"/>
          <p:cNvSpPr/>
          <p:nvPr/>
        </p:nvSpPr>
        <p:spPr>
          <a:xfrm flipH="1">
            <a:off x="3043427" y="1416426"/>
            <a:ext cx="1503300" cy="3571500"/>
          </a:xfrm>
          <a:prstGeom prst="bentArrow">
            <a:avLst>
              <a:gd fmla="val 12609" name="adj1"/>
              <a:gd fmla="val 12377" name="adj2"/>
              <a:gd fmla="val 14932" name="adj3"/>
              <a:gd fmla="val 17609" name="adj4"/>
            </a:avLst>
          </a:prstGeom>
          <a:solidFill>
            <a:srgbClr val="92D050"/>
          </a:solid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t/>
            </a:r>
            <a:endParaRPr sz="2000">
              <a:solidFill>
                <a:schemeClr val="lt1"/>
              </a:solidFill>
              <a:latin typeface="Arial"/>
              <a:ea typeface="Arial"/>
              <a:cs typeface="Arial"/>
              <a:sym typeface="Arial"/>
            </a:endParaRPr>
          </a:p>
        </p:txBody>
      </p:sp>
      <p:sp>
        <p:nvSpPr>
          <p:cNvPr id="1310" name="Google Shape;1310;p104"/>
          <p:cNvSpPr/>
          <p:nvPr/>
        </p:nvSpPr>
        <p:spPr>
          <a:xfrm>
            <a:off x="4852330" y="3655354"/>
            <a:ext cx="1271100" cy="1332600"/>
          </a:xfrm>
          <a:prstGeom prst="bentArrow">
            <a:avLst>
              <a:gd fmla="val 12284" name="adj1"/>
              <a:gd fmla="val 12419" name="adj2"/>
              <a:gd fmla="val 16066" name="adj3"/>
              <a:gd fmla="val 13849" name="adj4"/>
            </a:avLst>
          </a:prstGeom>
          <a:solidFill>
            <a:srgbClr val="F0A620"/>
          </a:solidFill>
          <a:ln>
            <a:noFill/>
          </a:ln>
        </p:spPr>
        <p:txBody>
          <a:bodyPr anchorCtr="0" anchor="ctr" bIns="72000" lIns="91425" spcFirstLastPara="1" rIns="91425" wrap="square" tIns="45700">
            <a:noAutofit/>
          </a:bodyPr>
          <a:lstStyle/>
          <a:p>
            <a:pPr indent="0" lvl="0" marL="0" marR="0" rtl="0" algn="ctr">
              <a:spcBef>
                <a:spcPts val="0"/>
              </a:spcBef>
              <a:spcAft>
                <a:spcPts val="0"/>
              </a:spcAft>
              <a:buNone/>
            </a:pPr>
            <a:r>
              <a:t/>
            </a:r>
            <a:endParaRPr sz="1200">
              <a:solidFill>
                <a:schemeClr val="lt1"/>
              </a:solidFill>
              <a:latin typeface="Arial"/>
              <a:ea typeface="Arial"/>
              <a:cs typeface="Arial"/>
              <a:sym typeface="Arial"/>
            </a:endParaRPr>
          </a:p>
        </p:txBody>
      </p:sp>
      <p:grpSp>
        <p:nvGrpSpPr>
          <p:cNvPr id="1311" name="Google Shape;1311;p104"/>
          <p:cNvGrpSpPr/>
          <p:nvPr/>
        </p:nvGrpSpPr>
        <p:grpSpPr>
          <a:xfrm>
            <a:off x="3344844" y="4771999"/>
            <a:ext cx="2454300" cy="1453508"/>
            <a:chOff x="3344844" y="4762571"/>
            <a:chExt cx="2454300" cy="1453508"/>
          </a:xfrm>
        </p:grpSpPr>
        <p:pic>
          <p:nvPicPr>
            <p:cNvPr id="1312" name="Google Shape;1312;p104"/>
            <p:cNvPicPr preferRelativeResize="0"/>
            <p:nvPr/>
          </p:nvPicPr>
          <p:blipFill rotWithShape="1">
            <a:blip r:embed="rId7">
              <a:alphaModFix/>
            </a:blip>
            <a:srcRect b="0" l="0" r="0" t="0"/>
            <a:stretch/>
          </p:blipFill>
          <p:spPr>
            <a:xfrm>
              <a:off x="3693230" y="4762571"/>
              <a:ext cx="1757540" cy="1210660"/>
            </a:xfrm>
            <a:prstGeom prst="rect">
              <a:avLst/>
            </a:prstGeom>
            <a:noFill/>
            <a:ln>
              <a:noFill/>
            </a:ln>
          </p:spPr>
        </p:pic>
        <p:sp>
          <p:nvSpPr>
            <p:cNvPr id="1313" name="Google Shape;1313;p104"/>
            <p:cNvSpPr/>
            <p:nvPr/>
          </p:nvSpPr>
          <p:spPr>
            <a:xfrm>
              <a:off x="3344844" y="5954179"/>
              <a:ext cx="2454300" cy="261900"/>
            </a:xfrm>
            <a:prstGeom prst="roundRect">
              <a:avLst>
                <a:gd fmla="val 50000" name="adj"/>
              </a:avLst>
            </a:prstGeom>
            <a:solidFill>
              <a:srgbClr val="F0A620"/>
            </a:solidFill>
            <a:ln>
              <a:noFill/>
            </a:ln>
          </p:spPr>
          <p:txBody>
            <a:bodyPr anchorCtr="0" anchor="ctr" bIns="72000" lIns="91425" spcFirstLastPara="1" rIns="91425" wrap="square" tIns="45700">
              <a:noAutofit/>
            </a:bodyPr>
            <a:lstStyle/>
            <a:p>
              <a:pPr indent="0" lvl="0" marL="0" marR="0" rtl="0" algn="ctr">
                <a:lnSpc>
                  <a:spcPct val="100000"/>
                </a:lnSpc>
                <a:spcBef>
                  <a:spcPts val="0"/>
                </a:spcBef>
                <a:spcAft>
                  <a:spcPts val="0"/>
                </a:spcAft>
                <a:buClr>
                  <a:schemeClr val="lt1"/>
                </a:buClr>
                <a:buSzPts val="1150"/>
                <a:buFont typeface="Arial"/>
                <a:buNone/>
              </a:pPr>
              <a:r>
                <a:rPr lang="ja-JP" sz="1150">
                  <a:solidFill>
                    <a:schemeClr val="lt1"/>
                  </a:solidFill>
                  <a:latin typeface="Arial"/>
                  <a:ea typeface="Arial"/>
                  <a:cs typeface="Arial"/>
                  <a:sym typeface="Arial"/>
                </a:rPr>
                <a:t>国　民</a:t>
              </a:r>
              <a:endParaRPr i="0" sz="1150" u="none" cap="none" strike="noStrike">
                <a:solidFill>
                  <a:schemeClr val="lt1"/>
                </a:solidFill>
                <a:latin typeface="Arial"/>
                <a:ea typeface="Arial"/>
                <a:cs typeface="Arial"/>
                <a:sym typeface="Arial"/>
              </a:endParaRPr>
            </a:p>
          </p:txBody>
        </p:sp>
      </p:grpSp>
      <p:sp>
        <p:nvSpPr>
          <p:cNvPr id="1314" name="Google Shape;1314;p104"/>
          <p:cNvSpPr txBox="1"/>
          <p:nvPr/>
        </p:nvSpPr>
        <p:spPr>
          <a:xfrm>
            <a:off x="240030" y="712800"/>
            <a:ext cx="8891700" cy="6927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Clr>
                <a:srgbClr val="000000"/>
              </a:buClr>
              <a:buSzPts val="1400"/>
              <a:buFont typeface="Arial"/>
              <a:buNone/>
            </a:pPr>
            <a:r>
              <a:rPr b="1" lang="ja-JP" sz="1300">
                <a:solidFill>
                  <a:srgbClr val="000000"/>
                </a:solidFill>
                <a:latin typeface="Arial"/>
                <a:ea typeface="Arial"/>
                <a:cs typeface="Arial"/>
                <a:sym typeface="Arial"/>
              </a:rPr>
              <a:t>国の税金に関する法律</a:t>
            </a:r>
            <a:r>
              <a:rPr b="1" lang="ja-JP" sz="1100">
                <a:solidFill>
                  <a:srgbClr val="000000"/>
                </a:solidFill>
                <a:latin typeface="Arial"/>
                <a:ea typeface="Arial"/>
                <a:cs typeface="Arial"/>
                <a:sym typeface="Arial"/>
              </a:rPr>
              <a:t>（税負担の方法）</a:t>
            </a:r>
            <a:r>
              <a:rPr b="1" lang="ja-JP" sz="1300">
                <a:solidFill>
                  <a:srgbClr val="000000"/>
                </a:solidFill>
                <a:latin typeface="Arial"/>
                <a:ea typeface="Arial"/>
                <a:cs typeface="Arial"/>
                <a:sym typeface="Arial"/>
              </a:rPr>
              <a:t>と税金の使いみち</a:t>
            </a:r>
            <a:r>
              <a:rPr b="1" lang="ja-JP" sz="1100">
                <a:solidFill>
                  <a:srgbClr val="000000"/>
                </a:solidFill>
                <a:latin typeface="Arial"/>
                <a:ea typeface="Arial"/>
                <a:cs typeface="Arial"/>
                <a:sym typeface="Arial"/>
              </a:rPr>
              <a:t>（予算）</a:t>
            </a:r>
            <a:r>
              <a:rPr b="1" lang="ja-JP" sz="1300">
                <a:solidFill>
                  <a:srgbClr val="000000"/>
                </a:solidFill>
                <a:latin typeface="Arial"/>
                <a:ea typeface="Arial"/>
                <a:cs typeface="Arial"/>
                <a:sym typeface="Arial"/>
              </a:rPr>
              <a:t>は、国民の代表である国会議員が国会の話し合いで決めています。都道府県や市町村も国と同じように都道府県の議会や市町村の議会で住民の代表である議員が議会で話し合い決めています。</a:t>
            </a:r>
            <a:endParaRPr b="1">
              <a:solidFill>
                <a:srgbClr val="000000"/>
              </a:solidFill>
              <a:latin typeface="Arial"/>
              <a:ea typeface="Arial"/>
              <a:cs typeface="Arial"/>
              <a:sym typeface="Arial"/>
            </a:endParaRPr>
          </a:p>
        </p:txBody>
      </p:sp>
      <p:grpSp>
        <p:nvGrpSpPr>
          <p:cNvPr id="1315" name="Google Shape;1315;p104"/>
          <p:cNvGrpSpPr/>
          <p:nvPr/>
        </p:nvGrpSpPr>
        <p:grpSpPr>
          <a:xfrm>
            <a:off x="287921" y="6410880"/>
            <a:ext cx="8532000" cy="374400"/>
            <a:chOff x="322211" y="6410880"/>
            <a:chExt cx="8532000" cy="374400"/>
          </a:xfrm>
        </p:grpSpPr>
        <p:sp>
          <p:nvSpPr>
            <p:cNvPr id="1316" name="Google Shape;1316;p104"/>
            <p:cNvSpPr/>
            <p:nvPr/>
          </p:nvSpPr>
          <p:spPr>
            <a:xfrm>
              <a:off x="322211" y="6410880"/>
              <a:ext cx="8532000" cy="374400"/>
            </a:xfrm>
            <a:prstGeom prst="rect">
              <a:avLst/>
            </a:prstGeom>
            <a:noFill/>
            <a:ln cap="flat" cmpd="sng" w="22225">
              <a:solidFill>
                <a:srgbClr val="005BAD"/>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2400"/>
                <a:buFont typeface="Arial"/>
                <a:buNone/>
              </a:pPr>
              <a:r>
                <a:t/>
              </a:r>
              <a:endParaRPr b="0" i="0" sz="2400" u="none" cap="none" strike="noStrike">
                <a:solidFill>
                  <a:schemeClr val="dk1"/>
                </a:solidFill>
                <a:latin typeface="Arial"/>
                <a:ea typeface="Arial"/>
                <a:cs typeface="Arial"/>
                <a:sym typeface="Arial"/>
              </a:endParaRPr>
            </a:p>
          </p:txBody>
        </p:sp>
        <p:sp>
          <p:nvSpPr>
            <p:cNvPr id="1317" name="Google Shape;1317;p104"/>
            <p:cNvSpPr/>
            <p:nvPr/>
          </p:nvSpPr>
          <p:spPr>
            <a:xfrm>
              <a:off x="322212" y="6449705"/>
              <a:ext cx="8497800" cy="296700"/>
            </a:xfrm>
            <a:prstGeom prst="rect">
              <a:avLst/>
            </a:prstGeom>
            <a:solidFill>
              <a:srgbClr val="CCECFF">
                <a:alpha val="29800"/>
              </a:srgbClr>
            </a:solidFill>
            <a:ln cap="flat" cmpd="sng" w="9525">
              <a:solidFill>
                <a:srgbClr val="005BAD"/>
              </a:solidFill>
              <a:prstDash val="dash"/>
              <a:round/>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2400"/>
                <a:buFont typeface="Arial"/>
                <a:buNone/>
              </a:pPr>
              <a:r>
                <a:t/>
              </a:r>
              <a:endParaRPr b="0" i="0" sz="2400" u="none" cap="none" strike="noStrike">
                <a:solidFill>
                  <a:schemeClr val="dk1"/>
                </a:solidFill>
                <a:latin typeface="Arial"/>
                <a:ea typeface="Arial"/>
                <a:cs typeface="Arial"/>
                <a:sym typeface="Arial"/>
              </a:endParaRPr>
            </a:p>
          </p:txBody>
        </p:sp>
      </p:grpSp>
      <p:sp>
        <p:nvSpPr>
          <p:cNvPr id="1318" name="Google Shape;1318;p104"/>
          <p:cNvSpPr txBox="1"/>
          <p:nvPr/>
        </p:nvSpPr>
        <p:spPr>
          <a:xfrm>
            <a:off x="843890" y="6473251"/>
            <a:ext cx="6711600" cy="2616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ja-JP" sz="1100">
                <a:solidFill>
                  <a:srgbClr val="005BAD"/>
                </a:solidFill>
                <a:latin typeface="MS PGothic"/>
                <a:ea typeface="MS PGothic"/>
                <a:cs typeface="MS PGothic"/>
                <a:sym typeface="MS PGothic"/>
              </a:rPr>
              <a:t>調べてみよう </a:t>
            </a:r>
            <a:r>
              <a:rPr b="1" lang="ja-JP" sz="1100">
                <a:solidFill>
                  <a:srgbClr val="005BAD"/>
                </a:solidFill>
                <a:latin typeface="Arial"/>
                <a:ea typeface="Arial"/>
                <a:cs typeface="Arial"/>
                <a:sym typeface="Arial"/>
              </a:rPr>
              <a:t>： </a:t>
            </a:r>
            <a:r>
              <a:rPr b="1" lang="ja-JP" sz="1100">
                <a:solidFill>
                  <a:srgbClr val="005BAD"/>
                </a:solidFill>
                <a:latin typeface="MS PGothic"/>
                <a:ea typeface="MS PGothic"/>
                <a:cs typeface="MS PGothic"/>
                <a:sym typeface="MS PGothic"/>
              </a:rPr>
              <a:t>税の決定者：</a:t>
            </a:r>
            <a:r>
              <a:rPr b="1" lang="ja-JP" sz="1100">
                <a:solidFill>
                  <a:srgbClr val="005BAD"/>
                </a:solidFill>
                <a:latin typeface="Arial"/>
                <a:ea typeface="Arial"/>
                <a:cs typeface="Arial"/>
                <a:sym typeface="Arial"/>
              </a:rPr>
              <a:t>　</a:t>
            </a:r>
            <a:r>
              <a:rPr lang="ja-JP" sz="1100" u="sng">
                <a:solidFill>
                  <a:schemeClr val="dk1"/>
                </a:solidFill>
                <a:latin typeface="Arial"/>
                <a:ea typeface="Arial"/>
                <a:cs typeface="Arial"/>
                <a:sym typeface="Arial"/>
                <a:hlinkClick r:id="rId8">
                  <a:extLst>
                    <a:ext uri="{A12FA001-AC4F-418D-AE19-62706E023703}">
                      <ahyp:hlinkClr val="tx"/>
                    </a:ext>
                  </a:extLst>
                </a:hlinkClick>
              </a:rPr>
              <a:t>https://www.nta.go.jp/taxes/kids/oyo/page08.htm</a:t>
            </a:r>
            <a:endParaRPr sz="1100">
              <a:solidFill>
                <a:schemeClr val="dk1"/>
              </a:solidFill>
              <a:latin typeface="MS PGothic"/>
              <a:ea typeface="MS PGothic"/>
              <a:cs typeface="MS PGothic"/>
              <a:sym typeface="MS PGothic"/>
            </a:endParaRPr>
          </a:p>
        </p:txBody>
      </p:sp>
      <p:sp>
        <p:nvSpPr>
          <p:cNvPr id="1319" name="Google Shape;1319;p104"/>
          <p:cNvSpPr txBox="1"/>
          <p:nvPr>
            <p:ph idx="12" type="sldNum"/>
          </p:nvPr>
        </p:nvSpPr>
        <p:spPr>
          <a:xfrm>
            <a:off x="8769893" y="6443281"/>
            <a:ext cx="374100" cy="298500"/>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Clr>
                <a:srgbClr val="000000"/>
              </a:buClr>
              <a:buFont typeface="Arial"/>
              <a:buNone/>
            </a:pPr>
            <a:fld id="{00000000-1234-1234-1234-123412341234}" type="slidenum">
              <a:rPr lang="ja-JP"/>
              <a:t>‹#›</a:t>
            </a:fld>
            <a:endParaRPr/>
          </a:p>
        </p:txBody>
      </p:sp>
      <p:grpSp>
        <p:nvGrpSpPr>
          <p:cNvPr id="1320" name="Google Shape;1320;p104"/>
          <p:cNvGrpSpPr/>
          <p:nvPr/>
        </p:nvGrpSpPr>
        <p:grpSpPr>
          <a:xfrm>
            <a:off x="-29058" y="6108949"/>
            <a:ext cx="832642" cy="749314"/>
            <a:chOff x="-35154" y="5996310"/>
            <a:chExt cx="945432" cy="850816"/>
          </a:xfrm>
        </p:grpSpPr>
        <p:sp>
          <p:nvSpPr>
            <p:cNvPr id="1321" name="Google Shape;1321;p104"/>
            <p:cNvSpPr/>
            <p:nvPr/>
          </p:nvSpPr>
          <p:spPr>
            <a:xfrm rot="5400000">
              <a:off x="29730" y="6013481"/>
              <a:ext cx="803912" cy="863377"/>
            </a:xfrm>
            <a:custGeom>
              <a:rect b="b" l="l" r="r" t="t"/>
              <a:pathLst>
                <a:path extrusionOk="0" h="863377" w="803912">
                  <a:moveTo>
                    <a:pt x="0" y="529098"/>
                  </a:moveTo>
                  <a:cubicBezTo>
                    <a:pt x="0" y="236885"/>
                    <a:pt x="236885" y="0"/>
                    <a:pt x="529098" y="0"/>
                  </a:cubicBezTo>
                  <a:cubicBezTo>
                    <a:pt x="602151" y="0"/>
                    <a:pt x="671747" y="14806"/>
                    <a:pt x="735047" y="41580"/>
                  </a:cubicBezTo>
                  <a:lnTo>
                    <a:pt x="803912" y="78958"/>
                  </a:lnTo>
                  <a:lnTo>
                    <a:pt x="803912" y="863377"/>
                  </a:lnTo>
                  <a:lnTo>
                    <a:pt x="122089" y="863377"/>
                  </a:lnTo>
                  <a:lnTo>
                    <a:pt x="90362" y="824922"/>
                  </a:lnTo>
                  <a:cubicBezTo>
                    <a:pt x="33312" y="740478"/>
                    <a:pt x="0" y="638678"/>
                    <a:pt x="0" y="529098"/>
                  </a:cubicBezTo>
                  <a:close/>
                </a:path>
              </a:pathLst>
            </a:custGeom>
            <a:solidFill>
              <a:srgbClr val="DCF8C0"/>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1322" name="Google Shape;1322;p104"/>
            <p:cNvSpPr/>
            <p:nvPr/>
          </p:nvSpPr>
          <p:spPr>
            <a:xfrm rot="5400000">
              <a:off x="29731" y="5966578"/>
              <a:ext cx="850815" cy="910278"/>
            </a:xfrm>
            <a:custGeom>
              <a:rect b="b" l="l" r="r" t="t"/>
              <a:pathLst>
                <a:path extrusionOk="0" h="910278" w="850815">
                  <a:moveTo>
                    <a:pt x="0" y="576000"/>
                  </a:moveTo>
                  <a:cubicBezTo>
                    <a:pt x="0" y="257884"/>
                    <a:pt x="257884" y="0"/>
                    <a:pt x="576000" y="0"/>
                  </a:cubicBezTo>
                  <a:cubicBezTo>
                    <a:pt x="655529" y="0"/>
                    <a:pt x="731294" y="16118"/>
                    <a:pt x="800205" y="45266"/>
                  </a:cubicBezTo>
                  <a:lnTo>
                    <a:pt x="850815" y="72735"/>
                  </a:lnTo>
                  <a:lnTo>
                    <a:pt x="850815" y="125859"/>
                  </a:lnTo>
                  <a:lnTo>
                    <a:pt x="781950" y="88481"/>
                  </a:lnTo>
                  <a:cubicBezTo>
                    <a:pt x="718650" y="61707"/>
                    <a:pt x="649054" y="46901"/>
                    <a:pt x="576001" y="46901"/>
                  </a:cubicBezTo>
                  <a:cubicBezTo>
                    <a:pt x="283788" y="46901"/>
                    <a:pt x="46903" y="283786"/>
                    <a:pt x="46903" y="575999"/>
                  </a:cubicBezTo>
                  <a:cubicBezTo>
                    <a:pt x="46903" y="685579"/>
                    <a:pt x="80215" y="787379"/>
                    <a:pt x="137265" y="871823"/>
                  </a:cubicBezTo>
                  <a:lnTo>
                    <a:pt x="168992" y="910278"/>
                  </a:lnTo>
                  <a:lnTo>
                    <a:pt x="108463" y="910278"/>
                  </a:lnTo>
                  <a:lnTo>
                    <a:pt x="98372" y="898047"/>
                  </a:lnTo>
                  <a:cubicBezTo>
                    <a:pt x="36265" y="806117"/>
                    <a:pt x="0" y="695294"/>
                    <a:pt x="0" y="576000"/>
                  </a:cubicBezTo>
                  <a:close/>
                </a:path>
              </a:pathLst>
            </a:custGeom>
            <a:solidFill>
              <a:srgbClr val="005BAD"/>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1323" name="Google Shape;1323;p104"/>
            <p:cNvSpPr txBox="1"/>
            <p:nvPr/>
          </p:nvSpPr>
          <p:spPr>
            <a:xfrm>
              <a:off x="-35154" y="6181034"/>
              <a:ext cx="825600" cy="584700"/>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b="1" i="0" lang="ja-JP" sz="1400">
                  <a:solidFill>
                    <a:srgbClr val="005BAD"/>
                  </a:solidFill>
                  <a:latin typeface="MS PGothic"/>
                  <a:ea typeface="MS PGothic"/>
                  <a:cs typeface="MS PGothic"/>
                  <a:sym typeface="MS PGothic"/>
                </a:rPr>
                <a:t>もっと</a:t>
              </a:r>
              <a:endParaRPr b="1" i="0" sz="1400">
                <a:solidFill>
                  <a:srgbClr val="005BAD"/>
                </a:solidFill>
                <a:latin typeface="MS PGothic"/>
                <a:ea typeface="MS PGothic"/>
                <a:cs typeface="MS PGothic"/>
                <a:sym typeface="MS PGothic"/>
              </a:endParaRPr>
            </a:p>
            <a:p>
              <a:pPr indent="0" lvl="0" marL="0" marR="0" rtl="0" algn="ctr">
                <a:spcBef>
                  <a:spcPts val="0"/>
                </a:spcBef>
                <a:spcAft>
                  <a:spcPts val="0"/>
                </a:spcAft>
                <a:buNone/>
              </a:pPr>
              <a:r>
                <a:rPr b="1" lang="ja-JP" sz="1400">
                  <a:solidFill>
                    <a:srgbClr val="005BAD"/>
                  </a:solidFill>
                  <a:latin typeface="MS PGothic"/>
                  <a:ea typeface="MS PGothic"/>
                  <a:cs typeface="MS PGothic"/>
                  <a:sym typeface="MS PGothic"/>
                </a:rPr>
                <a:t>詳しく</a:t>
              </a:r>
              <a:endParaRPr b="1" i="0" sz="1400">
                <a:solidFill>
                  <a:srgbClr val="005BAD"/>
                </a:solidFill>
                <a:latin typeface="MS PGothic"/>
                <a:ea typeface="MS PGothic"/>
                <a:cs typeface="MS PGothic"/>
                <a:sym typeface="MS PGothic"/>
              </a:endParaRPr>
            </a:p>
          </p:txBody>
        </p:sp>
      </p:grpSp>
      <p:sp>
        <p:nvSpPr>
          <p:cNvPr id="1324" name="Google Shape;1324;p104"/>
          <p:cNvSpPr txBox="1"/>
          <p:nvPr/>
        </p:nvSpPr>
        <p:spPr>
          <a:xfrm>
            <a:off x="240030" y="134966"/>
            <a:ext cx="8771100" cy="457200"/>
          </a:xfrm>
          <a:prstGeom prst="rect">
            <a:avLst/>
          </a:prstGeom>
          <a:no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rPr lang="ja-JP" sz="2500">
                <a:solidFill>
                  <a:srgbClr val="005BAD"/>
                </a:solidFill>
                <a:latin typeface="Arial"/>
                <a:ea typeface="Arial"/>
                <a:cs typeface="Arial"/>
                <a:sym typeface="Arial"/>
              </a:rPr>
              <a:t>２</a:t>
            </a:r>
            <a:r>
              <a:rPr lang="ja-JP" sz="2200">
                <a:solidFill>
                  <a:srgbClr val="005BAD"/>
                </a:solidFill>
                <a:latin typeface="Arial"/>
                <a:ea typeface="Arial"/>
                <a:cs typeface="Arial"/>
                <a:sym typeface="Arial"/>
              </a:rPr>
              <a:t>. </a:t>
            </a:r>
            <a:r>
              <a:rPr lang="ja-JP" sz="2200">
                <a:solidFill>
                  <a:schemeClr val="dk1"/>
                </a:solidFill>
                <a:latin typeface="Arial"/>
                <a:ea typeface="Arial"/>
                <a:cs typeface="Arial"/>
                <a:sym typeface="Arial"/>
              </a:rPr>
              <a:t>納税の義務と公平な税金</a:t>
            </a:r>
            <a:endParaRPr/>
          </a:p>
        </p:txBody>
      </p:sp>
    </p:spTree>
  </p:cSld>
  <p:clrMapOvr>
    <a:masterClrMapping/>
  </p:clrMapOvr>
  <mc:AlternateContent>
    <mc:Choice Requires="p14">
      <p:transition spd="slow" p14:dur="700">
        <p:fade/>
      </p:transition>
    </mc:Choice>
    <mc:Fallback>
      <p:transition spd="slow">
        <p:fade/>
      </p:transition>
    </mc:Fallback>
  </mc:AlternateContent>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314">
                                            <p:txEl>
                                              <p:pRg end="0" st="0"/>
                                            </p:txEl>
                                          </p:spTgt>
                                        </p:tgtEl>
                                        <p:attrNameLst>
                                          <p:attrName>style.visibility</p:attrName>
                                        </p:attrNameLst>
                                      </p:cBhvr>
                                      <p:to>
                                        <p:strVal val="visible"/>
                                      </p:to>
                                    </p:set>
                                    <p:animEffect filter="fade" transition="in">
                                      <p:cBhvr>
                                        <p:cTn dur="1750"/>
                                        <p:tgtEl>
                                          <p:spTgt spid="1314">
                                            <p:txEl>
                                              <p:pRg end="0" st="0"/>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311"/>
                                        </p:tgtEl>
                                        <p:attrNameLst>
                                          <p:attrName>style.visibility</p:attrName>
                                        </p:attrNameLst>
                                      </p:cBhvr>
                                      <p:to>
                                        <p:strVal val="visible"/>
                                      </p:to>
                                    </p:set>
                                    <p:animEffect filter="fade" transition="in">
                                      <p:cBhvr>
                                        <p:cTn dur="500"/>
                                        <p:tgtEl>
                                          <p:spTgt spid="1311"/>
                                        </p:tgtEl>
                                      </p:cBhvr>
                                    </p:animEffect>
                                  </p:childTnLst>
                                </p:cTn>
                              </p:par>
                              <p:par>
                                <p:cTn fill="hold" nodeType="withEffect" presetClass="entr" presetID="10" presetSubtype="0">
                                  <p:stCondLst>
                                    <p:cond delay="0"/>
                                  </p:stCondLst>
                                  <p:childTnLst>
                                    <p:set>
                                      <p:cBhvr>
                                        <p:cTn dur="1" fill="hold">
                                          <p:stCondLst>
                                            <p:cond delay="0"/>
                                          </p:stCondLst>
                                        </p:cTn>
                                        <p:tgtEl>
                                          <p:spTgt spid="1265"/>
                                        </p:tgtEl>
                                        <p:attrNameLst>
                                          <p:attrName>style.visibility</p:attrName>
                                        </p:attrNameLst>
                                      </p:cBhvr>
                                      <p:to>
                                        <p:strVal val="visible"/>
                                      </p:to>
                                    </p:set>
                                    <p:animEffect filter="fade" transition="in">
                                      <p:cBhvr>
                                        <p:cTn dur="500"/>
                                        <p:tgtEl>
                                          <p:spTgt spid="1265"/>
                                        </p:tgtEl>
                                      </p:cBhvr>
                                    </p:animEffect>
                                  </p:childTnLst>
                                </p:cTn>
                              </p:par>
                              <p:par>
                                <p:cTn fill="hold" nodeType="withEffect" presetClass="entr" presetID="10" presetSubtype="0">
                                  <p:stCondLst>
                                    <p:cond delay="0"/>
                                  </p:stCondLst>
                                  <p:childTnLst>
                                    <p:set>
                                      <p:cBhvr>
                                        <p:cTn dur="1" fill="hold">
                                          <p:stCondLst>
                                            <p:cond delay="0"/>
                                          </p:stCondLst>
                                        </p:cTn>
                                        <p:tgtEl>
                                          <p:spTgt spid="1262"/>
                                        </p:tgtEl>
                                        <p:attrNameLst>
                                          <p:attrName>style.visibility</p:attrName>
                                        </p:attrNameLst>
                                      </p:cBhvr>
                                      <p:to>
                                        <p:strVal val="visible"/>
                                      </p:to>
                                    </p:set>
                                    <p:animEffect filter="fade" transition="in">
                                      <p:cBhvr>
                                        <p:cTn dur="500"/>
                                        <p:tgtEl>
                                          <p:spTgt spid="1262"/>
                                        </p:tgtEl>
                                      </p:cBhvr>
                                    </p:animEffect>
                                  </p:childTnLst>
                                </p:cTn>
                              </p:par>
                              <p:par>
                                <p:cTn fill="hold" nodeType="withEffect" presetClass="entr" presetID="10" presetSubtype="0">
                                  <p:stCondLst>
                                    <p:cond delay="0"/>
                                  </p:stCondLst>
                                  <p:childTnLst>
                                    <p:set>
                                      <p:cBhvr>
                                        <p:cTn dur="1" fill="hold">
                                          <p:stCondLst>
                                            <p:cond delay="0"/>
                                          </p:stCondLst>
                                        </p:cTn>
                                        <p:tgtEl>
                                          <p:spTgt spid="1309"/>
                                        </p:tgtEl>
                                        <p:attrNameLst>
                                          <p:attrName>style.visibility</p:attrName>
                                        </p:attrNameLst>
                                      </p:cBhvr>
                                      <p:to>
                                        <p:strVal val="visible"/>
                                      </p:to>
                                    </p:set>
                                    <p:animEffect filter="fade" transition="in">
                                      <p:cBhvr>
                                        <p:cTn dur="500"/>
                                        <p:tgtEl>
                                          <p:spTgt spid="1309"/>
                                        </p:tgtEl>
                                      </p:cBhvr>
                                    </p:animEffect>
                                  </p:childTnLst>
                                </p:cTn>
                              </p:par>
                              <p:par>
                                <p:cTn fill="hold" nodeType="withEffect" presetClass="entr" presetID="10" presetSubtype="0">
                                  <p:stCondLst>
                                    <p:cond delay="0"/>
                                  </p:stCondLst>
                                  <p:childTnLst>
                                    <p:set>
                                      <p:cBhvr>
                                        <p:cTn dur="1" fill="hold">
                                          <p:stCondLst>
                                            <p:cond delay="0"/>
                                          </p:stCondLst>
                                        </p:cTn>
                                        <p:tgtEl>
                                          <p:spTgt spid="1295"/>
                                        </p:tgtEl>
                                        <p:attrNameLst>
                                          <p:attrName>style.visibility</p:attrName>
                                        </p:attrNameLst>
                                      </p:cBhvr>
                                      <p:to>
                                        <p:strVal val="visible"/>
                                      </p:to>
                                    </p:set>
                                    <p:animEffect filter="fade" transition="in">
                                      <p:cBhvr>
                                        <p:cTn dur="500"/>
                                        <p:tgtEl>
                                          <p:spTgt spid="1295"/>
                                        </p:tgtEl>
                                      </p:cBhvr>
                                    </p:animEffect>
                                  </p:childTnLst>
                                </p:cTn>
                              </p:par>
                              <p:par>
                                <p:cTn fill="hold" nodeType="withEffect" presetClass="entr" presetID="10" presetSubtype="0">
                                  <p:stCondLst>
                                    <p:cond delay="0"/>
                                  </p:stCondLst>
                                  <p:childTnLst>
                                    <p:set>
                                      <p:cBhvr>
                                        <p:cTn dur="1" fill="hold">
                                          <p:stCondLst>
                                            <p:cond delay="0"/>
                                          </p:stCondLst>
                                        </p:cTn>
                                        <p:tgtEl>
                                          <p:spTgt spid="1308"/>
                                        </p:tgtEl>
                                        <p:attrNameLst>
                                          <p:attrName>style.visibility</p:attrName>
                                        </p:attrNameLst>
                                      </p:cBhvr>
                                      <p:to>
                                        <p:strVal val="visible"/>
                                      </p:to>
                                    </p:set>
                                    <p:animEffect filter="fade" transition="in">
                                      <p:cBhvr>
                                        <p:cTn dur="500"/>
                                        <p:tgtEl>
                                          <p:spTgt spid="1308"/>
                                        </p:tgtEl>
                                      </p:cBhvr>
                                    </p:animEffect>
                                  </p:childTnLst>
                                </p:cTn>
                              </p:par>
                              <p:par>
                                <p:cTn fill="hold" nodeType="withEffect" presetClass="entr" presetID="10" presetSubtype="0">
                                  <p:stCondLst>
                                    <p:cond delay="0"/>
                                  </p:stCondLst>
                                  <p:childTnLst>
                                    <p:set>
                                      <p:cBhvr>
                                        <p:cTn dur="1" fill="hold">
                                          <p:stCondLst>
                                            <p:cond delay="0"/>
                                          </p:stCondLst>
                                        </p:cTn>
                                        <p:tgtEl>
                                          <p:spTgt spid="1296"/>
                                        </p:tgtEl>
                                        <p:attrNameLst>
                                          <p:attrName>style.visibility</p:attrName>
                                        </p:attrNameLst>
                                      </p:cBhvr>
                                      <p:to>
                                        <p:strVal val="visible"/>
                                      </p:to>
                                    </p:set>
                                    <p:animEffect filter="fade" transition="in">
                                      <p:cBhvr>
                                        <p:cTn dur="500"/>
                                        <p:tgtEl>
                                          <p:spTgt spid="1296"/>
                                        </p:tgtEl>
                                      </p:cBhvr>
                                    </p:animEffect>
                                  </p:childTnLst>
                                </p:cTn>
                              </p:par>
                              <p:par>
                                <p:cTn fill="hold" nodeType="withEffect" presetClass="entr" presetID="10" presetSubtype="0">
                                  <p:stCondLst>
                                    <p:cond delay="0"/>
                                  </p:stCondLst>
                                  <p:childTnLst>
                                    <p:set>
                                      <p:cBhvr>
                                        <p:cTn dur="1" fill="hold">
                                          <p:stCondLst>
                                            <p:cond delay="0"/>
                                          </p:stCondLst>
                                        </p:cTn>
                                        <p:tgtEl>
                                          <p:spTgt spid="1268"/>
                                        </p:tgtEl>
                                        <p:attrNameLst>
                                          <p:attrName>style.visibility</p:attrName>
                                        </p:attrNameLst>
                                      </p:cBhvr>
                                      <p:to>
                                        <p:strVal val="visible"/>
                                      </p:to>
                                    </p:set>
                                    <p:animEffect filter="fade" transition="in">
                                      <p:cBhvr>
                                        <p:cTn dur="500"/>
                                        <p:tgtEl>
                                          <p:spTgt spid="1268"/>
                                        </p:tgtEl>
                                      </p:cBhvr>
                                    </p:animEffect>
                                  </p:childTnLst>
                                </p:cTn>
                              </p:par>
                              <p:par>
                                <p:cTn fill="hold" nodeType="withEffect" presetClass="entr" presetID="10" presetSubtype="0">
                                  <p:stCondLst>
                                    <p:cond delay="0"/>
                                  </p:stCondLst>
                                  <p:childTnLst>
                                    <p:set>
                                      <p:cBhvr>
                                        <p:cTn dur="1" fill="hold">
                                          <p:stCondLst>
                                            <p:cond delay="0"/>
                                          </p:stCondLst>
                                        </p:cTn>
                                        <p:tgtEl>
                                          <p:spTgt spid="1272"/>
                                        </p:tgtEl>
                                        <p:attrNameLst>
                                          <p:attrName>style.visibility</p:attrName>
                                        </p:attrNameLst>
                                      </p:cBhvr>
                                      <p:to>
                                        <p:strVal val="visible"/>
                                      </p:to>
                                    </p:set>
                                    <p:animEffect filter="fade" transition="in">
                                      <p:cBhvr>
                                        <p:cTn dur="500"/>
                                        <p:tgtEl>
                                          <p:spTgt spid="1272"/>
                                        </p:tgtEl>
                                      </p:cBhvr>
                                    </p:animEffect>
                                  </p:childTnLst>
                                </p:cTn>
                              </p:par>
                              <p:par>
                                <p:cTn fill="hold" nodeType="withEffect" presetClass="entr" presetID="10" presetSubtype="0">
                                  <p:stCondLst>
                                    <p:cond delay="0"/>
                                  </p:stCondLst>
                                  <p:childTnLst>
                                    <p:set>
                                      <p:cBhvr>
                                        <p:cTn dur="1" fill="hold">
                                          <p:stCondLst>
                                            <p:cond delay="0"/>
                                          </p:stCondLst>
                                        </p:cTn>
                                        <p:tgtEl>
                                          <p:spTgt spid="1277"/>
                                        </p:tgtEl>
                                        <p:attrNameLst>
                                          <p:attrName>style.visibility</p:attrName>
                                        </p:attrNameLst>
                                      </p:cBhvr>
                                      <p:to>
                                        <p:strVal val="visible"/>
                                      </p:to>
                                    </p:set>
                                    <p:animEffect filter="fade" transition="in">
                                      <p:cBhvr>
                                        <p:cTn dur="500"/>
                                        <p:tgtEl>
                                          <p:spTgt spid="1277"/>
                                        </p:tgtEl>
                                      </p:cBhvr>
                                    </p:animEffect>
                                  </p:childTnLst>
                                </p:cTn>
                              </p:par>
                              <p:par>
                                <p:cTn fill="hold" nodeType="withEffect" presetClass="entr" presetID="10" presetSubtype="0">
                                  <p:stCondLst>
                                    <p:cond delay="0"/>
                                  </p:stCondLst>
                                  <p:childTnLst>
                                    <p:set>
                                      <p:cBhvr>
                                        <p:cTn dur="1" fill="hold">
                                          <p:stCondLst>
                                            <p:cond delay="0"/>
                                          </p:stCondLst>
                                        </p:cTn>
                                        <p:tgtEl>
                                          <p:spTgt spid="1292"/>
                                        </p:tgtEl>
                                        <p:attrNameLst>
                                          <p:attrName>style.visibility</p:attrName>
                                        </p:attrNameLst>
                                      </p:cBhvr>
                                      <p:to>
                                        <p:strVal val="visible"/>
                                      </p:to>
                                    </p:set>
                                    <p:animEffect filter="fade" transition="in">
                                      <p:cBhvr>
                                        <p:cTn dur="500"/>
                                        <p:tgtEl>
                                          <p:spTgt spid="1292"/>
                                        </p:tgtEl>
                                      </p:cBhvr>
                                    </p:animEffect>
                                  </p:childTnLst>
                                </p:cTn>
                              </p:par>
                              <p:par>
                                <p:cTn fill="hold" nodeType="withEffect" presetClass="entr" presetID="10" presetSubtype="0">
                                  <p:stCondLst>
                                    <p:cond delay="0"/>
                                  </p:stCondLst>
                                  <p:childTnLst>
                                    <p:set>
                                      <p:cBhvr>
                                        <p:cTn dur="1" fill="hold">
                                          <p:stCondLst>
                                            <p:cond delay="0"/>
                                          </p:stCondLst>
                                        </p:cTn>
                                        <p:tgtEl>
                                          <p:spTgt spid="1301"/>
                                        </p:tgtEl>
                                        <p:attrNameLst>
                                          <p:attrName>style.visibility</p:attrName>
                                        </p:attrNameLst>
                                      </p:cBhvr>
                                      <p:to>
                                        <p:strVal val="visible"/>
                                      </p:to>
                                    </p:set>
                                    <p:animEffect filter="fade" transition="in">
                                      <p:cBhvr>
                                        <p:cTn dur="500"/>
                                        <p:tgtEl>
                                          <p:spTgt spid="1301"/>
                                        </p:tgtEl>
                                      </p:cBhvr>
                                    </p:animEffect>
                                  </p:childTnLst>
                                </p:cTn>
                              </p:par>
                              <p:par>
                                <p:cTn fill="hold" nodeType="withEffect" presetClass="entr" presetID="10" presetSubtype="0">
                                  <p:stCondLst>
                                    <p:cond delay="0"/>
                                  </p:stCondLst>
                                  <p:childTnLst>
                                    <p:set>
                                      <p:cBhvr>
                                        <p:cTn dur="1" fill="hold">
                                          <p:stCondLst>
                                            <p:cond delay="0"/>
                                          </p:stCondLst>
                                        </p:cTn>
                                        <p:tgtEl>
                                          <p:spTgt spid="1271"/>
                                        </p:tgtEl>
                                        <p:attrNameLst>
                                          <p:attrName>style.visibility</p:attrName>
                                        </p:attrNameLst>
                                      </p:cBhvr>
                                      <p:to>
                                        <p:strVal val="visible"/>
                                      </p:to>
                                    </p:set>
                                    <p:animEffect filter="fade" transition="in">
                                      <p:cBhvr>
                                        <p:cTn dur="500"/>
                                        <p:tgtEl>
                                          <p:spTgt spid="1271"/>
                                        </p:tgtEl>
                                      </p:cBhvr>
                                    </p:animEffect>
                                  </p:childTnLst>
                                </p:cTn>
                              </p:par>
                              <p:par>
                                <p:cTn fill="hold" nodeType="withEffect" presetClass="entr" presetID="10" presetSubtype="0">
                                  <p:stCondLst>
                                    <p:cond delay="0"/>
                                  </p:stCondLst>
                                  <p:childTnLst>
                                    <p:set>
                                      <p:cBhvr>
                                        <p:cTn dur="1" fill="hold">
                                          <p:stCondLst>
                                            <p:cond delay="0"/>
                                          </p:stCondLst>
                                        </p:cTn>
                                        <p:tgtEl>
                                          <p:spTgt spid="1286"/>
                                        </p:tgtEl>
                                        <p:attrNameLst>
                                          <p:attrName>style.visibility</p:attrName>
                                        </p:attrNameLst>
                                      </p:cBhvr>
                                      <p:to>
                                        <p:strVal val="visible"/>
                                      </p:to>
                                    </p:set>
                                    <p:animEffect filter="fade" transition="in">
                                      <p:cBhvr>
                                        <p:cTn dur="500"/>
                                        <p:tgtEl>
                                          <p:spTgt spid="1286"/>
                                        </p:tgtEl>
                                      </p:cBhvr>
                                    </p:animEffect>
                                  </p:childTnLst>
                                </p:cTn>
                              </p:par>
                              <p:par>
                                <p:cTn fill="hold" nodeType="withEffect" presetClass="entr" presetID="10" presetSubtype="0">
                                  <p:stCondLst>
                                    <p:cond delay="0"/>
                                  </p:stCondLst>
                                  <p:childTnLst>
                                    <p:set>
                                      <p:cBhvr>
                                        <p:cTn dur="1" fill="hold">
                                          <p:stCondLst>
                                            <p:cond delay="0"/>
                                          </p:stCondLst>
                                        </p:cTn>
                                        <p:tgtEl>
                                          <p:spTgt spid="1298"/>
                                        </p:tgtEl>
                                        <p:attrNameLst>
                                          <p:attrName>style.visibility</p:attrName>
                                        </p:attrNameLst>
                                      </p:cBhvr>
                                      <p:to>
                                        <p:strVal val="visible"/>
                                      </p:to>
                                    </p:set>
                                    <p:animEffect filter="fade" transition="in">
                                      <p:cBhvr>
                                        <p:cTn dur="500"/>
                                        <p:tgtEl>
                                          <p:spTgt spid="1298"/>
                                        </p:tgtEl>
                                      </p:cBhvr>
                                    </p:animEffect>
                                  </p:childTnLst>
                                </p:cTn>
                              </p:par>
                              <p:par>
                                <p:cTn fill="hold" nodeType="withEffect" presetClass="entr" presetID="10" presetSubtype="0">
                                  <p:stCondLst>
                                    <p:cond delay="0"/>
                                  </p:stCondLst>
                                  <p:childTnLst>
                                    <p:set>
                                      <p:cBhvr>
                                        <p:cTn dur="1" fill="hold">
                                          <p:stCondLst>
                                            <p:cond delay="0"/>
                                          </p:stCondLst>
                                        </p:cTn>
                                        <p:tgtEl>
                                          <p:spTgt spid="1310"/>
                                        </p:tgtEl>
                                        <p:attrNameLst>
                                          <p:attrName>style.visibility</p:attrName>
                                        </p:attrNameLst>
                                      </p:cBhvr>
                                      <p:to>
                                        <p:strVal val="visible"/>
                                      </p:to>
                                    </p:set>
                                    <p:animEffect filter="fade" transition="in">
                                      <p:cBhvr>
                                        <p:cTn dur="500"/>
                                        <p:tgtEl>
                                          <p:spTgt spid="1310"/>
                                        </p:tgtEl>
                                      </p:cBhvr>
                                    </p:animEffect>
                                  </p:childTnLst>
                                </p:cTn>
                              </p:par>
                              <p:par>
                                <p:cTn fill="hold" nodeType="withEffect" presetClass="entr" presetID="10" presetSubtype="0">
                                  <p:stCondLst>
                                    <p:cond delay="0"/>
                                  </p:stCondLst>
                                  <p:childTnLst>
                                    <p:set>
                                      <p:cBhvr>
                                        <p:cTn dur="1" fill="hold">
                                          <p:stCondLst>
                                            <p:cond delay="0"/>
                                          </p:stCondLst>
                                        </p:cTn>
                                        <p:tgtEl>
                                          <p:spTgt spid="1289"/>
                                        </p:tgtEl>
                                        <p:attrNameLst>
                                          <p:attrName>style.visibility</p:attrName>
                                        </p:attrNameLst>
                                      </p:cBhvr>
                                      <p:to>
                                        <p:strVal val="visible"/>
                                      </p:to>
                                    </p:set>
                                    <p:animEffect filter="fade" transition="in">
                                      <p:cBhvr>
                                        <p:cTn dur="500"/>
                                        <p:tgtEl>
                                          <p:spTgt spid="1289"/>
                                        </p:tgtEl>
                                      </p:cBhvr>
                                    </p:animEffect>
                                  </p:childTnLst>
                                </p:cTn>
                              </p:par>
                              <p:par>
                                <p:cTn fill="hold" nodeType="withEffect" presetClass="entr" presetID="10" presetSubtype="0">
                                  <p:stCondLst>
                                    <p:cond delay="0"/>
                                  </p:stCondLst>
                                  <p:childTnLst>
                                    <p:set>
                                      <p:cBhvr>
                                        <p:cTn dur="1" fill="hold">
                                          <p:stCondLst>
                                            <p:cond delay="0"/>
                                          </p:stCondLst>
                                        </p:cTn>
                                        <p:tgtEl>
                                          <p:spTgt spid="1276"/>
                                        </p:tgtEl>
                                        <p:attrNameLst>
                                          <p:attrName>style.visibility</p:attrName>
                                        </p:attrNameLst>
                                      </p:cBhvr>
                                      <p:to>
                                        <p:strVal val="visible"/>
                                      </p:to>
                                    </p:set>
                                    <p:animEffect filter="fade" transition="in">
                                      <p:cBhvr>
                                        <p:cTn dur="500"/>
                                        <p:tgtEl>
                                          <p:spTgt spid="1276"/>
                                        </p:tgtEl>
                                      </p:cBhvr>
                                    </p:animEffect>
                                  </p:childTnLst>
                                </p:cTn>
                              </p:par>
                              <p:par>
                                <p:cTn fill="hold" nodeType="withEffect" presetClass="entr" presetID="10" presetSubtype="0">
                                  <p:stCondLst>
                                    <p:cond delay="0"/>
                                  </p:stCondLst>
                                  <p:childTnLst>
                                    <p:set>
                                      <p:cBhvr>
                                        <p:cTn dur="1" fill="hold">
                                          <p:stCondLst>
                                            <p:cond delay="0"/>
                                          </p:stCondLst>
                                        </p:cTn>
                                        <p:tgtEl>
                                          <p:spTgt spid="1297"/>
                                        </p:tgtEl>
                                        <p:attrNameLst>
                                          <p:attrName>style.visibility</p:attrName>
                                        </p:attrNameLst>
                                      </p:cBhvr>
                                      <p:to>
                                        <p:strVal val="visible"/>
                                      </p:to>
                                    </p:set>
                                    <p:animEffect filter="fade" transition="in">
                                      <p:cBhvr>
                                        <p:cTn dur="500"/>
                                        <p:tgtEl>
                                          <p:spTgt spid="1297"/>
                                        </p:tgtEl>
                                      </p:cBhvr>
                                    </p:animEffect>
                                  </p:childTnLst>
                                </p:cTn>
                              </p:par>
                              <p:par>
                                <p:cTn fill="hold" nodeType="withEffect" presetClass="entr" presetID="10" presetSubtype="0">
                                  <p:stCondLst>
                                    <p:cond delay="0"/>
                                  </p:stCondLst>
                                  <p:childTnLst>
                                    <p:set>
                                      <p:cBhvr>
                                        <p:cTn dur="1" fill="hold">
                                          <p:stCondLst>
                                            <p:cond delay="0"/>
                                          </p:stCondLst>
                                        </p:cTn>
                                        <p:tgtEl>
                                          <p:spTgt spid="1304"/>
                                        </p:tgtEl>
                                        <p:attrNameLst>
                                          <p:attrName>style.visibility</p:attrName>
                                        </p:attrNameLst>
                                      </p:cBhvr>
                                      <p:to>
                                        <p:strVal val="visible"/>
                                      </p:to>
                                    </p:set>
                                    <p:animEffect filter="fade" transition="in">
                                      <p:cBhvr>
                                        <p:cTn dur="500"/>
                                        <p:tgtEl>
                                          <p:spTgt spid="1304"/>
                                        </p:tgtEl>
                                      </p:cBhvr>
                                    </p:animEffect>
                                  </p:childTnLst>
                                </p:cTn>
                              </p:par>
                              <p:par>
                                <p:cTn fill="hold" nodeType="withEffect" presetClass="entr" presetID="10" presetSubtype="0">
                                  <p:stCondLst>
                                    <p:cond delay="0"/>
                                  </p:stCondLst>
                                  <p:childTnLst>
                                    <p:set>
                                      <p:cBhvr>
                                        <p:cTn dur="1" fill="hold">
                                          <p:stCondLst>
                                            <p:cond delay="0"/>
                                          </p:stCondLst>
                                        </p:cTn>
                                        <p:tgtEl>
                                          <p:spTgt spid="1275"/>
                                        </p:tgtEl>
                                        <p:attrNameLst>
                                          <p:attrName>style.visibility</p:attrName>
                                        </p:attrNameLst>
                                      </p:cBhvr>
                                      <p:to>
                                        <p:strVal val="visible"/>
                                      </p:to>
                                    </p:set>
                                    <p:animEffect filter="fade" transition="in">
                                      <p:cBhvr>
                                        <p:cTn dur="500"/>
                                        <p:tgtEl>
                                          <p:spTgt spid="1275"/>
                                        </p:tgtEl>
                                      </p:cBhvr>
                                    </p:animEffect>
                                  </p:childTnLst>
                                </p:cTn>
                              </p:par>
                              <p:par>
                                <p:cTn fill="hold" nodeType="withEffect" presetClass="entr" presetID="10" presetSubtype="0">
                                  <p:stCondLst>
                                    <p:cond delay="0"/>
                                  </p:stCondLst>
                                  <p:childTnLst>
                                    <p:set>
                                      <p:cBhvr>
                                        <p:cTn dur="1" fill="hold">
                                          <p:stCondLst>
                                            <p:cond delay="0"/>
                                          </p:stCondLst>
                                        </p:cTn>
                                        <p:tgtEl>
                                          <p:spTgt spid="1307"/>
                                        </p:tgtEl>
                                        <p:attrNameLst>
                                          <p:attrName>style.visibility</p:attrName>
                                        </p:attrNameLst>
                                      </p:cBhvr>
                                      <p:to>
                                        <p:strVal val="visible"/>
                                      </p:to>
                                    </p:set>
                                    <p:animEffect filter="fade" transition="in">
                                      <p:cBhvr>
                                        <p:cTn dur="500"/>
                                        <p:tgtEl>
                                          <p:spTgt spid="1307"/>
                                        </p:tgtEl>
                                      </p:cBhvr>
                                    </p:animEffect>
                                  </p:childTnLst>
                                </p:cTn>
                              </p:par>
                              <p:par>
                                <p:cTn fill="hold" nodeType="withEffect" presetClass="entr" presetID="10" presetSubtype="0">
                                  <p:stCondLst>
                                    <p:cond delay="0"/>
                                  </p:stCondLst>
                                  <p:childTnLst>
                                    <p:set>
                                      <p:cBhvr>
                                        <p:cTn dur="1" fill="hold">
                                          <p:stCondLst>
                                            <p:cond delay="0"/>
                                          </p:stCondLst>
                                        </p:cTn>
                                        <p:tgtEl>
                                          <p:spTgt spid="1278"/>
                                        </p:tgtEl>
                                        <p:attrNameLst>
                                          <p:attrName>style.visibility</p:attrName>
                                        </p:attrNameLst>
                                      </p:cBhvr>
                                      <p:to>
                                        <p:strVal val="visible"/>
                                      </p:to>
                                    </p:set>
                                    <p:animEffect filter="fade" transition="in">
                                      <p:cBhvr>
                                        <p:cTn dur="500"/>
                                        <p:tgtEl>
                                          <p:spTgt spid="1278"/>
                                        </p:tgtEl>
                                      </p:cBhvr>
                                    </p:animEffect>
                                  </p:childTnLst>
                                </p:cTn>
                              </p:par>
                              <p:par>
                                <p:cTn fill="hold" nodeType="withEffect" presetClass="entr" presetID="10" presetSubtype="0">
                                  <p:stCondLst>
                                    <p:cond delay="0"/>
                                  </p:stCondLst>
                                  <p:childTnLst>
                                    <p:set>
                                      <p:cBhvr>
                                        <p:cTn dur="1" fill="hold">
                                          <p:stCondLst>
                                            <p:cond delay="0"/>
                                          </p:stCondLst>
                                        </p:cTn>
                                        <p:tgtEl>
                                          <p:spTgt spid="1282"/>
                                        </p:tgtEl>
                                        <p:attrNameLst>
                                          <p:attrName>style.visibility</p:attrName>
                                        </p:attrNameLst>
                                      </p:cBhvr>
                                      <p:to>
                                        <p:strVal val="visible"/>
                                      </p:to>
                                    </p:set>
                                    <p:animEffect filter="fade" transition="in">
                                      <p:cBhvr>
                                        <p:cTn dur="500"/>
                                        <p:tgtEl>
                                          <p:spTgt spid="1282"/>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29" name="Shape 1329"/>
        <p:cNvGrpSpPr/>
        <p:nvPr/>
      </p:nvGrpSpPr>
      <p:grpSpPr>
        <a:xfrm>
          <a:off x="0" y="0"/>
          <a:ext cx="0" cy="0"/>
          <a:chOff x="0" y="0"/>
          <a:chExt cx="0" cy="0"/>
        </a:xfrm>
      </p:grpSpPr>
      <p:sp>
        <p:nvSpPr>
          <p:cNvPr id="1330" name="Google Shape;1330;p105"/>
          <p:cNvSpPr txBox="1"/>
          <p:nvPr>
            <p:ph idx="12" type="sldNum"/>
          </p:nvPr>
        </p:nvSpPr>
        <p:spPr>
          <a:xfrm>
            <a:off x="8769893" y="6443281"/>
            <a:ext cx="374100" cy="298500"/>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None/>
            </a:pPr>
            <a:fld id="{00000000-1234-1234-1234-123412341234}" type="slidenum">
              <a:rPr lang="ja-JP"/>
              <a:t>‹#›</a:t>
            </a:fld>
            <a:endParaRPr/>
          </a:p>
        </p:txBody>
      </p:sp>
      <p:sp>
        <p:nvSpPr>
          <p:cNvPr id="1331" name="Google Shape;1331;p105"/>
          <p:cNvSpPr txBox="1"/>
          <p:nvPr/>
        </p:nvSpPr>
        <p:spPr>
          <a:xfrm>
            <a:off x="240030" y="134966"/>
            <a:ext cx="8771100" cy="457200"/>
          </a:xfrm>
          <a:prstGeom prst="rect">
            <a:avLst/>
          </a:prstGeom>
          <a:no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rPr lang="ja-JP" sz="2500">
                <a:solidFill>
                  <a:srgbClr val="005BAD"/>
                </a:solidFill>
                <a:latin typeface="Arial"/>
                <a:ea typeface="Arial"/>
                <a:cs typeface="Arial"/>
                <a:sym typeface="Arial"/>
              </a:rPr>
              <a:t>３</a:t>
            </a:r>
            <a:r>
              <a:rPr lang="ja-JP" sz="2200">
                <a:solidFill>
                  <a:srgbClr val="005BAD"/>
                </a:solidFill>
                <a:latin typeface="Arial"/>
                <a:ea typeface="Arial"/>
                <a:cs typeface="Arial"/>
                <a:sym typeface="Arial"/>
              </a:rPr>
              <a:t>. </a:t>
            </a:r>
            <a:r>
              <a:rPr lang="ja-JP" sz="2200">
                <a:solidFill>
                  <a:schemeClr val="dk1"/>
                </a:solidFill>
                <a:latin typeface="Arial"/>
                <a:ea typeface="Arial"/>
                <a:cs typeface="Arial"/>
                <a:sym typeface="Arial"/>
              </a:rPr>
              <a:t>国の財政をみてみよう①</a:t>
            </a:r>
            <a:endParaRPr/>
          </a:p>
        </p:txBody>
      </p:sp>
      <p:sp>
        <p:nvSpPr>
          <p:cNvPr id="1332" name="Google Shape;1332;p105"/>
          <p:cNvSpPr/>
          <p:nvPr/>
        </p:nvSpPr>
        <p:spPr>
          <a:xfrm>
            <a:off x="323851" y="1085670"/>
            <a:ext cx="8519100" cy="827100"/>
          </a:xfrm>
          <a:prstGeom prst="roundRect">
            <a:avLst>
              <a:gd fmla="val 0" name="adj"/>
            </a:avLst>
          </a:prstGeom>
          <a:solidFill>
            <a:srgbClr val="CEECFE"/>
          </a:solidFill>
          <a:ln>
            <a:noFill/>
          </a:ln>
        </p:spPr>
        <p:txBody>
          <a:bodyPr anchorCtr="0" anchor="ctr" bIns="45700" lIns="91425" spcFirstLastPara="1" rIns="91425" wrap="square" tIns="45700">
            <a:noAutofit/>
          </a:bodyPr>
          <a:lstStyle/>
          <a:p>
            <a:pPr indent="0" lvl="0" marL="0" marR="0" rtl="0" algn="l">
              <a:spcBef>
                <a:spcPts val="0"/>
              </a:spcBef>
              <a:spcAft>
                <a:spcPts val="0"/>
              </a:spcAft>
              <a:buClr>
                <a:srgbClr val="000000"/>
              </a:buClr>
              <a:buSzPts val="2567"/>
              <a:buFont typeface="Arial"/>
              <a:buNone/>
            </a:pPr>
            <a:r>
              <a:t/>
            </a:r>
            <a:endParaRPr sz="2567">
              <a:solidFill>
                <a:srgbClr val="000000"/>
              </a:solidFill>
              <a:latin typeface="Arial"/>
              <a:ea typeface="Arial"/>
              <a:cs typeface="Arial"/>
              <a:sym typeface="Arial"/>
            </a:endParaRPr>
          </a:p>
        </p:txBody>
      </p:sp>
      <p:sp>
        <p:nvSpPr>
          <p:cNvPr id="1333" name="Google Shape;1333;p105"/>
          <p:cNvSpPr txBox="1"/>
          <p:nvPr/>
        </p:nvSpPr>
        <p:spPr>
          <a:xfrm>
            <a:off x="340199" y="1176025"/>
            <a:ext cx="7104300" cy="6465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ja-JP" sz="1800">
                <a:solidFill>
                  <a:srgbClr val="000000"/>
                </a:solidFill>
                <a:latin typeface="Arial"/>
                <a:ea typeface="Arial"/>
                <a:cs typeface="Arial"/>
                <a:sym typeface="Arial"/>
              </a:rPr>
              <a:t>1年間に得た国の収入を「歳入」、支出を「歳出」といい、</a:t>
            </a:r>
            <a:endParaRPr/>
          </a:p>
          <a:p>
            <a:pPr indent="0" lvl="0" marL="0" marR="0" rtl="0" algn="l">
              <a:spcBef>
                <a:spcPts val="0"/>
              </a:spcBef>
              <a:spcAft>
                <a:spcPts val="0"/>
              </a:spcAft>
              <a:buNone/>
            </a:pPr>
            <a:r>
              <a:rPr lang="ja-JP" sz="1800">
                <a:solidFill>
                  <a:srgbClr val="000000"/>
                </a:solidFill>
                <a:latin typeface="Arial"/>
                <a:ea typeface="Arial"/>
                <a:cs typeface="Arial"/>
                <a:sym typeface="Arial"/>
              </a:rPr>
              <a:t>国や地方公共団体が行う経済活動を「財政」といいます。</a:t>
            </a:r>
            <a:endParaRPr/>
          </a:p>
        </p:txBody>
      </p:sp>
      <p:pic>
        <p:nvPicPr>
          <p:cNvPr id="1334" name="Google Shape;1334;p105"/>
          <p:cNvPicPr preferRelativeResize="0"/>
          <p:nvPr/>
        </p:nvPicPr>
        <p:blipFill rotWithShape="1">
          <a:blip r:embed="rId3">
            <a:alphaModFix/>
          </a:blip>
          <a:srcRect b="0" l="0" r="0" t="0"/>
          <a:stretch/>
        </p:blipFill>
        <p:spPr>
          <a:xfrm>
            <a:off x="7601021" y="811947"/>
            <a:ext cx="1323956" cy="1500329"/>
          </a:xfrm>
          <a:prstGeom prst="rect">
            <a:avLst/>
          </a:prstGeom>
          <a:noFill/>
          <a:ln>
            <a:noFill/>
          </a:ln>
        </p:spPr>
      </p:pic>
      <p:sp>
        <p:nvSpPr>
          <p:cNvPr id="1335" name="Google Shape;1335;p105"/>
          <p:cNvSpPr txBox="1"/>
          <p:nvPr/>
        </p:nvSpPr>
        <p:spPr>
          <a:xfrm>
            <a:off x="619325" y="3198425"/>
            <a:ext cx="8771100" cy="1366800"/>
          </a:xfrm>
          <a:prstGeom prst="rect">
            <a:avLst/>
          </a:prstGeom>
          <a:noFill/>
          <a:ln>
            <a:noFill/>
          </a:ln>
        </p:spPr>
        <p:txBody>
          <a:bodyPr anchorCtr="0" anchor="t" bIns="45700" lIns="91425" spcFirstLastPara="1" rIns="91425" wrap="square" tIns="45700">
            <a:noAutofit/>
          </a:bodyPr>
          <a:lstStyle/>
          <a:p>
            <a:pPr indent="0" lvl="0" marL="0" marR="0" rtl="0" algn="l">
              <a:lnSpc>
                <a:spcPct val="110000"/>
              </a:lnSpc>
              <a:spcBef>
                <a:spcPts val="600"/>
              </a:spcBef>
              <a:spcAft>
                <a:spcPts val="0"/>
              </a:spcAft>
              <a:buNone/>
            </a:pPr>
            <a:r>
              <a:t/>
            </a:r>
            <a:endParaRPr/>
          </a:p>
          <a:p>
            <a:pPr indent="-251999" lvl="0" marL="251999" marR="0" rtl="0" algn="l">
              <a:lnSpc>
                <a:spcPct val="110000"/>
              </a:lnSpc>
              <a:spcBef>
                <a:spcPts val="1800"/>
              </a:spcBef>
              <a:spcAft>
                <a:spcPts val="0"/>
              </a:spcAft>
              <a:buClr>
                <a:srgbClr val="005BAD"/>
              </a:buClr>
              <a:buSzPts val="1700"/>
              <a:buFont typeface="Noto Sans Symbols"/>
              <a:buChar char="●"/>
            </a:pPr>
            <a:r>
              <a:rPr lang="ja-JP" sz="1700">
                <a:solidFill>
                  <a:srgbClr val="000000"/>
                </a:solidFill>
                <a:latin typeface="Arial"/>
                <a:ea typeface="Arial"/>
                <a:cs typeface="Arial"/>
                <a:sym typeface="Arial"/>
              </a:rPr>
              <a:t> </a:t>
            </a:r>
            <a:r>
              <a:rPr lang="ja-JP" sz="1800">
                <a:solidFill>
                  <a:srgbClr val="000000"/>
                </a:solidFill>
                <a:latin typeface="Arial"/>
                <a:ea typeface="Arial"/>
                <a:cs typeface="Arial"/>
                <a:sym typeface="Arial"/>
              </a:rPr>
              <a:t>2024年度（令和６年度）予算の国の一般会計歳入</a:t>
            </a:r>
            <a:r>
              <a:rPr lang="ja-JP" sz="2000">
                <a:solidFill>
                  <a:srgbClr val="005BAD"/>
                </a:solidFill>
                <a:latin typeface="Arial"/>
                <a:ea typeface="Arial"/>
                <a:cs typeface="Arial"/>
                <a:sym typeface="Arial"/>
              </a:rPr>
              <a:t>112.6兆円は、</a:t>
            </a:r>
            <a:endParaRPr sz="1800">
              <a:solidFill>
                <a:srgbClr val="005BAD"/>
              </a:solidFill>
              <a:latin typeface="Arial"/>
              <a:ea typeface="Arial"/>
              <a:cs typeface="Arial"/>
              <a:sym typeface="Arial"/>
            </a:endParaRPr>
          </a:p>
          <a:p>
            <a:pPr indent="0" lvl="0" marL="0" marR="0" rtl="0" algn="l">
              <a:lnSpc>
                <a:spcPct val="110000"/>
              </a:lnSpc>
              <a:spcBef>
                <a:spcPts val="600"/>
              </a:spcBef>
              <a:spcAft>
                <a:spcPts val="0"/>
              </a:spcAft>
              <a:buNone/>
            </a:pPr>
            <a:r>
              <a:rPr lang="ja-JP" sz="1600">
                <a:solidFill>
                  <a:srgbClr val="005BAD"/>
                </a:solidFill>
                <a:latin typeface="Arial"/>
                <a:ea typeface="Arial"/>
                <a:cs typeface="Arial"/>
                <a:sym typeface="Arial"/>
              </a:rPr>
              <a:t>     </a:t>
            </a:r>
            <a:r>
              <a:rPr lang="ja-JP" sz="2000">
                <a:solidFill>
                  <a:srgbClr val="005BAD"/>
                </a:solidFill>
                <a:latin typeface="Arial"/>
                <a:ea typeface="Arial"/>
                <a:cs typeface="Arial"/>
                <a:sym typeface="Arial"/>
              </a:rPr>
              <a:t>税収等と公債金（借金）で構成</a:t>
            </a:r>
            <a:r>
              <a:rPr lang="ja-JP" sz="1800">
                <a:solidFill>
                  <a:srgbClr val="000000"/>
                </a:solidFill>
                <a:latin typeface="Arial"/>
                <a:ea typeface="Arial"/>
                <a:cs typeface="Arial"/>
                <a:sym typeface="Arial"/>
              </a:rPr>
              <a:t>されています。</a:t>
            </a:r>
            <a:endParaRPr/>
          </a:p>
          <a:p>
            <a:pPr indent="-251999" lvl="0" marL="251999" marR="0" rtl="0" algn="l">
              <a:lnSpc>
                <a:spcPct val="110000"/>
              </a:lnSpc>
              <a:spcBef>
                <a:spcPts val="600"/>
              </a:spcBef>
              <a:spcAft>
                <a:spcPts val="0"/>
              </a:spcAft>
              <a:buNone/>
            </a:pPr>
            <a:r>
              <a:t/>
            </a:r>
            <a:endParaRPr sz="2000">
              <a:solidFill>
                <a:srgbClr val="000000"/>
              </a:solidFill>
              <a:latin typeface="Arial"/>
              <a:ea typeface="Arial"/>
              <a:cs typeface="Arial"/>
              <a:sym typeface="Arial"/>
            </a:endParaRPr>
          </a:p>
        </p:txBody>
      </p:sp>
      <p:sp>
        <p:nvSpPr>
          <p:cNvPr id="1336" name="Google Shape;1336;p105"/>
          <p:cNvSpPr txBox="1"/>
          <p:nvPr/>
        </p:nvSpPr>
        <p:spPr>
          <a:xfrm>
            <a:off x="619325" y="2218250"/>
            <a:ext cx="8927700" cy="1226700"/>
          </a:xfrm>
          <a:prstGeom prst="rect">
            <a:avLst/>
          </a:prstGeom>
          <a:noFill/>
          <a:ln>
            <a:noFill/>
          </a:ln>
        </p:spPr>
        <p:txBody>
          <a:bodyPr anchorCtr="0" anchor="t" bIns="45700" lIns="91425" spcFirstLastPara="1" rIns="91425" wrap="square" tIns="45700">
            <a:noAutofit/>
          </a:bodyPr>
          <a:lstStyle/>
          <a:p>
            <a:pPr indent="-251999" lvl="0" marL="251999" marR="0" rtl="0" algn="l">
              <a:lnSpc>
                <a:spcPct val="110000"/>
              </a:lnSpc>
              <a:spcBef>
                <a:spcPts val="0"/>
              </a:spcBef>
              <a:spcAft>
                <a:spcPts val="0"/>
              </a:spcAft>
              <a:buClr>
                <a:srgbClr val="005BAD"/>
              </a:buClr>
              <a:buSzPts val="1700"/>
              <a:buFont typeface="Noto Sans Symbols"/>
              <a:buChar char="●"/>
            </a:pPr>
            <a:r>
              <a:rPr lang="ja-JP" sz="1700">
                <a:solidFill>
                  <a:srgbClr val="000000"/>
                </a:solidFill>
                <a:latin typeface="Arial"/>
                <a:ea typeface="Arial"/>
                <a:cs typeface="Arial"/>
                <a:sym typeface="Arial"/>
              </a:rPr>
              <a:t> </a:t>
            </a:r>
            <a:r>
              <a:rPr lang="ja-JP" sz="1800">
                <a:solidFill>
                  <a:srgbClr val="000000"/>
                </a:solidFill>
                <a:latin typeface="Arial"/>
                <a:ea typeface="Arial"/>
                <a:cs typeface="Arial"/>
                <a:sym typeface="Arial"/>
              </a:rPr>
              <a:t>2024年度（令和６年度）予算の国の一般会計歳出</a:t>
            </a:r>
            <a:r>
              <a:rPr lang="ja-JP" sz="2000">
                <a:solidFill>
                  <a:srgbClr val="005BAD"/>
                </a:solidFill>
                <a:latin typeface="Arial"/>
                <a:ea typeface="Arial"/>
                <a:cs typeface="Arial"/>
                <a:sym typeface="Arial"/>
              </a:rPr>
              <a:t>112.6兆円</a:t>
            </a:r>
            <a:r>
              <a:rPr lang="ja-JP" sz="1800">
                <a:solidFill>
                  <a:srgbClr val="000000"/>
                </a:solidFill>
                <a:latin typeface="Arial"/>
                <a:ea typeface="Arial"/>
                <a:cs typeface="Arial"/>
                <a:sym typeface="Arial"/>
              </a:rPr>
              <a:t>となっています。</a:t>
            </a:r>
            <a:endParaRPr sz="1800">
              <a:solidFill>
                <a:srgbClr val="000000"/>
              </a:solidFill>
              <a:latin typeface="Arial"/>
              <a:ea typeface="Arial"/>
              <a:cs typeface="Arial"/>
              <a:sym typeface="Arial"/>
            </a:endParaRPr>
          </a:p>
          <a:p>
            <a:pPr indent="0" lvl="0" marL="0" marR="0" rtl="0" algn="l">
              <a:lnSpc>
                <a:spcPct val="110000"/>
              </a:lnSpc>
              <a:spcBef>
                <a:spcPts val="600"/>
              </a:spcBef>
              <a:spcAft>
                <a:spcPts val="0"/>
              </a:spcAft>
              <a:buNone/>
            </a:pPr>
            <a:r>
              <a:rPr lang="ja-JP" sz="1600">
                <a:solidFill>
                  <a:srgbClr val="000000"/>
                </a:solidFill>
                <a:latin typeface="Arial"/>
                <a:ea typeface="Arial"/>
                <a:cs typeface="Arial"/>
                <a:sym typeface="Arial"/>
              </a:rPr>
              <a:t>     </a:t>
            </a:r>
            <a:r>
              <a:rPr lang="ja-JP" sz="1800">
                <a:solidFill>
                  <a:srgbClr val="000000"/>
                </a:solidFill>
                <a:latin typeface="Arial"/>
                <a:ea typeface="Arial"/>
                <a:cs typeface="Arial"/>
                <a:sym typeface="Arial"/>
              </a:rPr>
              <a:t>これは主に、</a:t>
            </a:r>
            <a:r>
              <a:rPr lang="ja-JP" sz="2000">
                <a:solidFill>
                  <a:srgbClr val="005BAD"/>
                </a:solidFill>
                <a:latin typeface="Arial"/>
                <a:ea typeface="Arial"/>
                <a:cs typeface="Arial"/>
                <a:sym typeface="Arial"/>
              </a:rPr>
              <a:t>①社会保障、②国債費、③地方交付税交付金等に</a:t>
            </a:r>
            <a:endParaRPr sz="2000">
              <a:solidFill>
                <a:srgbClr val="005BAD"/>
              </a:solidFill>
              <a:latin typeface="Arial"/>
              <a:ea typeface="Arial"/>
              <a:cs typeface="Arial"/>
              <a:sym typeface="Arial"/>
            </a:endParaRPr>
          </a:p>
          <a:p>
            <a:pPr indent="0" lvl="0" marL="0" marR="0" rtl="0" algn="l">
              <a:lnSpc>
                <a:spcPct val="110000"/>
              </a:lnSpc>
              <a:spcBef>
                <a:spcPts val="600"/>
              </a:spcBef>
              <a:spcAft>
                <a:spcPts val="0"/>
              </a:spcAft>
              <a:buNone/>
            </a:pPr>
            <a:r>
              <a:rPr lang="ja-JP" sz="1600">
                <a:solidFill>
                  <a:srgbClr val="005BAD"/>
                </a:solidFill>
                <a:latin typeface="Arial"/>
                <a:ea typeface="Arial"/>
                <a:cs typeface="Arial"/>
                <a:sym typeface="Arial"/>
              </a:rPr>
              <a:t>　  </a:t>
            </a:r>
            <a:r>
              <a:rPr lang="ja-JP" sz="2000">
                <a:solidFill>
                  <a:srgbClr val="005BAD"/>
                </a:solidFill>
                <a:latin typeface="Arial"/>
                <a:ea typeface="Arial"/>
                <a:cs typeface="Arial"/>
                <a:sym typeface="Arial"/>
              </a:rPr>
              <a:t>使われており、これらで約３／４</a:t>
            </a:r>
            <a:r>
              <a:rPr lang="ja-JP" sz="1800">
                <a:solidFill>
                  <a:srgbClr val="000000"/>
                </a:solidFill>
                <a:latin typeface="Arial"/>
                <a:ea typeface="Arial"/>
                <a:cs typeface="Arial"/>
                <a:sym typeface="Arial"/>
              </a:rPr>
              <a:t>を占めています。</a:t>
            </a:r>
            <a:endParaRPr/>
          </a:p>
          <a:p>
            <a:pPr indent="-251999" lvl="0" marL="251999" marR="0" rtl="0" algn="l">
              <a:lnSpc>
                <a:spcPct val="110000"/>
              </a:lnSpc>
              <a:spcBef>
                <a:spcPts val="600"/>
              </a:spcBef>
              <a:spcAft>
                <a:spcPts val="0"/>
              </a:spcAft>
              <a:buNone/>
            </a:pPr>
            <a:r>
              <a:t/>
            </a:r>
            <a:endParaRPr sz="2000">
              <a:solidFill>
                <a:srgbClr val="000000"/>
              </a:solidFill>
              <a:latin typeface="Arial"/>
              <a:ea typeface="Arial"/>
              <a:cs typeface="Arial"/>
              <a:sym typeface="Arial"/>
            </a:endParaRPr>
          </a:p>
        </p:txBody>
      </p:sp>
      <p:sp>
        <p:nvSpPr>
          <p:cNvPr id="1337" name="Google Shape;1337;p105"/>
          <p:cNvSpPr txBox="1"/>
          <p:nvPr/>
        </p:nvSpPr>
        <p:spPr>
          <a:xfrm>
            <a:off x="619325" y="4260850"/>
            <a:ext cx="8771100" cy="1925100"/>
          </a:xfrm>
          <a:prstGeom prst="rect">
            <a:avLst/>
          </a:prstGeom>
          <a:noFill/>
          <a:ln>
            <a:noFill/>
          </a:ln>
        </p:spPr>
        <p:txBody>
          <a:bodyPr anchorCtr="0" anchor="t" bIns="45700" lIns="91425" spcFirstLastPara="1" rIns="91425" wrap="square" tIns="45700">
            <a:noAutofit/>
          </a:bodyPr>
          <a:lstStyle/>
          <a:p>
            <a:pPr indent="0" lvl="0" marL="0" marR="0" rtl="0" algn="l">
              <a:lnSpc>
                <a:spcPct val="110000"/>
              </a:lnSpc>
              <a:spcBef>
                <a:spcPts val="600"/>
              </a:spcBef>
              <a:spcAft>
                <a:spcPts val="0"/>
              </a:spcAft>
              <a:buNone/>
            </a:pPr>
            <a:r>
              <a:t/>
            </a:r>
            <a:endParaRPr/>
          </a:p>
          <a:p>
            <a:pPr indent="-251999" lvl="0" marL="251999" marR="0" rtl="0" algn="l">
              <a:lnSpc>
                <a:spcPct val="110000"/>
              </a:lnSpc>
              <a:spcBef>
                <a:spcPts val="1800"/>
              </a:spcBef>
              <a:spcAft>
                <a:spcPts val="0"/>
              </a:spcAft>
              <a:buClr>
                <a:srgbClr val="005BAD"/>
              </a:buClr>
              <a:buSzPts val="1700"/>
              <a:buFont typeface="Noto Sans Symbols"/>
              <a:buChar char="●"/>
            </a:pPr>
            <a:r>
              <a:rPr lang="ja-JP" sz="1700">
                <a:solidFill>
                  <a:srgbClr val="000000"/>
                </a:solidFill>
                <a:latin typeface="Arial"/>
                <a:ea typeface="Arial"/>
                <a:cs typeface="Arial"/>
                <a:sym typeface="Arial"/>
              </a:rPr>
              <a:t> </a:t>
            </a:r>
            <a:r>
              <a:rPr lang="ja-JP" sz="1800">
                <a:solidFill>
                  <a:srgbClr val="000000"/>
                </a:solidFill>
                <a:latin typeface="Arial"/>
                <a:ea typeface="Arial"/>
                <a:cs typeface="Arial"/>
                <a:sym typeface="Arial"/>
              </a:rPr>
              <a:t>現在、</a:t>
            </a:r>
            <a:r>
              <a:rPr lang="ja-JP" sz="2000">
                <a:solidFill>
                  <a:srgbClr val="005BAD"/>
                </a:solidFill>
                <a:latin typeface="Arial"/>
                <a:ea typeface="Arial"/>
                <a:cs typeface="Arial"/>
                <a:sym typeface="Arial"/>
              </a:rPr>
              <a:t>税収等では歳出全体の約２／３しか賄えておらず、</a:t>
            </a:r>
            <a:endParaRPr sz="2000">
              <a:solidFill>
                <a:srgbClr val="005BAD"/>
              </a:solidFill>
              <a:latin typeface="Arial"/>
              <a:ea typeface="Arial"/>
              <a:cs typeface="Arial"/>
              <a:sym typeface="Arial"/>
            </a:endParaRPr>
          </a:p>
          <a:p>
            <a:pPr indent="0" lvl="0" marL="0" marR="0" rtl="0" algn="l">
              <a:lnSpc>
                <a:spcPct val="110000"/>
              </a:lnSpc>
              <a:spcBef>
                <a:spcPts val="600"/>
              </a:spcBef>
              <a:spcAft>
                <a:spcPts val="0"/>
              </a:spcAft>
              <a:buNone/>
            </a:pPr>
            <a:r>
              <a:rPr lang="ja-JP" sz="1600">
                <a:solidFill>
                  <a:srgbClr val="005BAD"/>
                </a:solidFill>
                <a:latin typeface="Arial"/>
                <a:ea typeface="Arial"/>
                <a:cs typeface="Arial"/>
                <a:sym typeface="Arial"/>
              </a:rPr>
              <a:t>     </a:t>
            </a:r>
            <a:r>
              <a:rPr lang="ja-JP" sz="2000">
                <a:solidFill>
                  <a:srgbClr val="005BAD"/>
                </a:solidFill>
                <a:latin typeface="Arial"/>
                <a:ea typeface="Arial"/>
                <a:cs typeface="Arial"/>
                <a:sym typeface="Arial"/>
              </a:rPr>
              <a:t>残りの約１／３は公債金（借金）に依存</a:t>
            </a:r>
            <a:r>
              <a:rPr lang="ja-JP" sz="1800">
                <a:solidFill>
                  <a:srgbClr val="000000"/>
                </a:solidFill>
                <a:latin typeface="Arial"/>
                <a:ea typeface="Arial"/>
                <a:cs typeface="Arial"/>
                <a:sym typeface="Arial"/>
              </a:rPr>
              <a:t>しています。</a:t>
            </a:r>
            <a:endParaRPr sz="1800">
              <a:solidFill>
                <a:srgbClr val="000000"/>
              </a:solidFill>
              <a:latin typeface="Arial"/>
              <a:ea typeface="Arial"/>
              <a:cs typeface="Arial"/>
              <a:sym typeface="Arial"/>
            </a:endParaRPr>
          </a:p>
          <a:p>
            <a:pPr indent="-251999" lvl="0" marL="251999" marR="0" rtl="0" algn="l">
              <a:lnSpc>
                <a:spcPct val="110000"/>
              </a:lnSpc>
              <a:spcBef>
                <a:spcPts val="600"/>
              </a:spcBef>
              <a:spcAft>
                <a:spcPts val="0"/>
              </a:spcAft>
              <a:buNone/>
            </a:pPr>
            <a:r>
              <a:rPr lang="ja-JP" sz="1600">
                <a:solidFill>
                  <a:srgbClr val="000000"/>
                </a:solidFill>
                <a:latin typeface="Arial"/>
                <a:ea typeface="Arial"/>
                <a:cs typeface="Arial"/>
                <a:sym typeface="Arial"/>
              </a:rPr>
              <a:t>     </a:t>
            </a:r>
            <a:r>
              <a:rPr lang="ja-JP" sz="1800">
                <a:solidFill>
                  <a:srgbClr val="000000"/>
                </a:solidFill>
                <a:latin typeface="Arial"/>
                <a:ea typeface="Arial"/>
                <a:cs typeface="Arial"/>
                <a:sym typeface="Arial"/>
              </a:rPr>
              <a:t>この借金の返済には将来世代の税収等が充てられることになるため、</a:t>
            </a:r>
            <a:endParaRPr sz="2000">
              <a:solidFill>
                <a:srgbClr val="000000"/>
              </a:solidFill>
              <a:latin typeface="Arial"/>
              <a:ea typeface="Arial"/>
              <a:cs typeface="Arial"/>
              <a:sym typeface="Arial"/>
            </a:endParaRPr>
          </a:p>
          <a:p>
            <a:pPr indent="-251999" lvl="0" marL="251999" marR="0" rtl="0" algn="l">
              <a:lnSpc>
                <a:spcPct val="110000"/>
              </a:lnSpc>
              <a:spcBef>
                <a:spcPts val="600"/>
              </a:spcBef>
              <a:spcAft>
                <a:spcPts val="0"/>
              </a:spcAft>
              <a:buNone/>
            </a:pPr>
            <a:r>
              <a:rPr lang="ja-JP" sz="1600">
                <a:solidFill>
                  <a:srgbClr val="000000"/>
                </a:solidFill>
                <a:latin typeface="Arial"/>
                <a:ea typeface="Arial"/>
                <a:cs typeface="Arial"/>
                <a:sym typeface="Arial"/>
              </a:rPr>
              <a:t>     </a:t>
            </a:r>
            <a:r>
              <a:rPr lang="ja-JP" sz="1800">
                <a:solidFill>
                  <a:srgbClr val="000000"/>
                </a:solidFill>
                <a:latin typeface="Arial"/>
                <a:ea typeface="Arial"/>
                <a:cs typeface="Arial"/>
                <a:sym typeface="Arial"/>
              </a:rPr>
              <a:t>将来世代へ負担を先送りしています。</a:t>
            </a:r>
            <a:endParaRPr sz="2000">
              <a:solidFill>
                <a:srgbClr val="000000"/>
              </a:solidFill>
              <a:latin typeface="Arial"/>
              <a:ea typeface="Arial"/>
              <a:cs typeface="Arial"/>
              <a:sym typeface="Arial"/>
            </a:endParaRPr>
          </a:p>
        </p:txBody>
      </p:sp>
    </p:spTree>
  </p:cSld>
  <p:clrMapOvr>
    <a:masterClrMapping/>
  </p:clrMapOvr>
  <mc:AlternateContent>
    <mc:Choice Requires="p14">
      <p:transition spd="slow" p14:dur="700">
        <p:fade/>
      </p:transition>
    </mc:Choice>
    <mc:Fallback>
      <p:transition spd="slow">
        <p:fade/>
      </p:transition>
    </mc:Fallback>
  </mc:AlternateContent>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333"/>
                                        </p:tgtEl>
                                        <p:attrNameLst>
                                          <p:attrName>style.visibility</p:attrName>
                                        </p:attrNameLst>
                                      </p:cBhvr>
                                      <p:to>
                                        <p:strVal val="visible"/>
                                      </p:to>
                                    </p:set>
                                    <p:animEffect filter="fade" transition="in">
                                      <p:cBhvr>
                                        <p:cTn dur="1000"/>
                                        <p:tgtEl>
                                          <p:spTgt spid="1333"/>
                                        </p:tgtEl>
                                      </p:cBhvr>
                                    </p:animEffect>
                                  </p:childTnLst>
                                </p:cTn>
                              </p:par>
                              <p:par>
                                <p:cTn fill="hold" nodeType="withEffect" presetClass="entr" presetID="10" presetSubtype="0">
                                  <p:stCondLst>
                                    <p:cond delay="0"/>
                                  </p:stCondLst>
                                  <p:childTnLst>
                                    <p:set>
                                      <p:cBhvr>
                                        <p:cTn dur="1" fill="hold">
                                          <p:stCondLst>
                                            <p:cond delay="0"/>
                                          </p:stCondLst>
                                        </p:cTn>
                                        <p:tgtEl>
                                          <p:spTgt spid="1332"/>
                                        </p:tgtEl>
                                        <p:attrNameLst>
                                          <p:attrName>style.visibility</p:attrName>
                                        </p:attrNameLst>
                                      </p:cBhvr>
                                      <p:to>
                                        <p:strVal val="visible"/>
                                      </p:to>
                                    </p:set>
                                    <p:animEffect filter="fade" transition="in">
                                      <p:cBhvr>
                                        <p:cTn dur="1000"/>
                                        <p:tgtEl>
                                          <p:spTgt spid="1332"/>
                                        </p:tgtEl>
                                      </p:cBhvr>
                                    </p:animEffect>
                                  </p:childTnLst>
                                </p:cTn>
                              </p:par>
                            </p:childTnLst>
                          </p:cTn>
                        </p:par>
                        <p:par>
                          <p:cTn fill="hold">
                            <p:stCondLst>
                              <p:cond delay="1000"/>
                            </p:stCondLst>
                            <p:childTnLst>
                              <p:par>
                                <p:cTn fill="hold" nodeType="afterEffect" presetClass="entr" presetID="10" presetSubtype="0">
                                  <p:stCondLst>
                                    <p:cond delay="0"/>
                                  </p:stCondLst>
                                  <p:childTnLst>
                                    <p:set>
                                      <p:cBhvr>
                                        <p:cTn dur="1" fill="hold">
                                          <p:stCondLst>
                                            <p:cond delay="0"/>
                                          </p:stCondLst>
                                        </p:cTn>
                                        <p:tgtEl>
                                          <p:spTgt spid="1334"/>
                                        </p:tgtEl>
                                        <p:attrNameLst>
                                          <p:attrName>style.visibility</p:attrName>
                                        </p:attrNameLst>
                                      </p:cBhvr>
                                      <p:to>
                                        <p:strVal val="visible"/>
                                      </p:to>
                                    </p:set>
                                    <p:animEffect filter="fade" transition="in">
                                      <p:cBhvr>
                                        <p:cTn dur="1000"/>
                                        <p:tgtEl>
                                          <p:spTgt spid="1334"/>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336"/>
                                        </p:tgtEl>
                                        <p:attrNameLst>
                                          <p:attrName>style.visibility</p:attrName>
                                        </p:attrNameLst>
                                      </p:cBhvr>
                                      <p:to>
                                        <p:strVal val="visible"/>
                                      </p:to>
                                    </p:set>
                                    <p:animEffect filter="fade" transition="in">
                                      <p:cBhvr>
                                        <p:cTn dur="1000"/>
                                        <p:tgtEl>
                                          <p:spTgt spid="1336"/>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335"/>
                                        </p:tgtEl>
                                        <p:attrNameLst>
                                          <p:attrName>style.visibility</p:attrName>
                                        </p:attrNameLst>
                                      </p:cBhvr>
                                      <p:to>
                                        <p:strVal val="visible"/>
                                      </p:to>
                                    </p:set>
                                    <p:animEffect filter="fade" transition="in">
                                      <p:cBhvr>
                                        <p:cTn dur="1000"/>
                                        <p:tgtEl>
                                          <p:spTgt spid="1335"/>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337"/>
                                        </p:tgtEl>
                                        <p:attrNameLst>
                                          <p:attrName>style.visibility</p:attrName>
                                        </p:attrNameLst>
                                      </p:cBhvr>
                                      <p:to>
                                        <p:strVal val="visible"/>
                                      </p:to>
                                    </p:set>
                                    <p:animEffect filter="fade" transition="in">
                                      <p:cBhvr>
                                        <p:cTn dur="1000"/>
                                        <p:tgtEl>
                                          <p:spTgt spid="1337"/>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42" name="Shape 1342"/>
        <p:cNvGrpSpPr/>
        <p:nvPr/>
      </p:nvGrpSpPr>
      <p:grpSpPr>
        <a:xfrm>
          <a:off x="0" y="0"/>
          <a:ext cx="0" cy="0"/>
          <a:chOff x="0" y="0"/>
          <a:chExt cx="0" cy="0"/>
        </a:xfrm>
      </p:grpSpPr>
      <p:sp>
        <p:nvSpPr>
          <p:cNvPr id="1343" name="Google Shape;1343;p106"/>
          <p:cNvSpPr txBox="1"/>
          <p:nvPr/>
        </p:nvSpPr>
        <p:spPr>
          <a:xfrm>
            <a:off x="4971425" y="6102000"/>
            <a:ext cx="3798600" cy="246300"/>
          </a:xfrm>
          <a:prstGeom prst="rect">
            <a:avLst/>
          </a:prstGeom>
          <a:noFill/>
          <a:ln>
            <a:noFill/>
          </a:ln>
        </p:spPr>
        <p:txBody>
          <a:bodyPr anchorCtr="0" anchor="ctr" bIns="0" lIns="0" spcFirstLastPara="1" rIns="0" wrap="square" tIns="0">
            <a:spAutoFit/>
          </a:bodyPr>
          <a:lstStyle/>
          <a:p>
            <a:pPr indent="0" lvl="0" marL="11723" marR="0" rtl="0" algn="l">
              <a:spcBef>
                <a:spcPts val="0"/>
              </a:spcBef>
              <a:spcAft>
                <a:spcPts val="0"/>
              </a:spcAft>
              <a:buNone/>
            </a:pPr>
            <a:r>
              <a:rPr lang="ja-JP" sz="800">
                <a:solidFill>
                  <a:srgbClr val="000000"/>
                </a:solidFill>
                <a:latin typeface="Arial"/>
                <a:ea typeface="Arial"/>
                <a:cs typeface="Arial"/>
                <a:sym typeface="Arial"/>
              </a:rPr>
              <a:t>※　歳出の「その他」には、原油価格・物価高騰対策及び賃上げ促進環境整備</a:t>
            </a:r>
            <a:endParaRPr sz="800">
              <a:solidFill>
                <a:srgbClr val="000000"/>
              </a:solidFill>
              <a:latin typeface="Arial"/>
              <a:ea typeface="Arial"/>
              <a:cs typeface="Arial"/>
              <a:sym typeface="Arial"/>
            </a:endParaRPr>
          </a:p>
          <a:p>
            <a:pPr indent="0" lvl="0" marL="11723" marR="0" rtl="0" algn="l">
              <a:spcBef>
                <a:spcPts val="0"/>
              </a:spcBef>
              <a:spcAft>
                <a:spcPts val="0"/>
              </a:spcAft>
              <a:buNone/>
            </a:pPr>
            <a:r>
              <a:rPr lang="ja-JP" sz="800">
                <a:solidFill>
                  <a:srgbClr val="000000"/>
                </a:solidFill>
                <a:latin typeface="Arial"/>
                <a:ea typeface="Arial"/>
                <a:cs typeface="Arial"/>
                <a:sym typeface="Arial"/>
              </a:rPr>
              <a:t>　対応予備費</a:t>
            </a:r>
            <a:r>
              <a:rPr lang="ja-JP" sz="800"/>
              <a:t>(</a:t>
            </a:r>
            <a:r>
              <a:rPr lang="ja-JP" sz="800">
                <a:solidFill>
                  <a:srgbClr val="000000"/>
                </a:solidFill>
                <a:latin typeface="Arial"/>
                <a:ea typeface="Arial"/>
                <a:cs typeface="Arial"/>
                <a:sym typeface="Arial"/>
              </a:rPr>
              <a:t>0.9%</a:t>
            </a:r>
            <a:r>
              <a:rPr lang="ja-JP" sz="800"/>
              <a:t>(</a:t>
            </a:r>
            <a:r>
              <a:rPr lang="ja-JP" sz="800">
                <a:solidFill>
                  <a:srgbClr val="000000"/>
                </a:solidFill>
                <a:latin typeface="Arial"/>
                <a:ea typeface="Arial"/>
                <a:cs typeface="Arial"/>
                <a:sym typeface="Arial"/>
              </a:rPr>
              <a:t>1.0兆</a:t>
            </a:r>
            <a:r>
              <a:rPr lang="ja-JP" sz="800"/>
              <a:t>円))</a:t>
            </a:r>
            <a:r>
              <a:rPr lang="ja-JP" sz="800">
                <a:solidFill>
                  <a:srgbClr val="000000"/>
                </a:solidFill>
                <a:latin typeface="Arial"/>
                <a:ea typeface="Arial"/>
                <a:cs typeface="Arial"/>
                <a:sym typeface="Arial"/>
              </a:rPr>
              <a:t>が含まれる。</a:t>
            </a:r>
            <a:endParaRPr sz="800">
              <a:solidFill>
                <a:srgbClr val="000000"/>
              </a:solidFill>
              <a:latin typeface="Arial"/>
              <a:ea typeface="Arial"/>
              <a:cs typeface="Arial"/>
              <a:sym typeface="Arial"/>
            </a:endParaRPr>
          </a:p>
        </p:txBody>
      </p:sp>
      <p:grpSp>
        <p:nvGrpSpPr>
          <p:cNvPr id="1344" name="Google Shape;1344;p106"/>
          <p:cNvGrpSpPr/>
          <p:nvPr/>
        </p:nvGrpSpPr>
        <p:grpSpPr>
          <a:xfrm>
            <a:off x="9038" y="983563"/>
            <a:ext cx="6642343" cy="5020218"/>
            <a:chOff x="4574179" y="899660"/>
            <a:chExt cx="6642343" cy="5020218"/>
          </a:xfrm>
        </p:grpSpPr>
        <p:pic>
          <p:nvPicPr>
            <p:cNvPr id="1345" name="Google Shape;1345;p106"/>
            <p:cNvPicPr preferRelativeResize="0"/>
            <p:nvPr/>
          </p:nvPicPr>
          <p:blipFill rotWithShape="1">
            <a:blip r:embed="rId3">
              <a:alphaModFix/>
            </a:blip>
            <a:srcRect b="0" l="0" r="0" t="0"/>
            <a:stretch/>
          </p:blipFill>
          <p:spPr>
            <a:xfrm>
              <a:off x="4574179" y="1466978"/>
              <a:ext cx="4452900" cy="4452900"/>
            </a:xfrm>
            <a:prstGeom prst="rect">
              <a:avLst/>
            </a:prstGeom>
            <a:noFill/>
            <a:ln>
              <a:noFill/>
            </a:ln>
          </p:spPr>
        </p:pic>
        <p:sp>
          <p:nvSpPr>
            <p:cNvPr id="1346" name="Google Shape;1346;p106"/>
            <p:cNvSpPr/>
            <p:nvPr/>
          </p:nvSpPr>
          <p:spPr>
            <a:xfrm rot="-5400000">
              <a:off x="5151788" y="1814898"/>
              <a:ext cx="3402300" cy="3428400"/>
            </a:xfrm>
            <a:prstGeom prst="pie">
              <a:avLst>
                <a:gd fmla="val 21599175" name="adj1"/>
                <a:gd fmla="val 14845364" name="adj2"/>
              </a:avLst>
            </a:prstGeom>
            <a:noFill/>
            <a:ln cap="flat" cmpd="sng" w="34925">
              <a:solidFill>
                <a:srgbClr val="003668"/>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662">
                <a:solidFill>
                  <a:srgbClr val="000000"/>
                </a:solidFill>
                <a:latin typeface="Arial"/>
                <a:ea typeface="Arial"/>
                <a:cs typeface="Arial"/>
                <a:sym typeface="Arial"/>
              </a:endParaRPr>
            </a:p>
          </p:txBody>
        </p:sp>
        <p:sp>
          <p:nvSpPr>
            <p:cNvPr id="1347" name="Google Shape;1347;p106"/>
            <p:cNvSpPr txBox="1"/>
            <p:nvPr/>
          </p:nvSpPr>
          <p:spPr>
            <a:xfrm>
              <a:off x="6971706" y="2218929"/>
              <a:ext cx="1099500" cy="618300"/>
            </a:xfrm>
            <a:prstGeom prst="rect">
              <a:avLst/>
            </a:prstGeom>
            <a:noFill/>
            <a:ln>
              <a:noFill/>
            </a:ln>
          </p:spPr>
          <p:txBody>
            <a:bodyPr anchorCtr="0" anchor="t" bIns="0" lIns="0" spcFirstLastPara="1" rIns="0" wrap="square" tIns="0">
              <a:spAutoFit/>
            </a:bodyPr>
            <a:lstStyle/>
            <a:p>
              <a:pPr indent="0" lvl="0" marL="0" marR="0" rtl="0" algn="ctr">
                <a:lnSpc>
                  <a:spcPct val="129214"/>
                </a:lnSpc>
                <a:spcBef>
                  <a:spcPts val="0"/>
                </a:spcBef>
                <a:spcAft>
                  <a:spcPts val="0"/>
                </a:spcAft>
                <a:buNone/>
              </a:pPr>
              <a:r>
                <a:rPr lang="ja-JP" sz="1400">
                  <a:solidFill>
                    <a:srgbClr val="231916"/>
                  </a:solidFill>
                  <a:latin typeface="Arial"/>
                  <a:ea typeface="Arial"/>
                  <a:cs typeface="Arial"/>
                  <a:sym typeface="Arial"/>
                </a:rPr>
                <a:t>所得税</a:t>
              </a:r>
              <a:endParaRPr sz="1400">
                <a:solidFill>
                  <a:srgbClr val="000000"/>
                </a:solidFill>
                <a:latin typeface="Arial"/>
                <a:ea typeface="Arial"/>
                <a:cs typeface="Arial"/>
                <a:sym typeface="Arial"/>
              </a:endParaRPr>
            </a:p>
            <a:p>
              <a:pPr indent="0" lvl="0" marL="0" marR="0" rtl="0" algn="ctr">
                <a:spcBef>
                  <a:spcPts val="65"/>
                </a:spcBef>
                <a:spcAft>
                  <a:spcPts val="0"/>
                </a:spcAft>
                <a:buNone/>
              </a:pPr>
              <a:r>
                <a:rPr lang="ja-JP" sz="1050">
                  <a:solidFill>
                    <a:srgbClr val="231916"/>
                  </a:solidFill>
                  <a:latin typeface="Arial"/>
                  <a:ea typeface="Arial"/>
                  <a:cs typeface="Arial"/>
                  <a:sym typeface="Arial"/>
                </a:rPr>
                <a:t>15.9％</a:t>
              </a:r>
              <a:endParaRPr sz="1050">
                <a:solidFill>
                  <a:srgbClr val="231916"/>
                </a:solidFill>
                <a:latin typeface="Arial"/>
                <a:ea typeface="Arial"/>
                <a:cs typeface="Arial"/>
                <a:sym typeface="Arial"/>
              </a:endParaRPr>
            </a:p>
            <a:p>
              <a:pPr indent="0" lvl="0" marL="0" marR="0" rtl="0" algn="ctr">
                <a:spcBef>
                  <a:spcPts val="65"/>
                </a:spcBef>
                <a:spcAft>
                  <a:spcPts val="0"/>
                </a:spcAft>
                <a:buNone/>
              </a:pPr>
              <a:r>
                <a:rPr lang="ja-JP" sz="1050">
                  <a:solidFill>
                    <a:srgbClr val="231916"/>
                  </a:solidFill>
                  <a:latin typeface="Arial"/>
                  <a:ea typeface="Arial"/>
                  <a:cs typeface="Arial"/>
                  <a:sym typeface="Arial"/>
                </a:rPr>
                <a:t>（17.9兆円）</a:t>
              </a:r>
              <a:endParaRPr sz="1050">
                <a:solidFill>
                  <a:srgbClr val="000000"/>
                </a:solidFill>
                <a:latin typeface="Arial"/>
                <a:ea typeface="Arial"/>
                <a:cs typeface="Arial"/>
                <a:sym typeface="Arial"/>
              </a:endParaRPr>
            </a:p>
          </p:txBody>
        </p:sp>
        <p:sp>
          <p:nvSpPr>
            <p:cNvPr id="1348" name="Google Shape;1348;p106"/>
            <p:cNvSpPr txBox="1"/>
            <p:nvPr/>
          </p:nvSpPr>
          <p:spPr>
            <a:xfrm>
              <a:off x="7653027" y="3251151"/>
              <a:ext cx="854700" cy="618300"/>
            </a:xfrm>
            <a:prstGeom prst="rect">
              <a:avLst/>
            </a:prstGeom>
            <a:noFill/>
            <a:ln>
              <a:noFill/>
            </a:ln>
          </p:spPr>
          <p:txBody>
            <a:bodyPr anchorCtr="0" anchor="t" bIns="0" lIns="0" spcFirstLastPara="1" rIns="0" wrap="square" tIns="0">
              <a:spAutoFit/>
            </a:bodyPr>
            <a:lstStyle/>
            <a:p>
              <a:pPr indent="0" lvl="0" marL="0" marR="0" rtl="0" algn="ctr">
                <a:lnSpc>
                  <a:spcPct val="129214"/>
                </a:lnSpc>
                <a:spcBef>
                  <a:spcPts val="0"/>
                </a:spcBef>
                <a:spcAft>
                  <a:spcPts val="0"/>
                </a:spcAft>
                <a:buNone/>
              </a:pPr>
              <a:r>
                <a:rPr lang="ja-JP" sz="1400">
                  <a:solidFill>
                    <a:srgbClr val="231916"/>
                  </a:solidFill>
                  <a:latin typeface="Arial"/>
                  <a:ea typeface="Arial"/>
                  <a:cs typeface="Arial"/>
                  <a:sym typeface="Arial"/>
                </a:rPr>
                <a:t>法人税</a:t>
              </a:r>
              <a:endParaRPr sz="1400">
                <a:solidFill>
                  <a:srgbClr val="000000"/>
                </a:solidFill>
                <a:latin typeface="Arial"/>
                <a:ea typeface="Arial"/>
                <a:cs typeface="Arial"/>
                <a:sym typeface="Arial"/>
              </a:endParaRPr>
            </a:p>
            <a:p>
              <a:pPr indent="0" lvl="0" marL="0" marR="0" rtl="0" algn="ctr">
                <a:spcBef>
                  <a:spcPts val="65"/>
                </a:spcBef>
                <a:spcAft>
                  <a:spcPts val="0"/>
                </a:spcAft>
                <a:buNone/>
              </a:pPr>
              <a:r>
                <a:rPr lang="ja-JP" sz="1050">
                  <a:solidFill>
                    <a:srgbClr val="231916"/>
                  </a:solidFill>
                  <a:latin typeface="Arial"/>
                  <a:ea typeface="Arial"/>
                  <a:cs typeface="Arial"/>
                  <a:sym typeface="Arial"/>
                </a:rPr>
                <a:t>15.1％</a:t>
              </a:r>
              <a:endParaRPr sz="1050">
                <a:solidFill>
                  <a:srgbClr val="231916"/>
                </a:solidFill>
                <a:latin typeface="Arial"/>
                <a:ea typeface="Arial"/>
                <a:cs typeface="Arial"/>
                <a:sym typeface="Arial"/>
              </a:endParaRPr>
            </a:p>
            <a:p>
              <a:pPr indent="0" lvl="0" marL="0" marR="0" rtl="0" algn="ctr">
                <a:spcBef>
                  <a:spcPts val="65"/>
                </a:spcBef>
                <a:spcAft>
                  <a:spcPts val="0"/>
                </a:spcAft>
                <a:buNone/>
              </a:pPr>
              <a:r>
                <a:rPr lang="ja-JP" sz="1050">
                  <a:solidFill>
                    <a:srgbClr val="231916"/>
                  </a:solidFill>
                  <a:latin typeface="Arial"/>
                  <a:ea typeface="Arial"/>
                  <a:cs typeface="Arial"/>
                  <a:sym typeface="Arial"/>
                </a:rPr>
                <a:t>（17.0兆円）</a:t>
              </a:r>
              <a:endParaRPr sz="1050">
                <a:solidFill>
                  <a:srgbClr val="000000"/>
                </a:solidFill>
                <a:latin typeface="Arial"/>
                <a:ea typeface="Arial"/>
                <a:cs typeface="Arial"/>
                <a:sym typeface="Arial"/>
              </a:endParaRPr>
            </a:p>
          </p:txBody>
        </p:sp>
        <p:sp>
          <p:nvSpPr>
            <p:cNvPr id="1349" name="Google Shape;1349;p106"/>
            <p:cNvSpPr txBox="1"/>
            <p:nvPr/>
          </p:nvSpPr>
          <p:spPr>
            <a:xfrm>
              <a:off x="6816477" y="4276139"/>
              <a:ext cx="1243500" cy="618300"/>
            </a:xfrm>
            <a:prstGeom prst="rect">
              <a:avLst/>
            </a:prstGeom>
            <a:noFill/>
            <a:ln>
              <a:noFill/>
            </a:ln>
          </p:spPr>
          <p:txBody>
            <a:bodyPr anchorCtr="0" anchor="t" bIns="0" lIns="0" spcFirstLastPara="1" rIns="0" wrap="square" tIns="0">
              <a:spAutoFit/>
            </a:bodyPr>
            <a:lstStyle/>
            <a:p>
              <a:pPr indent="0" lvl="0" marL="0" marR="0" rtl="0" algn="ctr">
                <a:lnSpc>
                  <a:spcPct val="129214"/>
                </a:lnSpc>
                <a:spcBef>
                  <a:spcPts val="0"/>
                </a:spcBef>
                <a:spcAft>
                  <a:spcPts val="0"/>
                </a:spcAft>
                <a:buNone/>
              </a:pPr>
              <a:r>
                <a:rPr lang="ja-JP" sz="1400">
                  <a:solidFill>
                    <a:schemeClr val="dk1"/>
                  </a:solidFill>
                  <a:latin typeface="Arial"/>
                  <a:ea typeface="Arial"/>
                  <a:cs typeface="Arial"/>
                  <a:sym typeface="Arial"/>
                </a:rPr>
                <a:t>消費税</a:t>
              </a:r>
              <a:endParaRPr sz="1400">
                <a:solidFill>
                  <a:schemeClr val="dk1"/>
                </a:solidFill>
                <a:latin typeface="Arial"/>
                <a:ea typeface="Arial"/>
                <a:cs typeface="Arial"/>
                <a:sym typeface="Arial"/>
              </a:endParaRPr>
            </a:p>
            <a:p>
              <a:pPr indent="0" lvl="0" marL="0" marR="0" rtl="0" algn="ctr">
                <a:spcBef>
                  <a:spcPts val="65"/>
                </a:spcBef>
                <a:spcAft>
                  <a:spcPts val="0"/>
                </a:spcAft>
                <a:buNone/>
              </a:pPr>
              <a:r>
                <a:rPr lang="ja-JP" sz="1050">
                  <a:solidFill>
                    <a:schemeClr val="dk1"/>
                  </a:solidFill>
                  <a:latin typeface="Arial"/>
                  <a:ea typeface="Arial"/>
                  <a:cs typeface="Arial"/>
                  <a:sym typeface="Arial"/>
                </a:rPr>
                <a:t>21.2％</a:t>
              </a:r>
              <a:endParaRPr sz="1050">
                <a:solidFill>
                  <a:schemeClr val="dk1"/>
                </a:solidFill>
                <a:latin typeface="Arial"/>
                <a:ea typeface="Arial"/>
                <a:cs typeface="Arial"/>
                <a:sym typeface="Arial"/>
              </a:endParaRPr>
            </a:p>
            <a:p>
              <a:pPr indent="0" lvl="0" marL="0" marR="0" rtl="0" algn="ctr">
                <a:spcBef>
                  <a:spcPts val="65"/>
                </a:spcBef>
                <a:spcAft>
                  <a:spcPts val="0"/>
                </a:spcAft>
                <a:buNone/>
              </a:pPr>
              <a:r>
                <a:rPr lang="ja-JP" sz="1050">
                  <a:solidFill>
                    <a:schemeClr val="dk1"/>
                  </a:solidFill>
                  <a:latin typeface="Arial"/>
                  <a:ea typeface="Arial"/>
                  <a:cs typeface="Arial"/>
                  <a:sym typeface="Arial"/>
                </a:rPr>
                <a:t>（23.8兆円）</a:t>
              </a:r>
              <a:endParaRPr sz="1050">
                <a:solidFill>
                  <a:schemeClr val="dk1"/>
                </a:solidFill>
                <a:latin typeface="Arial"/>
                <a:ea typeface="Arial"/>
                <a:cs typeface="Arial"/>
                <a:sym typeface="Arial"/>
              </a:endParaRPr>
            </a:p>
          </p:txBody>
        </p:sp>
        <p:sp>
          <p:nvSpPr>
            <p:cNvPr id="1350" name="Google Shape;1350;p106"/>
            <p:cNvSpPr txBox="1"/>
            <p:nvPr/>
          </p:nvSpPr>
          <p:spPr>
            <a:xfrm>
              <a:off x="6028829" y="4549496"/>
              <a:ext cx="736800" cy="423900"/>
            </a:xfrm>
            <a:prstGeom prst="rect">
              <a:avLst/>
            </a:prstGeom>
            <a:noFill/>
            <a:ln>
              <a:noFill/>
            </a:ln>
          </p:spPr>
          <p:txBody>
            <a:bodyPr anchorCtr="0" anchor="t" bIns="0" lIns="0" spcFirstLastPara="1" rIns="0" wrap="square" tIns="0">
              <a:spAutoFit/>
            </a:bodyPr>
            <a:lstStyle/>
            <a:p>
              <a:pPr indent="0" lvl="0" marL="0" marR="0" rtl="0" algn="ctr">
                <a:spcBef>
                  <a:spcPts val="0"/>
                </a:spcBef>
                <a:spcAft>
                  <a:spcPts val="0"/>
                </a:spcAft>
                <a:buNone/>
              </a:pPr>
              <a:r>
                <a:rPr lang="ja-JP" sz="1000">
                  <a:solidFill>
                    <a:srgbClr val="231916"/>
                  </a:solidFill>
                  <a:latin typeface="Arial"/>
                  <a:ea typeface="Arial"/>
                  <a:cs typeface="Arial"/>
                  <a:sym typeface="Arial"/>
                </a:rPr>
                <a:t>その他税収</a:t>
              </a:r>
              <a:endParaRPr sz="1000">
                <a:solidFill>
                  <a:srgbClr val="000000"/>
                </a:solidFill>
                <a:latin typeface="Arial"/>
                <a:ea typeface="Arial"/>
                <a:cs typeface="Arial"/>
                <a:sym typeface="Arial"/>
              </a:endParaRPr>
            </a:p>
            <a:p>
              <a:pPr indent="0" lvl="0" marL="0" marR="0" rtl="0" algn="ctr">
                <a:lnSpc>
                  <a:spcPct val="111071"/>
                </a:lnSpc>
                <a:spcBef>
                  <a:spcPts val="0"/>
                </a:spcBef>
                <a:spcAft>
                  <a:spcPts val="0"/>
                </a:spcAft>
                <a:buNone/>
              </a:pPr>
              <a:r>
                <a:rPr lang="ja-JP" sz="831">
                  <a:solidFill>
                    <a:srgbClr val="231916"/>
                  </a:solidFill>
                  <a:latin typeface="Arial"/>
                  <a:ea typeface="Arial"/>
                  <a:cs typeface="Arial"/>
                  <a:sym typeface="Arial"/>
                </a:rPr>
                <a:t>9.6％</a:t>
              </a:r>
              <a:endParaRPr sz="831">
                <a:solidFill>
                  <a:srgbClr val="231916"/>
                </a:solidFill>
                <a:latin typeface="Arial"/>
                <a:ea typeface="Arial"/>
                <a:cs typeface="Arial"/>
                <a:sym typeface="Arial"/>
              </a:endParaRPr>
            </a:p>
            <a:p>
              <a:pPr indent="0" lvl="0" marL="0" marR="0" rtl="0" algn="ctr">
                <a:lnSpc>
                  <a:spcPct val="111071"/>
                </a:lnSpc>
                <a:spcBef>
                  <a:spcPts val="0"/>
                </a:spcBef>
                <a:spcAft>
                  <a:spcPts val="0"/>
                </a:spcAft>
                <a:buNone/>
              </a:pPr>
              <a:r>
                <a:rPr lang="ja-JP" sz="831">
                  <a:solidFill>
                    <a:srgbClr val="231916"/>
                  </a:solidFill>
                  <a:latin typeface="Arial"/>
                  <a:ea typeface="Arial"/>
                  <a:cs typeface="Arial"/>
                  <a:sym typeface="Arial"/>
                </a:rPr>
                <a:t>（10.8兆円）</a:t>
              </a:r>
              <a:endParaRPr sz="831">
                <a:solidFill>
                  <a:srgbClr val="000000"/>
                </a:solidFill>
                <a:latin typeface="Arial"/>
                <a:ea typeface="Arial"/>
                <a:cs typeface="Arial"/>
                <a:sym typeface="Arial"/>
              </a:endParaRPr>
            </a:p>
          </p:txBody>
        </p:sp>
        <p:sp>
          <p:nvSpPr>
            <p:cNvPr id="1351" name="Google Shape;1351;p106"/>
            <p:cNvSpPr txBox="1"/>
            <p:nvPr/>
          </p:nvSpPr>
          <p:spPr>
            <a:xfrm>
              <a:off x="5407586" y="4146501"/>
              <a:ext cx="771900" cy="438300"/>
            </a:xfrm>
            <a:prstGeom prst="rect">
              <a:avLst/>
            </a:prstGeom>
            <a:noFill/>
            <a:ln>
              <a:noFill/>
            </a:ln>
          </p:spPr>
          <p:txBody>
            <a:bodyPr anchorCtr="0" anchor="t" bIns="0" lIns="0" spcFirstLastPara="1" rIns="0" wrap="square" tIns="0">
              <a:spAutoFit/>
            </a:bodyPr>
            <a:lstStyle/>
            <a:p>
              <a:pPr indent="0" lvl="0" marL="11723" marR="0" rtl="0" algn="ctr">
                <a:spcBef>
                  <a:spcPts val="0"/>
                </a:spcBef>
                <a:spcAft>
                  <a:spcPts val="0"/>
                </a:spcAft>
                <a:buNone/>
              </a:pPr>
              <a:r>
                <a:rPr lang="ja-JP" sz="1000">
                  <a:solidFill>
                    <a:srgbClr val="231916"/>
                  </a:solidFill>
                  <a:latin typeface="Arial"/>
                  <a:ea typeface="Arial"/>
                  <a:cs typeface="Arial"/>
                  <a:sym typeface="Arial"/>
                </a:rPr>
                <a:t>その他収入</a:t>
              </a:r>
              <a:endParaRPr/>
            </a:p>
            <a:p>
              <a:pPr indent="0" lvl="0" marL="11723" marR="0" rtl="0" algn="ctr">
                <a:lnSpc>
                  <a:spcPct val="100108"/>
                </a:lnSpc>
                <a:spcBef>
                  <a:spcPts val="0"/>
                </a:spcBef>
                <a:spcAft>
                  <a:spcPts val="0"/>
                </a:spcAft>
                <a:buNone/>
              </a:pPr>
              <a:r>
                <a:rPr lang="ja-JP" sz="922">
                  <a:solidFill>
                    <a:srgbClr val="231916"/>
                  </a:solidFill>
                  <a:latin typeface="Arial"/>
                  <a:ea typeface="Arial"/>
                  <a:cs typeface="Arial"/>
                  <a:sym typeface="Arial"/>
                </a:rPr>
                <a:t>6.7％</a:t>
              </a:r>
              <a:endParaRPr sz="922">
                <a:solidFill>
                  <a:srgbClr val="231916"/>
                </a:solidFill>
                <a:latin typeface="Arial"/>
                <a:ea typeface="Arial"/>
                <a:cs typeface="Arial"/>
                <a:sym typeface="Arial"/>
              </a:endParaRPr>
            </a:p>
            <a:p>
              <a:pPr indent="0" lvl="0" marL="11723" marR="0" rtl="0" algn="ctr">
                <a:lnSpc>
                  <a:spcPct val="100108"/>
                </a:lnSpc>
                <a:spcBef>
                  <a:spcPts val="0"/>
                </a:spcBef>
                <a:spcAft>
                  <a:spcPts val="0"/>
                </a:spcAft>
                <a:buNone/>
              </a:pPr>
              <a:r>
                <a:rPr lang="ja-JP" sz="922">
                  <a:solidFill>
                    <a:srgbClr val="231916"/>
                  </a:solidFill>
                  <a:latin typeface="Arial"/>
                  <a:ea typeface="Arial"/>
                  <a:cs typeface="Arial"/>
                  <a:sym typeface="Arial"/>
                </a:rPr>
                <a:t>（7.5兆円）</a:t>
              </a:r>
              <a:endParaRPr/>
            </a:p>
          </p:txBody>
        </p:sp>
        <p:sp>
          <p:nvSpPr>
            <p:cNvPr id="1352" name="Google Shape;1352;p106"/>
            <p:cNvSpPr txBox="1"/>
            <p:nvPr/>
          </p:nvSpPr>
          <p:spPr>
            <a:xfrm>
              <a:off x="5202691" y="2447239"/>
              <a:ext cx="1099500" cy="966000"/>
            </a:xfrm>
            <a:prstGeom prst="rect">
              <a:avLst/>
            </a:prstGeom>
            <a:noFill/>
            <a:ln>
              <a:noFill/>
            </a:ln>
          </p:spPr>
          <p:txBody>
            <a:bodyPr anchorCtr="0" anchor="t" bIns="0" lIns="0" spcFirstLastPara="1" rIns="0" wrap="square" tIns="0">
              <a:spAutoFit/>
            </a:bodyPr>
            <a:lstStyle/>
            <a:p>
              <a:pPr indent="0" lvl="0" marL="0" marR="0" rtl="0" algn="ctr">
                <a:lnSpc>
                  <a:spcPct val="129214"/>
                </a:lnSpc>
                <a:spcBef>
                  <a:spcPts val="0"/>
                </a:spcBef>
                <a:spcAft>
                  <a:spcPts val="0"/>
                </a:spcAft>
                <a:buNone/>
              </a:pPr>
              <a:r>
                <a:rPr lang="ja-JP" sz="1400">
                  <a:solidFill>
                    <a:srgbClr val="D63636"/>
                  </a:solidFill>
                  <a:latin typeface="Arial"/>
                  <a:ea typeface="Arial"/>
                  <a:cs typeface="Arial"/>
                  <a:sym typeface="Arial"/>
                </a:rPr>
                <a:t>     公債金</a:t>
              </a:r>
              <a:endParaRPr sz="1400">
                <a:solidFill>
                  <a:srgbClr val="D63636"/>
                </a:solidFill>
                <a:latin typeface="Arial"/>
                <a:ea typeface="Arial"/>
                <a:cs typeface="Arial"/>
                <a:sym typeface="Arial"/>
              </a:endParaRPr>
            </a:p>
            <a:p>
              <a:pPr indent="0" lvl="0" marL="0" marR="0" rtl="0" algn="ctr">
                <a:lnSpc>
                  <a:spcPct val="129214"/>
                </a:lnSpc>
                <a:spcBef>
                  <a:spcPts val="0"/>
                </a:spcBef>
                <a:spcAft>
                  <a:spcPts val="0"/>
                </a:spcAft>
                <a:buNone/>
              </a:pPr>
              <a:r>
                <a:rPr lang="ja-JP" sz="1400">
                  <a:solidFill>
                    <a:srgbClr val="D63636"/>
                  </a:solidFill>
                  <a:latin typeface="Arial"/>
                  <a:ea typeface="Arial"/>
                  <a:cs typeface="Arial"/>
                  <a:sym typeface="Arial"/>
                </a:rPr>
                <a:t>     （借金）</a:t>
              </a:r>
              <a:endParaRPr sz="1400">
                <a:solidFill>
                  <a:srgbClr val="D63636"/>
                </a:solidFill>
                <a:latin typeface="Arial"/>
                <a:ea typeface="Arial"/>
                <a:cs typeface="Arial"/>
                <a:sym typeface="Arial"/>
              </a:endParaRPr>
            </a:p>
            <a:p>
              <a:pPr indent="0" lvl="0" marL="0" marR="0" rtl="0" algn="ctr">
                <a:lnSpc>
                  <a:spcPct val="30000"/>
                </a:lnSpc>
                <a:spcBef>
                  <a:spcPts val="0"/>
                </a:spcBef>
                <a:spcAft>
                  <a:spcPts val="0"/>
                </a:spcAft>
                <a:buNone/>
              </a:pPr>
              <a:r>
                <a:t/>
              </a:r>
              <a:endParaRPr sz="1500">
                <a:solidFill>
                  <a:srgbClr val="D63636"/>
                </a:solidFill>
                <a:latin typeface="Arial"/>
                <a:ea typeface="Arial"/>
                <a:cs typeface="Arial"/>
                <a:sym typeface="Arial"/>
              </a:endParaRPr>
            </a:p>
            <a:p>
              <a:pPr indent="0" lvl="0" marL="0" marR="0" rtl="0" algn="ctr">
                <a:spcBef>
                  <a:spcPts val="65"/>
                </a:spcBef>
                <a:spcAft>
                  <a:spcPts val="0"/>
                </a:spcAft>
                <a:buNone/>
              </a:pPr>
              <a:r>
                <a:rPr lang="ja-JP" sz="1050">
                  <a:solidFill>
                    <a:srgbClr val="D63636"/>
                  </a:solidFill>
                  <a:latin typeface="Arial"/>
                  <a:ea typeface="Arial"/>
                  <a:cs typeface="Arial"/>
                  <a:sym typeface="Arial"/>
                </a:rPr>
                <a:t>31.5％</a:t>
              </a:r>
              <a:endParaRPr sz="1050">
                <a:solidFill>
                  <a:srgbClr val="D63636"/>
                </a:solidFill>
                <a:latin typeface="Arial"/>
                <a:ea typeface="Arial"/>
                <a:cs typeface="Arial"/>
                <a:sym typeface="Arial"/>
              </a:endParaRPr>
            </a:p>
            <a:p>
              <a:pPr indent="0" lvl="0" marL="0" marR="0" rtl="0" algn="ctr">
                <a:spcBef>
                  <a:spcPts val="65"/>
                </a:spcBef>
                <a:spcAft>
                  <a:spcPts val="0"/>
                </a:spcAft>
                <a:buNone/>
              </a:pPr>
              <a:r>
                <a:rPr lang="ja-JP" sz="1050">
                  <a:solidFill>
                    <a:srgbClr val="D63636"/>
                  </a:solidFill>
                  <a:latin typeface="Arial"/>
                  <a:ea typeface="Arial"/>
                  <a:cs typeface="Arial"/>
                  <a:sym typeface="Arial"/>
                </a:rPr>
                <a:t>（35.4兆円）</a:t>
              </a:r>
              <a:endParaRPr sz="1050">
                <a:solidFill>
                  <a:srgbClr val="D63636"/>
                </a:solidFill>
                <a:latin typeface="Arial"/>
                <a:ea typeface="Arial"/>
                <a:cs typeface="Arial"/>
                <a:sym typeface="Arial"/>
              </a:endParaRPr>
            </a:p>
          </p:txBody>
        </p:sp>
        <p:sp>
          <p:nvSpPr>
            <p:cNvPr id="1353" name="Google Shape;1353;p106"/>
            <p:cNvSpPr/>
            <p:nvPr/>
          </p:nvSpPr>
          <p:spPr>
            <a:xfrm>
              <a:off x="6125671" y="2803995"/>
              <a:ext cx="1467900" cy="1467900"/>
            </a:xfrm>
            <a:prstGeom prst="ellipse">
              <a:avLst/>
            </a:prstGeom>
            <a:solidFill>
              <a:schemeClr val="lt1"/>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2400"/>
                <a:buFont typeface="Arial"/>
                <a:buNone/>
              </a:pPr>
              <a:r>
                <a:t/>
              </a:r>
              <a:endParaRPr b="0" i="0" sz="2400" u="none" cap="none" strike="noStrike">
                <a:solidFill>
                  <a:schemeClr val="dk1"/>
                </a:solidFill>
                <a:latin typeface="Arial"/>
                <a:ea typeface="Arial"/>
                <a:cs typeface="Arial"/>
                <a:sym typeface="Arial"/>
              </a:endParaRPr>
            </a:p>
          </p:txBody>
        </p:sp>
        <p:sp>
          <p:nvSpPr>
            <p:cNvPr id="1354" name="Google Shape;1354;p106"/>
            <p:cNvSpPr txBox="1"/>
            <p:nvPr/>
          </p:nvSpPr>
          <p:spPr>
            <a:xfrm>
              <a:off x="6281143" y="3146304"/>
              <a:ext cx="1157100" cy="813000"/>
            </a:xfrm>
            <a:prstGeom prst="rect">
              <a:avLst/>
            </a:prstGeom>
            <a:noFill/>
            <a:ln>
              <a:noFill/>
            </a:ln>
          </p:spPr>
          <p:txBody>
            <a:bodyPr anchorCtr="0" anchor="t" bIns="0" lIns="0" spcFirstLastPara="1" rIns="0" wrap="square" tIns="0">
              <a:spAutoFit/>
            </a:bodyPr>
            <a:lstStyle/>
            <a:p>
              <a:pPr indent="0" lvl="0" marL="11723" marR="4688" rtl="0" algn="ctr">
                <a:lnSpc>
                  <a:spcPct val="110500"/>
                </a:lnSpc>
                <a:spcBef>
                  <a:spcPts val="0"/>
                </a:spcBef>
                <a:spcAft>
                  <a:spcPts val="0"/>
                </a:spcAft>
                <a:buNone/>
              </a:pPr>
              <a:r>
                <a:rPr lang="ja-JP" sz="1800">
                  <a:solidFill>
                    <a:srgbClr val="231916"/>
                  </a:solidFill>
                  <a:latin typeface="Arial"/>
                  <a:ea typeface="Arial"/>
                  <a:cs typeface="Arial"/>
                  <a:sym typeface="Arial"/>
                </a:rPr>
                <a:t>一般会計</a:t>
              </a:r>
              <a:endParaRPr sz="1800">
                <a:solidFill>
                  <a:srgbClr val="231916"/>
                </a:solidFill>
                <a:latin typeface="Arial"/>
                <a:ea typeface="Arial"/>
                <a:cs typeface="Arial"/>
                <a:sym typeface="Arial"/>
              </a:endParaRPr>
            </a:p>
            <a:p>
              <a:pPr indent="0" lvl="0" marL="11723" marR="4688" rtl="0" algn="ctr">
                <a:lnSpc>
                  <a:spcPct val="110500"/>
                </a:lnSpc>
                <a:spcBef>
                  <a:spcPts val="0"/>
                </a:spcBef>
                <a:spcAft>
                  <a:spcPts val="0"/>
                </a:spcAft>
                <a:buNone/>
              </a:pPr>
              <a:r>
                <a:rPr lang="ja-JP" sz="1800">
                  <a:solidFill>
                    <a:srgbClr val="231916"/>
                  </a:solidFill>
                  <a:latin typeface="Arial"/>
                  <a:ea typeface="Arial"/>
                  <a:cs typeface="Arial"/>
                  <a:sym typeface="Arial"/>
                </a:rPr>
                <a:t>歳入総額</a:t>
              </a:r>
              <a:endParaRPr sz="1800">
                <a:solidFill>
                  <a:srgbClr val="000000"/>
                </a:solidFill>
                <a:latin typeface="Arial"/>
                <a:ea typeface="Arial"/>
                <a:cs typeface="Arial"/>
                <a:sym typeface="Arial"/>
              </a:endParaRPr>
            </a:p>
            <a:p>
              <a:pPr indent="0" lvl="0" marL="46893" marR="0" rtl="0" algn="ctr">
                <a:spcBef>
                  <a:spcPts val="125"/>
                </a:spcBef>
                <a:spcAft>
                  <a:spcPts val="0"/>
                </a:spcAft>
                <a:buNone/>
              </a:pPr>
              <a:r>
                <a:rPr lang="ja-JP" sz="1200">
                  <a:solidFill>
                    <a:srgbClr val="231916"/>
                  </a:solidFill>
                  <a:latin typeface="Arial"/>
                  <a:ea typeface="Arial"/>
                  <a:cs typeface="Arial"/>
                  <a:sym typeface="Arial"/>
                </a:rPr>
                <a:t>(112.6兆円)</a:t>
              </a:r>
              <a:endParaRPr/>
            </a:p>
          </p:txBody>
        </p:sp>
        <p:grpSp>
          <p:nvGrpSpPr>
            <p:cNvPr id="1355" name="Google Shape;1355;p106"/>
            <p:cNvGrpSpPr/>
            <p:nvPr/>
          </p:nvGrpSpPr>
          <p:grpSpPr>
            <a:xfrm>
              <a:off x="4781156" y="1879576"/>
              <a:ext cx="828300" cy="284400"/>
              <a:chOff x="4781156" y="2669544"/>
              <a:chExt cx="828300" cy="284400"/>
            </a:xfrm>
          </p:grpSpPr>
          <p:sp>
            <p:nvSpPr>
              <p:cNvPr id="1356" name="Google Shape;1356;p106"/>
              <p:cNvSpPr txBox="1"/>
              <p:nvPr/>
            </p:nvSpPr>
            <p:spPr>
              <a:xfrm>
                <a:off x="4855347" y="2679703"/>
                <a:ext cx="679800" cy="231000"/>
              </a:xfrm>
              <a:prstGeom prst="rect">
                <a:avLst/>
              </a:prstGeom>
              <a:noFill/>
              <a:ln>
                <a:noFill/>
              </a:ln>
            </p:spPr>
            <p:txBody>
              <a:bodyPr anchorCtr="0" anchor="t" bIns="0" lIns="0" spcFirstLastPara="1" rIns="0" wrap="square" tIns="0">
                <a:spAutoFit/>
              </a:bodyPr>
              <a:lstStyle/>
              <a:p>
                <a:pPr indent="0" lvl="0" marL="11723" marR="0" rtl="0" algn="ctr">
                  <a:spcBef>
                    <a:spcPts val="0"/>
                  </a:spcBef>
                  <a:spcAft>
                    <a:spcPts val="0"/>
                  </a:spcAft>
                  <a:buNone/>
                </a:pPr>
                <a:r>
                  <a:rPr lang="ja-JP" sz="1500">
                    <a:solidFill>
                      <a:srgbClr val="231916"/>
                    </a:solidFill>
                    <a:latin typeface="Arial"/>
                    <a:ea typeface="Arial"/>
                    <a:cs typeface="Arial"/>
                    <a:sym typeface="Arial"/>
                  </a:rPr>
                  <a:t>歳 入</a:t>
                </a:r>
                <a:endParaRPr sz="1500">
                  <a:solidFill>
                    <a:srgbClr val="000000"/>
                  </a:solidFill>
                  <a:latin typeface="Arial"/>
                  <a:ea typeface="Arial"/>
                  <a:cs typeface="Arial"/>
                  <a:sym typeface="Arial"/>
                </a:endParaRPr>
              </a:p>
            </p:txBody>
          </p:sp>
          <p:sp>
            <p:nvSpPr>
              <p:cNvPr id="1357" name="Google Shape;1357;p106"/>
              <p:cNvSpPr/>
              <p:nvPr/>
            </p:nvSpPr>
            <p:spPr>
              <a:xfrm>
                <a:off x="4781156" y="2669544"/>
                <a:ext cx="828300" cy="284400"/>
              </a:xfrm>
              <a:prstGeom prst="rect">
                <a:avLst/>
              </a:prstGeom>
              <a:noFill/>
              <a:ln cap="flat" cmpd="sng" w="19050">
                <a:solidFill>
                  <a:srgbClr val="00488A"/>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2400"/>
                  <a:buFont typeface="Arial"/>
                  <a:buNone/>
                </a:pPr>
                <a:r>
                  <a:t/>
                </a:r>
                <a:endParaRPr b="0" i="0" sz="2400" u="none" cap="none" strike="noStrike">
                  <a:solidFill>
                    <a:schemeClr val="dk1"/>
                  </a:solidFill>
                  <a:latin typeface="Arial"/>
                  <a:ea typeface="Arial"/>
                  <a:cs typeface="Arial"/>
                  <a:sym typeface="Arial"/>
                </a:endParaRPr>
              </a:p>
            </p:txBody>
          </p:sp>
        </p:grpSp>
        <p:sp>
          <p:nvSpPr>
            <p:cNvPr id="1358" name="Google Shape;1358;p106"/>
            <p:cNvSpPr txBox="1"/>
            <p:nvPr/>
          </p:nvSpPr>
          <p:spPr>
            <a:xfrm>
              <a:off x="7223522" y="899660"/>
              <a:ext cx="3993000" cy="277200"/>
            </a:xfrm>
            <a:prstGeom prst="rect">
              <a:avLst/>
            </a:prstGeom>
            <a:noFill/>
            <a:ln>
              <a:noFill/>
            </a:ln>
          </p:spPr>
          <p:txBody>
            <a:bodyPr anchorCtr="0" anchor="t" bIns="0" lIns="0" spcFirstLastPara="1" rIns="0" wrap="square" tIns="0">
              <a:spAutoFit/>
            </a:bodyPr>
            <a:lstStyle/>
            <a:p>
              <a:pPr indent="0" lvl="0" marL="11723" marR="4688" rtl="0" algn="ctr">
                <a:lnSpc>
                  <a:spcPct val="110500"/>
                </a:lnSpc>
                <a:spcBef>
                  <a:spcPts val="0"/>
                </a:spcBef>
                <a:spcAft>
                  <a:spcPts val="0"/>
                </a:spcAft>
                <a:buNone/>
              </a:pPr>
              <a:r>
                <a:rPr lang="ja-JP" sz="1800">
                  <a:solidFill>
                    <a:srgbClr val="231916"/>
                  </a:solidFill>
                  <a:latin typeface="Arial"/>
                  <a:ea typeface="Arial"/>
                  <a:cs typeface="Arial"/>
                  <a:sym typeface="Arial"/>
                </a:rPr>
                <a:t>2024年度（令和６年度）予算</a:t>
              </a:r>
              <a:endParaRPr sz="1800">
                <a:solidFill>
                  <a:srgbClr val="231916"/>
                </a:solidFill>
                <a:latin typeface="Arial"/>
                <a:ea typeface="Arial"/>
                <a:cs typeface="Arial"/>
                <a:sym typeface="Arial"/>
              </a:endParaRPr>
            </a:p>
          </p:txBody>
        </p:sp>
      </p:grpSp>
      <p:sp>
        <p:nvSpPr>
          <p:cNvPr id="1359" name="Google Shape;1359;p106"/>
          <p:cNvSpPr txBox="1"/>
          <p:nvPr>
            <p:ph idx="12" type="sldNum"/>
          </p:nvPr>
        </p:nvSpPr>
        <p:spPr>
          <a:xfrm>
            <a:off x="8769893" y="6443281"/>
            <a:ext cx="374100" cy="298500"/>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None/>
            </a:pPr>
            <a:fld id="{00000000-1234-1234-1234-123412341234}" type="slidenum">
              <a:rPr lang="ja-JP"/>
              <a:t>‹#›</a:t>
            </a:fld>
            <a:endParaRPr/>
          </a:p>
        </p:txBody>
      </p:sp>
      <p:sp>
        <p:nvSpPr>
          <p:cNvPr id="1360" name="Google Shape;1360;p106"/>
          <p:cNvSpPr txBox="1"/>
          <p:nvPr/>
        </p:nvSpPr>
        <p:spPr>
          <a:xfrm>
            <a:off x="240030" y="134966"/>
            <a:ext cx="8771100" cy="457200"/>
          </a:xfrm>
          <a:prstGeom prst="rect">
            <a:avLst/>
          </a:prstGeom>
          <a:no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rPr lang="ja-JP" sz="2500">
                <a:solidFill>
                  <a:srgbClr val="005BAD"/>
                </a:solidFill>
                <a:latin typeface="Arial"/>
                <a:ea typeface="Arial"/>
                <a:cs typeface="Arial"/>
                <a:sym typeface="Arial"/>
              </a:rPr>
              <a:t>３</a:t>
            </a:r>
            <a:r>
              <a:rPr lang="ja-JP" sz="2200">
                <a:solidFill>
                  <a:srgbClr val="005BAD"/>
                </a:solidFill>
                <a:latin typeface="Arial"/>
                <a:ea typeface="Arial"/>
                <a:cs typeface="Arial"/>
                <a:sym typeface="Arial"/>
              </a:rPr>
              <a:t>. </a:t>
            </a:r>
            <a:r>
              <a:rPr lang="ja-JP" sz="2200">
                <a:solidFill>
                  <a:schemeClr val="dk1"/>
                </a:solidFill>
                <a:latin typeface="Arial"/>
                <a:ea typeface="Arial"/>
                <a:cs typeface="Arial"/>
                <a:sym typeface="Arial"/>
              </a:rPr>
              <a:t>国の財政をみてみよう①</a:t>
            </a:r>
            <a:endParaRPr/>
          </a:p>
        </p:txBody>
      </p:sp>
      <p:pic>
        <p:nvPicPr>
          <p:cNvPr id="1361" name="Google Shape;1361;p106"/>
          <p:cNvPicPr preferRelativeResize="0"/>
          <p:nvPr/>
        </p:nvPicPr>
        <p:blipFill rotWithShape="1">
          <a:blip r:embed="rId4">
            <a:alphaModFix/>
          </a:blip>
          <a:srcRect b="0" l="0" r="0" t="0"/>
          <a:stretch/>
        </p:blipFill>
        <p:spPr>
          <a:xfrm>
            <a:off x="4536939" y="1366801"/>
            <a:ext cx="4785300" cy="4785300"/>
          </a:xfrm>
          <a:prstGeom prst="rect">
            <a:avLst/>
          </a:prstGeom>
          <a:noFill/>
          <a:ln>
            <a:noFill/>
          </a:ln>
        </p:spPr>
      </p:pic>
      <p:pic>
        <p:nvPicPr>
          <p:cNvPr id="1362" name="Google Shape;1362;p106"/>
          <p:cNvPicPr preferRelativeResize="0"/>
          <p:nvPr/>
        </p:nvPicPr>
        <p:blipFill rotWithShape="1">
          <a:blip r:embed="rId5">
            <a:alphaModFix/>
          </a:blip>
          <a:srcRect b="0" l="0" r="0" t="0"/>
          <a:stretch/>
        </p:blipFill>
        <p:spPr>
          <a:xfrm>
            <a:off x="4359448" y="1849418"/>
            <a:ext cx="4769100" cy="3706200"/>
          </a:xfrm>
          <a:prstGeom prst="rect">
            <a:avLst/>
          </a:prstGeom>
          <a:noFill/>
          <a:ln>
            <a:noFill/>
          </a:ln>
        </p:spPr>
      </p:pic>
      <p:grpSp>
        <p:nvGrpSpPr>
          <p:cNvPr id="1363" name="Google Shape;1363;p106"/>
          <p:cNvGrpSpPr/>
          <p:nvPr/>
        </p:nvGrpSpPr>
        <p:grpSpPr>
          <a:xfrm>
            <a:off x="4654915" y="1676782"/>
            <a:ext cx="4137736" cy="4133373"/>
            <a:chOff x="267187" y="1639955"/>
            <a:chExt cx="4137736" cy="4133373"/>
          </a:xfrm>
        </p:grpSpPr>
        <p:sp>
          <p:nvSpPr>
            <p:cNvPr id="1364" name="Google Shape;1364;p106"/>
            <p:cNvSpPr txBox="1"/>
            <p:nvPr/>
          </p:nvSpPr>
          <p:spPr>
            <a:xfrm>
              <a:off x="3217395" y="2938192"/>
              <a:ext cx="986700" cy="337200"/>
            </a:xfrm>
            <a:prstGeom prst="rect">
              <a:avLst/>
            </a:prstGeom>
            <a:noFill/>
            <a:ln>
              <a:noFill/>
            </a:ln>
          </p:spPr>
          <p:txBody>
            <a:bodyPr anchorCtr="0" anchor="t" bIns="0" lIns="0" spcFirstLastPara="1" rIns="0" wrap="square" tIns="0">
              <a:spAutoFit/>
            </a:bodyPr>
            <a:lstStyle/>
            <a:p>
              <a:pPr indent="0" lvl="0" marL="0" marR="39858" rtl="0" algn="ctr">
                <a:lnSpc>
                  <a:spcPct val="108571"/>
                </a:lnSpc>
                <a:spcBef>
                  <a:spcPts val="0"/>
                </a:spcBef>
                <a:spcAft>
                  <a:spcPts val="0"/>
                </a:spcAft>
                <a:buNone/>
              </a:pPr>
              <a:r>
                <a:rPr lang="ja-JP" sz="1050">
                  <a:solidFill>
                    <a:schemeClr val="dk1"/>
                  </a:solidFill>
                  <a:latin typeface="Arial"/>
                  <a:ea typeface="Arial"/>
                  <a:cs typeface="Arial"/>
                  <a:sym typeface="Arial"/>
                </a:rPr>
                <a:t>33.5％</a:t>
              </a:r>
              <a:endParaRPr/>
            </a:p>
            <a:p>
              <a:pPr indent="0" lvl="0" marL="0" marR="39858" rtl="0" algn="ctr">
                <a:lnSpc>
                  <a:spcPct val="108571"/>
                </a:lnSpc>
                <a:spcBef>
                  <a:spcPts val="0"/>
                </a:spcBef>
                <a:spcAft>
                  <a:spcPts val="0"/>
                </a:spcAft>
                <a:buNone/>
              </a:pPr>
              <a:r>
                <a:rPr lang="ja-JP" sz="1050">
                  <a:solidFill>
                    <a:schemeClr val="dk1"/>
                  </a:solidFill>
                  <a:latin typeface="Arial"/>
                  <a:ea typeface="Arial"/>
                  <a:cs typeface="Arial"/>
                  <a:sym typeface="Arial"/>
                </a:rPr>
                <a:t>（37.7兆円）</a:t>
              </a:r>
              <a:endParaRPr sz="1050">
                <a:solidFill>
                  <a:schemeClr val="dk1"/>
                </a:solidFill>
                <a:latin typeface="Arial"/>
                <a:ea typeface="Arial"/>
                <a:cs typeface="Arial"/>
                <a:sym typeface="Arial"/>
              </a:endParaRPr>
            </a:p>
          </p:txBody>
        </p:sp>
        <p:sp>
          <p:nvSpPr>
            <p:cNvPr id="1365" name="Google Shape;1365;p106"/>
            <p:cNvSpPr txBox="1"/>
            <p:nvPr/>
          </p:nvSpPr>
          <p:spPr>
            <a:xfrm>
              <a:off x="2696072" y="4621323"/>
              <a:ext cx="820500" cy="315000"/>
            </a:xfrm>
            <a:prstGeom prst="rect">
              <a:avLst/>
            </a:prstGeom>
            <a:noFill/>
            <a:ln>
              <a:noFill/>
            </a:ln>
          </p:spPr>
          <p:txBody>
            <a:bodyPr anchorCtr="0" anchor="t" bIns="0" lIns="0" spcFirstLastPara="1" rIns="0" wrap="square" tIns="0">
              <a:spAutoFit/>
            </a:bodyPr>
            <a:lstStyle/>
            <a:p>
              <a:pPr indent="0" lvl="0" marL="0" marR="0" rtl="0" algn="ctr">
                <a:spcBef>
                  <a:spcPts val="0"/>
                </a:spcBef>
                <a:spcAft>
                  <a:spcPts val="0"/>
                </a:spcAft>
                <a:buNone/>
              </a:pPr>
              <a:r>
                <a:rPr lang="ja-JP" sz="1000">
                  <a:solidFill>
                    <a:schemeClr val="dk1"/>
                  </a:solidFill>
                  <a:latin typeface="Arial"/>
                  <a:ea typeface="Arial"/>
                  <a:cs typeface="Arial"/>
                  <a:sym typeface="Arial"/>
                </a:rPr>
                <a:t>15.8％</a:t>
              </a:r>
              <a:endParaRPr sz="1000">
                <a:solidFill>
                  <a:schemeClr val="dk1"/>
                </a:solidFill>
                <a:latin typeface="Arial"/>
                <a:ea typeface="Arial"/>
                <a:cs typeface="Arial"/>
                <a:sym typeface="Arial"/>
              </a:endParaRPr>
            </a:p>
            <a:p>
              <a:pPr indent="0" lvl="0" marL="0" marR="0" rtl="0" algn="ctr">
                <a:spcBef>
                  <a:spcPts val="55"/>
                </a:spcBef>
                <a:spcAft>
                  <a:spcPts val="0"/>
                </a:spcAft>
                <a:buNone/>
              </a:pPr>
              <a:r>
                <a:rPr lang="ja-JP" sz="1000">
                  <a:solidFill>
                    <a:schemeClr val="dk1"/>
                  </a:solidFill>
                  <a:latin typeface="Arial"/>
                  <a:ea typeface="Arial"/>
                  <a:cs typeface="Arial"/>
                  <a:sym typeface="Arial"/>
                </a:rPr>
                <a:t>（17.8兆円）</a:t>
              </a:r>
              <a:endParaRPr sz="1000">
                <a:solidFill>
                  <a:schemeClr val="dk1"/>
                </a:solidFill>
                <a:latin typeface="Arial"/>
                <a:ea typeface="Arial"/>
                <a:cs typeface="Arial"/>
                <a:sym typeface="Arial"/>
              </a:endParaRPr>
            </a:p>
          </p:txBody>
        </p:sp>
        <p:sp>
          <p:nvSpPr>
            <p:cNvPr id="1366" name="Google Shape;1366;p106"/>
            <p:cNvSpPr txBox="1"/>
            <p:nvPr/>
          </p:nvSpPr>
          <p:spPr>
            <a:xfrm>
              <a:off x="987914" y="5224020"/>
              <a:ext cx="718500" cy="505500"/>
            </a:xfrm>
            <a:prstGeom prst="rect">
              <a:avLst/>
            </a:prstGeom>
            <a:noFill/>
            <a:ln>
              <a:noFill/>
            </a:ln>
          </p:spPr>
          <p:txBody>
            <a:bodyPr anchorCtr="0" anchor="t" bIns="0" lIns="0" spcFirstLastPara="1" rIns="0" wrap="square" tIns="0">
              <a:spAutoFit/>
            </a:bodyPr>
            <a:lstStyle/>
            <a:p>
              <a:pPr indent="0" lvl="0" marL="11723" marR="0" rtl="0" algn="ctr">
                <a:spcBef>
                  <a:spcPts val="0"/>
                </a:spcBef>
                <a:spcAft>
                  <a:spcPts val="0"/>
                </a:spcAft>
                <a:buNone/>
              </a:pPr>
              <a:r>
                <a:rPr lang="ja-JP" sz="1300">
                  <a:solidFill>
                    <a:srgbClr val="231916"/>
                  </a:solidFill>
                  <a:latin typeface="Arial"/>
                  <a:ea typeface="Arial"/>
                  <a:cs typeface="Arial"/>
                  <a:sym typeface="Arial"/>
                </a:rPr>
                <a:t>公共事業</a:t>
              </a:r>
              <a:endParaRPr sz="1300">
                <a:solidFill>
                  <a:srgbClr val="000000"/>
                </a:solidFill>
                <a:latin typeface="Arial"/>
                <a:ea typeface="Arial"/>
                <a:cs typeface="Arial"/>
                <a:sym typeface="Arial"/>
              </a:endParaRPr>
            </a:p>
            <a:p>
              <a:pPr indent="0" lvl="0" marL="11723" marR="0" rtl="0" algn="ctr">
                <a:lnSpc>
                  <a:spcPct val="99200"/>
                </a:lnSpc>
                <a:spcBef>
                  <a:spcPts val="0"/>
                </a:spcBef>
                <a:spcAft>
                  <a:spcPts val="0"/>
                </a:spcAft>
                <a:buNone/>
              </a:pPr>
              <a:r>
                <a:rPr lang="ja-JP" sz="1000">
                  <a:solidFill>
                    <a:srgbClr val="231916"/>
                  </a:solidFill>
                  <a:latin typeface="Arial"/>
                  <a:ea typeface="Arial"/>
                  <a:cs typeface="Arial"/>
                  <a:sym typeface="Arial"/>
                </a:rPr>
                <a:t>5.4％</a:t>
              </a:r>
              <a:endParaRPr sz="1000">
                <a:solidFill>
                  <a:srgbClr val="231916"/>
                </a:solidFill>
                <a:latin typeface="Arial"/>
                <a:ea typeface="Arial"/>
                <a:cs typeface="Arial"/>
                <a:sym typeface="Arial"/>
              </a:endParaRPr>
            </a:p>
            <a:p>
              <a:pPr indent="0" lvl="0" marL="11723" marR="0" rtl="0" algn="ctr">
                <a:lnSpc>
                  <a:spcPct val="99200"/>
                </a:lnSpc>
                <a:spcBef>
                  <a:spcPts val="0"/>
                </a:spcBef>
                <a:spcAft>
                  <a:spcPts val="0"/>
                </a:spcAft>
                <a:buNone/>
              </a:pPr>
              <a:r>
                <a:rPr lang="ja-JP" sz="1000">
                  <a:solidFill>
                    <a:srgbClr val="231916"/>
                  </a:solidFill>
                  <a:latin typeface="Arial"/>
                  <a:ea typeface="Arial"/>
                  <a:cs typeface="Arial"/>
                  <a:sym typeface="Arial"/>
                </a:rPr>
                <a:t>（6.1兆円）</a:t>
              </a:r>
              <a:endParaRPr sz="1000">
                <a:solidFill>
                  <a:srgbClr val="000000"/>
                </a:solidFill>
                <a:latin typeface="Arial"/>
                <a:ea typeface="Arial"/>
                <a:cs typeface="Arial"/>
                <a:sym typeface="Arial"/>
              </a:endParaRPr>
            </a:p>
          </p:txBody>
        </p:sp>
        <p:sp>
          <p:nvSpPr>
            <p:cNvPr id="1367" name="Google Shape;1367;p106"/>
            <p:cNvSpPr txBox="1"/>
            <p:nvPr/>
          </p:nvSpPr>
          <p:spPr>
            <a:xfrm>
              <a:off x="267187" y="4606562"/>
              <a:ext cx="762300" cy="719100"/>
            </a:xfrm>
            <a:prstGeom prst="rect">
              <a:avLst/>
            </a:prstGeom>
            <a:noFill/>
            <a:ln>
              <a:noFill/>
            </a:ln>
          </p:spPr>
          <p:txBody>
            <a:bodyPr anchorCtr="0" anchor="t" bIns="0" lIns="0" spcFirstLastPara="1" rIns="0" wrap="square" tIns="0">
              <a:spAutoFit/>
            </a:bodyPr>
            <a:lstStyle/>
            <a:p>
              <a:pPr indent="0" lvl="0" marL="11723" marR="4688" rtl="0" algn="ctr">
                <a:lnSpc>
                  <a:spcPct val="102000"/>
                </a:lnSpc>
                <a:spcBef>
                  <a:spcPts val="0"/>
                </a:spcBef>
                <a:spcAft>
                  <a:spcPts val="0"/>
                </a:spcAft>
                <a:buNone/>
              </a:pPr>
              <a:r>
                <a:rPr lang="ja-JP" sz="1300">
                  <a:solidFill>
                    <a:srgbClr val="231916"/>
                  </a:solidFill>
                  <a:latin typeface="Arial"/>
                  <a:ea typeface="Arial"/>
                  <a:cs typeface="Arial"/>
                  <a:sym typeface="Arial"/>
                </a:rPr>
                <a:t>文教及び</a:t>
              </a:r>
              <a:endParaRPr sz="1300">
                <a:solidFill>
                  <a:srgbClr val="231916"/>
                </a:solidFill>
                <a:latin typeface="Arial"/>
                <a:ea typeface="Arial"/>
                <a:cs typeface="Arial"/>
                <a:sym typeface="Arial"/>
              </a:endParaRPr>
            </a:p>
            <a:p>
              <a:pPr indent="0" lvl="0" marL="11723" marR="4688" rtl="0" algn="ctr">
                <a:lnSpc>
                  <a:spcPct val="102000"/>
                </a:lnSpc>
                <a:spcBef>
                  <a:spcPts val="0"/>
                </a:spcBef>
                <a:spcAft>
                  <a:spcPts val="0"/>
                </a:spcAft>
                <a:buNone/>
              </a:pPr>
              <a:r>
                <a:rPr lang="ja-JP" sz="1300">
                  <a:solidFill>
                    <a:srgbClr val="231916"/>
                  </a:solidFill>
                  <a:latin typeface="Arial"/>
                  <a:ea typeface="Arial"/>
                  <a:cs typeface="Arial"/>
                  <a:sym typeface="Arial"/>
                </a:rPr>
                <a:t>科学振興</a:t>
              </a:r>
              <a:endParaRPr sz="1300">
                <a:solidFill>
                  <a:srgbClr val="231916"/>
                </a:solidFill>
                <a:latin typeface="Arial"/>
                <a:ea typeface="Arial"/>
                <a:cs typeface="Arial"/>
                <a:sym typeface="Arial"/>
              </a:endParaRPr>
            </a:p>
            <a:p>
              <a:pPr indent="0" lvl="0" marL="11723" marR="4688" rtl="0" algn="ctr">
                <a:lnSpc>
                  <a:spcPct val="102000"/>
                </a:lnSpc>
                <a:spcBef>
                  <a:spcPts val="0"/>
                </a:spcBef>
                <a:spcAft>
                  <a:spcPts val="0"/>
                </a:spcAft>
                <a:buNone/>
              </a:pPr>
              <a:r>
                <a:rPr lang="ja-JP" sz="1000">
                  <a:solidFill>
                    <a:srgbClr val="231916"/>
                  </a:solidFill>
                  <a:latin typeface="Arial"/>
                  <a:ea typeface="Arial"/>
                  <a:cs typeface="Arial"/>
                  <a:sym typeface="Arial"/>
                </a:rPr>
                <a:t>4.9％</a:t>
              </a:r>
              <a:endParaRPr sz="1000">
                <a:solidFill>
                  <a:srgbClr val="231916"/>
                </a:solidFill>
                <a:latin typeface="Arial"/>
                <a:ea typeface="Arial"/>
                <a:cs typeface="Arial"/>
                <a:sym typeface="Arial"/>
              </a:endParaRPr>
            </a:p>
            <a:p>
              <a:pPr indent="0" lvl="0" marL="11723" marR="4688" rtl="0" algn="ctr">
                <a:lnSpc>
                  <a:spcPct val="102000"/>
                </a:lnSpc>
                <a:spcBef>
                  <a:spcPts val="0"/>
                </a:spcBef>
                <a:spcAft>
                  <a:spcPts val="0"/>
                </a:spcAft>
                <a:buNone/>
              </a:pPr>
              <a:r>
                <a:rPr lang="ja-JP" sz="1000">
                  <a:solidFill>
                    <a:srgbClr val="231916"/>
                  </a:solidFill>
                  <a:latin typeface="Arial"/>
                  <a:ea typeface="Arial"/>
                  <a:cs typeface="Arial"/>
                  <a:sym typeface="Arial"/>
                </a:rPr>
                <a:t>（5.5兆円）</a:t>
              </a:r>
              <a:endParaRPr sz="1000">
                <a:solidFill>
                  <a:srgbClr val="000000"/>
                </a:solidFill>
                <a:latin typeface="Arial"/>
                <a:ea typeface="Arial"/>
                <a:cs typeface="Arial"/>
                <a:sym typeface="Arial"/>
              </a:endParaRPr>
            </a:p>
          </p:txBody>
        </p:sp>
        <p:sp>
          <p:nvSpPr>
            <p:cNvPr id="1368" name="Google Shape;1368;p106"/>
            <p:cNvSpPr txBox="1"/>
            <p:nvPr/>
          </p:nvSpPr>
          <p:spPr>
            <a:xfrm>
              <a:off x="946536" y="3498430"/>
              <a:ext cx="750300" cy="510300"/>
            </a:xfrm>
            <a:prstGeom prst="rect">
              <a:avLst/>
            </a:prstGeom>
            <a:noFill/>
            <a:ln>
              <a:noFill/>
            </a:ln>
          </p:spPr>
          <p:txBody>
            <a:bodyPr anchorCtr="0" anchor="t" bIns="0" lIns="0" spcFirstLastPara="1" rIns="0" wrap="square" tIns="0">
              <a:spAutoFit/>
            </a:bodyPr>
            <a:lstStyle/>
            <a:p>
              <a:pPr indent="0" lvl="0" marL="11723" marR="0" rtl="0" algn="ctr">
                <a:lnSpc>
                  <a:spcPct val="110000"/>
                </a:lnSpc>
                <a:spcBef>
                  <a:spcPts val="0"/>
                </a:spcBef>
                <a:spcAft>
                  <a:spcPts val="0"/>
                </a:spcAft>
                <a:buNone/>
              </a:pPr>
              <a:r>
                <a:rPr lang="ja-JP" sz="1300">
                  <a:solidFill>
                    <a:srgbClr val="231916"/>
                  </a:solidFill>
                  <a:latin typeface="Arial"/>
                  <a:ea typeface="Arial"/>
                  <a:cs typeface="Arial"/>
                  <a:sym typeface="Arial"/>
                </a:rPr>
                <a:t>その他</a:t>
              </a:r>
              <a:r>
                <a:rPr baseline="30000" lang="ja-JP" sz="1400">
                  <a:solidFill>
                    <a:srgbClr val="231916"/>
                  </a:solidFill>
                  <a:latin typeface="Arial"/>
                  <a:ea typeface="Arial"/>
                  <a:cs typeface="Arial"/>
                  <a:sym typeface="Arial"/>
                </a:rPr>
                <a:t>※</a:t>
              </a:r>
              <a:endParaRPr sz="1300">
                <a:solidFill>
                  <a:srgbClr val="000000"/>
                </a:solidFill>
                <a:latin typeface="Arial"/>
                <a:ea typeface="Arial"/>
                <a:cs typeface="Arial"/>
                <a:sym typeface="Arial"/>
              </a:endParaRPr>
            </a:p>
            <a:p>
              <a:pPr indent="0" lvl="0" marL="11723" marR="0" rtl="0" algn="ctr">
                <a:lnSpc>
                  <a:spcPct val="110000"/>
                </a:lnSpc>
                <a:spcBef>
                  <a:spcPts val="0"/>
                </a:spcBef>
                <a:spcAft>
                  <a:spcPts val="0"/>
                </a:spcAft>
                <a:buNone/>
              </a:pPr>
              <a:r>
                <a:rPr lang="ja-JP" sz="831">
                  <a:solidFill>
                    <a:srgbClr val="231916"/>
                  </a:solidFill>
                  <a:latin typeface="Arial"/>
                  <a:ea typeface="Arial"/>
                  <a:cs typeface="Arial"/>
                  <a:sym typeface="Arial"/>
                </a:rPr>
                <a:t>9.4％</a:t>
              </a:r>
              <a:endParaRPr sz="831">
                <a:solidFill>
                  <a:srgbClr val="231916"/>
                </a:solidFill>
                <a:latin typeface="Arial"/>
                <a:ea typeface="Arial"/>
                <a:cs typeface="Arial"/>
                <a:sym typeface="Arial"/>
              </a:endParaRPr>
            </a:p>
            <a:p>
              <a:pPr indent="0" lvl="0" marL="11723" marR="0" rtl="0" algn="ctr">
                <a:lnSpc>
                  <a:spcPct val="110000"/>
                </a:lnSpc>
                <a:spcBef>
                  <a:spcPts val="37"/>
                </a:spcBef>
                <a:spcAft>
                  <a:spcPts val="0"/>
                </a:spcAft>
                <a:buNone/>
              </a:pPr>
              <a:r>
                <a:rPr lang="ja-JP" sz="831">
                  <a:solidFill>
                    <a:srgbClr val="231916"/>
                  </a:solidFill>
                  <a:latin typeface="Arial"/>
                  <a:ea typeface="Arial"/>
                  <a:cs typeface="Arial"/>
                  <a:sym typeface="Arial"/>
                </a:rPr>
                <a:t>（10.6兆円）</a:t>
              </a:r>
              <a:endParaRPr sz="831">
                <a:solidFill>
                  <a:srgbClr val="000000"/>
                </a:solidFill>
                <a:latin typeface="Arial"/>
                <a:ea typeface="Arial"/>
                <a:cs typeface="Arial"/>
                <a:sym typeface="Arial"/>
              </a:endParaRPr>
            </a:p>
          </p:txBody>
        </p:sp>
        <p:sp>
          <p:nvSpPr>
            <p:cNvPr id="1369" name="Google Shape;1369;p106"/>
            <p:cNvSpPr/>
            <p:nvPr/>
          </p:nvSpPr>
          <p:spPr>
            <a:xfrm rot="-10379972">
              <a:off x="821539" y="1833871"/>
              <a:ext cx="3389468" cy="3389468"/>
            </a:xfrm>
            <a:prstGeom prst="pie">
              <a:avLst>
                <a:gd fmla="val 21407820" name="adj1"/>
                <a:gd fmla="val 15638693" name="adj2"/>
              </a:avLst>
            </a:prstGeom>
            <a:noFill/>
            <a:ln cap="flat" cmpd="sng" w="38100">
              <a:solidFill>
                <a:srgbClr val="003668"/>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662">
                <a:solidFill>
                  <a:srgbClr val="000000"/>
                </a:solidFill>
                <a:latin typeface="Arial"/>
                <a:ea typeface="Arial"/>
                <a:cs typeface="Arial"/>
                <a:sym typeface="Arial"/>
              </a:endParaRPr>
            </a:p>
          </p:txBody>
        </p:sp>
        <p:sp>
          <p:nvSpPr>
            <p:cNvPr id="1370" name="Google Shape;1370;p106"/>
            <p:cNvSpPr txBox="1"/>
            <p:nvPr/>
          </p:nvSpPr>
          <p:spPr>
            <a:xfrm>
              <a:off x="1152069" y="2137792"/>
              <a:ext cx="1534200" cy="585000"/>
            </a:xfrm>
            <a:prstGeom prst="rect">
              <a:avLst/>
            </a:prstGeom>
            <a:noFill/>
            <a:ln>
              <a:noFill/>
            </a:ln>
          </p:spPr>
          <p:txBody>
            <a:bodyPr anchorCtr="0" anchor="t" bIns="0" lIns="0" spcFirstLastPara="1" rIns="0" wrap="square" tIns="0">
              <a:spAutoFit/>
            </a:bodyPr>
            <a:lstStyle/>
            <a:p>
              <a:pPr indent="0" lvl="0" marL="22861" marR="0" rtl="0" algn="ctr">
                <a:spcBef>
                  <a:spcPts val="0"/>
                </a:spcBef>
                <a:spcAft>
                  <a:spcPts val="0"/>
                </a:spcAft>
                <a:buNone/>
              </a:pPr>
              <a:r>
                <a:rPr lang="ja-JP" sz="1400">
                  <a:solidFill>
                    <a:schemeClr val="dk1"/>
                  </a:solidFill>
                  <a:latin typeface="Arial"/>
                  <a:ea typeface="Arial"/>
                  <a:cs typeface="Arial"/>
                  <a:sym typeface="Arial"/>
                </a:rPr>
                <a:t>国債費</a:t>
              </a:r>
              <a:endParaRPr sz="1400">
                <a:solidFill>
                  <a:schemeClr val="dk1"/>
                </a:solidFill>
                <a:latin typeface="Arial"/>
                <a:ea typeface="Arial"/>
                <a:cs typeface="Arial"/>
                <a:sym typeface="Arial"/>
              </a:endParaRPr>
            </a:p>
            <a:p>
              <a:pPr indent="0" lvl="0" marL="22861" marR="0" rtl="0" algn="ctr">
                <a:spcBef>
                  <a:spcPts val="0"/>
                </a:spcBef>
                <a:spcAft>
                  <a:spcPts val="0"/>
                </a:spcAft>
                <a:buNone/>
              </a:pPr>
              <a:r>
                <a:rPr lang="ja-JP" sz="1200">
                  <a:solidFill>
                    <a:schemeClr val="dk1"/>
                  </a:solidFill>
                  <a:latin typeface="Arial"/>
                  <a:ea typeface="Arial"/>
                  <a:cs typeface="Arial"/>
                  <a:sym typeface="Arial"/>
                </a:rPr>
                <a:t>（過去の借金の</a:t>
              </a:r>
              <a:endParaRPr sz="1200">
                <a:solidFill>
                  <a:schemeClr val="dk1"/>
                </a:solidFill>
                <a:latin typeface="Arial"/>
                <a:ea typeface="Arial"/>
                <a:cs typeface="Arial"/>
                <a:sym typeface="Arial"/>
              </a:endParaRPr>
            </a:p>
            <a:p>
              <a:pPr indent="0" lvl="0" marL="22861" marR="0" rtl="0" algn="ctr">
                <a:spcBef>
                  <a:spcPts val="0"/>
                </a:spcBef>
                <a:spcAft>
                  <a:spcPts val="0"/>
                </a:spcAft>
                <a:buNone/>
              </a:pPr>
              <a:r>
                <a:rPr lang="ja-JP" sz="1200">
                  <a:solidFill>
                    <a:schemeClr val="dk1"/>
                  </a:solidFill>
                  <a:latin typeface="Arial"/>
                  <a:ea typeface="Arial"/>
                  <a:cs typeface="Arial"/>
                  <a:sym typeface="Arial"/>
                </a:rPr>
                <a:t>返済と利息）</a:t>
              </a:r>
              <a:endParaRPr sz="1200">
                <a:solidFill>
                  <a:schemeClr val="dk1"/>
                </a:solidFill>
                <a:latin typeface="Arial"/>
                <a:ea typeface="Arial"/>
                <a:cs typeface="Arial"/>
                <a:sym typeface="Arial"/>
              </a:endParaRPr>
            </a:p>
          </p:txBody>
        </p:sp>
        <p:sp>
          <p:nvSpPr>
            <p:cNvPr id="1371" name="Google Shape;1371;p106"/>
            <p:cNvSpPr txBox="1"/>
            <p:nvPr/>
          </p:nvSpPr>
          <p:spPr>
            <a:xfrm>
              <a:off x="2413926" y="5263028"/>
              <a:ext cx="817800" cy="510300"/>
            </a:xfrm>
            <a:prstGeom prst="rect">
              <a:avLst/>
            </a:prstGeom>
            <a:noFill/>
            <a:ln>
              <a:noFill/>
            </a:ln>
          </p:spPr>
          <p:txBody>
            <a:bodyPr anchorCtr="0" anchor="t" bIns="0" lIns="0" spcFirstLastPara="1" rIns="0" wrap="square" tIns="0">
              <a:spAutoFit/>
            </a:bodyPr>
            <a:lstStyle/>
            <a:p>
              <a:pPr indent="0" lvl="0" marL="11723" marR="0" rtl="0" algn="ctr">
                <a:spcBef>
                  <a:spcPts val="0"/>
                </a:spcBef>
                <a:spcAft>
                  <a:spcPts val="0"/>
                </a:spcAft>
                <a:buNone/>
              </a:pPr>
              <a:r>
                <a:rPr lang="ja-JP" sz="1300">
                  <a:solidFill>
                    <a:srgbClr val="231916"/>
                  </a:solidFill>
                  <a:latin typeface="Arial"/>
                  <a:ea typeface="Arial"/>
                  <a:cs typeface="Arial"/>
                  <a:sym typeface="Arial"/>
                </a:rPr>
                <a:t>防衛</a:t>
              </a:r>
              <a:endParaRPr baseline="30000" sz="1100">
                <a:solidFill>
                  <a:srgbClr val="000000"/>
                </a:solidFill>
                <a:latin typeface="Arial"/>
                <a:ea typeface="Arial"/>
                <a:cs typeface="Arial"/>
                <a:sym typeface="Arial"/>
              </a:endParaRPr>
            </a:p>
            <a:p>
              <a:pPr indent="0" lvl="0" marL="11723" marR="0" rtl="0" algn="ctr">
                <a:lnSpc>
                  <a:spcPct val="99200"/>
                </a:lnSpc>
                <a:spcBef>
                  <a:spcPts val="0"/>
                </a:spcBef>
                <a:spcAft>
                  <a:spcPts val="0"/>
                </a:spcAft>
                <a:buNone/>
              </a:pPr>
              <a:r>
                <a:rPr lang="ja-JP" sz="1000">
                  <a:solidFill>
                    <a:srgbClr val="231916"/>
                  </a:solidFill>
                  <a:latin typeface="Arial"/>
                  <a:ea typeface="Arial"/>
                  <a:cs typeface="Arial"/>
                  <a:sym typeface="Arial"/>
                </a:rPr>
                <a:t>7.0％</a:t>
              </a:r>
              <a:endParaRPr sz="1000">
                <a:solidFill>
                  <a:srgbClr val="231916"/>
                </a:solidFill>
                <a:latin typeface="Arial"/>
                <a:ea typeface="Arial"/>
                <a:cs typeface="Arial"/>
                <a:sym typeface="Arial"/>
              </a:endParaRPr>
            </a:p>
            <a:p>
              <a:pPr indent="0" lvl="0" marL="11723" marR="0" rtl="0" algn="ctr">
                <a:lnSpc>
                  <a:spcPct val="99200"/>
                </a:lnSpc>
                <a:spcBef>
                  <a:spcPts val="37"/>
                </a:spcBef>
                <a:spcAft>
                  <a:spcPts val="0"/>
                </a:spcAft>
                <a:buNone/>
              </a:pPr>
              <a:r>
                <a:rPr lang="ja-JP" sz="1000">
                  <a:solidFill>
                    <a:srgbClr val="231916"/>
                  </a:solidFill>
                  <a:latin typeface="Arial"/>
                  <a:ea typeface="Arial"/>
                  <a:cs typeface="Arial"/>
                  <a:sym typeface="Arial"/>
                </a:rPr>
                <a:t>（7.9兆円）</a:t>
              </a:r>
              <a:endParaRPr sz="1000">
                <a:solidFill>
                  <a:srgbClr val="000000"/>
                </a:solidFill>
                <a:latin typeface="Arial"/>
                <a:ea typeface="Arial"/>
                <a:cs typeface="Arial"/>
                <a:sym typeface="Arial"/>
              </a:endParaRPr>
            </a:p>
          </p:txBody>
        </p:sp>
        <p:grpSp>
          <p:nvGrpSpPr>
            <p:cNvPr id="1372" name="Google Shape;1372;p106"/>
            <p:cNvGrpSpPr/>
            <p:nvPr/>
          </p:nvGrpSpPr>
          <p:grpSpPr>
            <a:xfrm>
              <a:off x="323850" y="1879576"/>
              <a:ext cx="828300" cy="284400"/>
              <a:chOff x="4781156" y="2669544"/>
              <a:chExt cx="828300" cy="284400"/>
            </a:xfrm>
          </p:grpSpPr>
          <p:sp>
            <p:nvSpPr>
              <p:cNvPr id="1373" name="Google Shape;1373;p106"/>
              <p:cNvSpPr txBox="1"/>
              <p:nvPr/>
            </p:nvSpPr>
            <p:spPr>
              <a:xfrm>
                <a:off x="4855347" y="2679703"/>
                <a:ext cx="679800" cy="231000"/>
              </a:xfrm>
              <a:prstGeom prst="rect">
                <a:avLst/>
              </a:prstGeom>
              <a:noFill/>
              <a:ln>
                <a:noFill/>
              </a:ln>
            </p:spPr>
            <p:txBody>
              <a:bodyPr anchorCtr="0" anchor="t" bIns="0" lIns="0" spcFirstLastPara="1" rIns="0" wrap="square" tIns="0">
                <a:spAutoFit/>
              </a:bodyPr>
              <a:lstStyle/>
              <a:p>
                <a:pPr indent="0" lvl="0" marL="11723" marR="0" rtl="0" algn="ctr">
                  <a:spcBef>
                    <a:spcPts val="0"/>
                  </a:spcBef>
                  <a:spcAft>
                    <a:spcPts val="0"/>
                  </a:spcAft>
                  <a:buNone/>
                </a:pPr>
                <a:r>
                  <a:rPr lang="ja-JP" sz="1500">
                    <a:solidFill>
                      <a:srgbClr val="231916"/>
                    </a:solidFill>
                    <a:latin typeface="Arial"/>
                    <a:ea typeface="Arial"/>
                    <a:cs typeface="Arial"/>
                    <a:sym typeface="Arial"/>
                  </a:rPr>
                  <a:t>歳 出</a:t>
                </a:r>
                <a:endParaRPr sz="1500">
                  <a:solidFill>
                    <a:srgbClr val="000000"/>
                  </a:solidFill>
                  <a:latin typeface="Arial"/>
                  <a:ea typeface="Arial"/>
                  <a:cs typeface="Arial"/>
                  <a:sym typeface="Arial"/>
                </a:endParaRPr>
              </a:p>
            </p:txBody>
          </p:sp>
          <p:sp>
            <p:nvSpPr>
              <p:cNvPr id="1374" name="Google Shape;1374;p106"/>
              <p:cNvSpPr/>
              <p:nvPr/>
            </p:nvSpPr>
            <p:spPr>
              <a:xfrm>
                <a:off x="4781156" y="2669544"/>
                <a:ext cx="828300" cy="284400"/>
              </a:xfrm>
              <a:prstGeom prst="rect">
                <a:avLst/>
              </a:prstGeom>
              <a:noFill/>
              <a:ln cap="flat" cmpd="sng" w="19050">
                <a:solidFill>
                  <a:srgbClr val="00488A"/>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2400"/>
                  <a:buFont typeface="Arial"/>
                  <a:buNone/>
                </a:pPr>
                <a:r>
                  <a:t/>
                </a:r>
                <a:endParaRPr b="0" i="0" sz="2400" u="none" cap="none" strike="noStrike">
                  <a:solidFill>
                    <a:schemeClr val="dk1"/>
                  </a:solidFill>
                  <a:latin typeface="Arial"/>
                  <a:ea typeface="Arial"/>
                  <a:cs typeface="Arial"/>
                  <a:sym typeface="Arial"/>
                </a:endParaRPr>
              </a:p>
            </p:txBody>
          </p:sp>
        </p:grpSp>
        <p:sp>
          <p:nvSpPr>
            <p:cNvPr id="1375" name="Google Shape;1375;p106"/>
            <p:cNvSpPr/>
            <p:nvPr/>
          </p:nvSpPr>
          <p:spPr>
            <a:xfrm>
              <a:off x="1724003" y="2794519"/>
              <a:ext cx="1543500" cy="1467900"/>
            </a:xfrm>
            <a:prstGeom prst="ellipse">
              <a:avLst/>
            </a:prstGeom>
            <a:solidFill>
              <a:schemeClr val="lt1"/>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2400"/>
                <a:buFont typeface="Arial"/>
                <a:buNone/>
              </a:pPr>
              <a:r>
                <a:t/>
              </a:r>
              <a:endParaRPr b="0" i="0" sz="2400" u="none" cap="none" strike="noStrike">
                <a:solidFill>
                  <a:schemeClr val="dk1"/>
                </a:solidFill>
                <a:latin typeface="Arial"/>
                <a:ea typeface="Arial"/>
                <a:cs typeface="Arial"/>
                <a:sym typeface="Arial"/>
              </a:endParaRPr>
            </a:p>
          </p:txBody>
        </p:sp>
        <p:sp>
          <p:nvSpPr>
            <p:cNvPr id="1376" name="Google Shape;1376;p106"/>
            <p:cNvSpPr txBox="1"/>
            <p:nvPr/>
          </p:nvSpPr>
          <p:spPr>
            <a:xfrm>
              <a:off x="1983174" y="3122337"/>
              <a:ext cx="1050300" cy="813000"/>
            </a:xfrm>
            <a:prstGeom prst="rect">
              <a:avLst/>
            </a:prstGeom>
            <a:noFill/>
            <a:ln>
              <a:noFill/>
            </a:ln>
          </p:spPr>
          <p:txBody>
            <a:bodyPr anchorCtr="0" anchor="t" bIns="0" lIns="0" spcFirstLastPara="1" rIns="0" wrap="square" tIns="0">
              <a:spAutoFit/>
            </a:bodyPr>
            <a:lstStyle/>
            <a:p>
              <a:pPr indent="0" lvl="0" marL="11723" marR="4688" rtl="0" algn="ctr">
                <a:lnSpc>
                  <a:spcPct val="110500"/>
                </a:lnSpc>
                <a:spcBef>
                  <a:spcPts val="0"/>
                </a:spcBef>
                <a:spcAft>
                  <a:spcPts val="0"/>
                </a:spcAft>
                <a:buNone/>
              </a:pPr>
              <a:r>
                <a:rPr lang="ja-JP" sz="1800">
                  <a:solidFill>
                    <a:srgbClr val="231916"/>
                  </a:solidFill>
                  <a:latin typeface="Arial"/>
                  <a:ea typeface="Arial"/>
                  <a:cs typeface="Arial"/>
                  <a:sym typeface="Arial"/>
                </a:rPr>
                <a:t>一般会計 歳出総額</a:t>
              </a:r>
              <a:endParaRPr sz="1800">
                <a:solidFill>
                  <a:srgbClr val="000000"/>
                </a:solidFill>
                <a:latin typeface="Arial"/>
                <a:ea typeface="Arial"/>
                <a:cs typeface="Arial"/>
                <a:sym typeface="Arial"/>
              </a:endParaRPr>
            </a:p>
            <a:p>
              <a:pPr indent="0" lvl="0" marL="46893" marR="0" rtl="0" algn="ctr">
                <a:spcBef>
                  <a:spcPts val="125"/>
                </a:spcBef>
                <a:spcAft>
                  <a:spcPts val="0"/>
                </a:spcAft>
                <a:buNone/>
              </a:pPr>
              <a:r>
                <a:rPr lang="ja-JP" sz="1200">
                  <a:solidFill>
                    <a:srgbClr val="231916"/>
                  </a:solidFill>
                  <a:latin typeface="Arial"/>
                  <a:ea typeface="Arial"/>
                  <a:cs typeface="Arial"/>
                  <a:sym typeface="Arial"/>
                </a:rPr>
                <a:t>(112.6兆円)</a:t>
              </a:r>
              <a:endParaRPr/>
            </a:p>
          </p:txBody>
        </p:sp>
        <p:sp>
          <p:nvSpPr>
            <p:cNvPr id="1377" name="Google Shape;1377;p106"/>
            <p:cNvSpPr txBox="1"/>
            <p:nvPr/>
          </p:nvSpPr>
          <p:spPr>
            <a:xfrm>
              <a:off x="1073707" y="2770957"/>
              <a:ext cx="873300" cy="339300"/>
            </a:xfrm>
            <a:prstGeom prst="rect">
              <a:avLst/>
            </a:prstGeom>
            <a:noFill/>
            <a:ln>
              <a:noFill/>
            </a:ln>
          </p:spPr>
          <p:txBody>
            <a:bodyPr anchorCtr="0" anchor="t" bIns="0" lIns="0" spcFirstLastPara="1" rIns="0" wrap="square" tIns="0">
              <a:spAutoFit/>
            </a:bodyPr>
            <a:lstStyle/>
            <a:p>
              <a:pPr indent="0" lvl="0" marL="0" marR="0" rtl="0" algn="ctr">
                <a:lnSpc>
                  <a:spcPct val="110000"/>
                </a:lnSpc>
                <a:spcBef>
                  <a:spcPts val="0"/>
                </a:spcBef>
                <a:spcAft>
                  <a:spcPts val="0"/>
                </a:spcAft>
                <a:buNone/>
              </a:pPr>
              <a:r>
                <a:rPr lang="ja-JP" sz="1050">
                  <a:solidFill>
                    <a:schemeClr val="dk1"/>
                  </a:solidFill>
                  <a:latin typeface="Arial"/>
                  <a:ea typeface="Arial"/>
                  <a:cs typeface="Arial"/>
                  <a:sym typeface="Arial"/>
                </a:rPr>
                <a:t>24.0％</a:t>
              </a:r>
              <a:endParaRPr/>
            </a:p>
            <a:p>
              <a:pPr indent="0" lvl="0" marL="0" marR="0" rtl="0" algn="ctr">
                <a:lnSpc>
                  <a:spcPct val="110000"/>
                </a:lnSpc>
                <a:spcBef>
                  <a:spcPts val="0"/>
                </a:spcBef>
                <a:spcAft>
                  <a:spcPts val="0"/>
                </a:spcAft>
                <a:buNone/>
              </a:pPr>
              <a:r>
                <a:rPr lang="ja-JP" sz="1050">
                  <a:solidFill>
                    <a:schemeClr val="dk1"/>
                  </a:solidFill>
                  <a:latin typeface="Arial"/>
                  <a:ea typeface="Arial"/>
                  <a:cs typeface="Arial"/>
                  <a:sym typeface="Arial"/>
                </a:rPr>
                <a:t>（27.0兆円）</a:t>
              </a:r>
              <a:endParaRPr sz="1050">
                <a:solidFill>
                  <a:schemeClr val="dk1"/>
                </a:solidFill>
                <a:latin typeface="Arial"/>
                <a:ea typeface="Arial"/>
                <a:cs typeface="Arial"/>
                <a:sym typeface="Arial"/>
              </a:endParaRPr>
            </a:p>
          </p:txBody>
        </p:sp>
        <p:sp>
          <p:nvSpPr>
            <p:cNvPr id="1378" name="Google Shape;1378;p106"/>
            <p:cNvSpPr txBox="1"/>
            <p:nvPr/>
          </p:nvSpPr>
          <p:spPr>
            <a:xfrm>
              <a:off x="2667099" y="4209005"/>
              <a:ext cx="1050300" cy="400200"/>
            </a:xfrm>
            <a:prstGeom prst="rect">
              <a:avLst/>
            </a:prstGeom>
            <a:noFill/>
            <a:ln>
              <a:noFill/>
            </a:ln>
          </p:spPr>
          <p:txBody>
            <a:bodyPr anchorCtr="0" anchor="t" bIns="0" lIns="0" spcFirstLastPara="1" rIns="0" wrap="square" tIns="0">
              <a:spAutoFit/>
            </a:bodyPr>
            <a:lstStyle/>
            <a:p>
              <a:pPr indent="0" lvl="0" marL="11723" marR="4688" rtl="0" algn="ctr">
                <a:spcBef>
                  <a:spcPts val="0"/>
                </a:spcBef>
                <a:spcAft>
                  <a:spcPts val="0"/>
                </a:spcAft>
                <a:buNone/>
              </a:pPr>
              <a:r>
                <a:rPr lang="ja-JP" sz="1300">
                  <a:solidFill>
                    <a:schemeClr val="dk1"/>
                  </a:solidFill>
                  <a:latin typeface="Arial"/>
                  <a:ea typeface="Arial"/>
                  <a:cs typeface="Arial"/>
                  <a:sym typeface="Arial"/>
                </a:rPr>
                <a:t>地方交付税  交付金等</a:t>
              </a:r>
              <a:endParaRPr sz="1300">
                <a:solidFill>
                  <a:schemeClr val="dk1"/>
                </a:solidFill>
                <a:latin typeface="Arial"/>
                <a:ea typeface="Arial"/>
                <a:cs typeface="Arial"/>
                <a:sym typeface="Arial"/>
              </a:endParaRPr>
            </a:p>
          </p:txBody>
        </p:sp>
        <p:grpSp>
          <p:nvGrpSpPr>
            <p:cNvPr id="1379" name="Google Shape;1379;p106"/>
            <p:cNvGrpSpPr/>
            <p:nvPr/>
          </p:nvGrpSpPr>
          <p:grpSpPr>
            <a:xfrm>
              <a:off x="2158520" y="5058473"/>
              <a:ext cx="303868" cy="325200"/>
              <a:chOff x="2158520" y="6060555"/>
              <a:chExt cx="303868" cy="325200"/>
            </a:xfrm>
          </p:grpSpPr>
          <p:cxnSp>
            <p:nvCxnSpPr>
              <p:cNvPr id="1380" name="Google Shape;1380;p106"/>
              <p:cNvCxnSpPr/>
              <p:nvPr/>
            </p:nvCxnSpPr>
            <p:spPr>
              <a:xfrm>
                <a:off x="2209788" y="6372155"/>
                <a:ext cx="252600" cy="0"/>
              </a:xfrm>
              <a:prstGeom prst="straightConnector1">
                <a:avLst/>
              </a:prstGeom>
              <a:noFill/>
              <a:ln cap="flat" cmpd="sng" w="9525">
                <a:solidFill>
                  <a:schemeClr val="dk1"/>
                </a:solidFill>
                <a:prstDash val="solid"/>
                <a:round/>
                <a:headEnd len="sm" w="sm" type="none"/>
                <a:tailEnd len="sm" w="sm" type="none"/>
              </a:ln>
            </p:spPr>
          </p:cxnSp>
          <p:cxnSp>
            <p:nvCxnSpPr>
              <p:cNvPr id="1381" name="Google Shape;1381;p106"/>
              <p:cNvCxnSpPr/>
              <p:nvPr/>
            </p:nvCxnSpPr>
            <p:spPr>
              <a:xfrm rot="10800000">
                <a:off x="2158520" y="6060555"/>
                <a:ext cx="55500" cy="325200"/>
              </a:xfrm>
              <a:prstGeom prst="straightConnector1">
                <a:avLst/>
              </a:prstGeom>
              <a:noFill/>
              <a:ln cap="flat" cmpd="sng" w="9525">
                <a:solidFill>
                  <a:schemeClr val="dk1"/>
                </a:solidFill>
                <a:prstDash val="solid"/>
                <a:round/>
                <a:headEnd len="sm" w="sm" type="none"/>
                <a:tailEnd len="med" w="med" type="oval"/>
              </a:ln>
            </p:spPr>
          </p:cxnSp>
        </p:grpSp>
        <p:cxnSp>
          <p:nvCxnSpPr>
            <p:cNvPr id="1382" name="Google Shape;1382;p106"/>
            <p:cNvCxnSpPr/>
            <p:nvPr/>
          </p:nvCxnSpPr>
          <p:spPr>
            <a:xfrm flipH="1" rot="10800000">
              <a:off x="980086" y="4504323"/>
              <a:ext cx="354000" cy="117000"/>
            </a:xfrm>
            <a:prstGeom prst="straightConnector1">
              <a:avLst/>
            </a:prstGeom>
            <a:noFill/>
            <a:ln cap="flat" cmpd="sng" w="9525">
              <a:solidFill>
                <a:schemeClr val="dk1"/>
              </a:solidFill>
              <a:prstDash val="solid"/>
              <a:round/>
              <a:headEnd len="sm" w="sm" type="none"/>
              <a:tailEnd len="med" w="med" type="oval"/>
            </a:ln>
          </p:spPr>
        </p:cxnSp>
        <p:sp>
          <p:nvSpPr>
            <p:cNvPr id="1383" name="Google Shape;1383;p106"/>
            <p:cNvSpPr txBox="1"/>
            <p:nvPr/>
          </p:nvSpPr>
          <p:spPr>
            <a:xfrm>
              <a:off x="2855639" y="2638726"/>
              <a:ext cx="986700" cy="215400"/>
            </a:xfrm>
            <a:prstGeom prst="rect">
              <a:avLst/>
            </a:prstGeom>
            <a:noFill/>
            <a:ln>
              <a:noFill/>
            </a:ln>
          </p:spPr>
          <p:txBody>
            <a:bodyPr anchorCtr="0" anchor="t" bIns="0" lIns="0" spcFirstLastPara="1" rIns="0" wrap="square" tIns="0">
              <a:spAutoFit/>
            </a:bodyPr>
            <a:lstStyle/>
            <a:p>
              <a:pPr indent="0" lvl="0" marL="0" marR="0" rtl="0" algn="ctr">
                <a:lnSpc>
                  <a:spcPct val="132785"/>
                </a:lnSpc>
                <a:spcBef>
                  <a:spcPts val="0"/>
                </a:spcBef>
                <a:spcAft>
                  <a:spcPts val="0"/>
                </a:spcAft>
                <a:buNone/>
              </a:pPr>
              <a:r>
                <a:rPr lang="ja-JP" sz="1400">
                  <a:solidFill>
                    <a:schemeClr val="dk1"/>
                  </a:solidFill>
                  <a:latin typeface="Arial"/>
                  <a:ea typeface="Arial"/>
                  <a:cs typeface="Arial"/>
                  <a:sym typeface="Arial"/>
                </a:rPr>
                <a:t>社会保障</a:t>
              </a:r>
              <a:endParaRPr sz="1400">
                <a:solidFill>
                  <a:schemeClr val="dk1"/>
                </a:solidFill>
                <a:latin typeface="Arial"/>
                <a:ea typeface="Arial"/>
                <a:cs typeface="Arial"/>
                <a:sym typeface="Arial"/>
              </a:endParaRPr>
            </a:p>
          </p:txBody>
        </p:sp>
        <p:sp>
          <p:nvSpPr>
            <p:cNvPr id="1384" name="Google Shape;1384;p106"/>
            <p:cNvSpPr txBox="1"/>
            <p:nvPr/>
          </p:nvSpPr>
          <p:spPr>
            <a:xfrm>
              <a:off x="1983174" y="2944143"/>
              <a:ext cx="1050300" cy="184800"/>
            </a:xfrm>
            <a:prstGeom prst="rect">
              <a:avLst/>
            </a:prstGeom>
            <a:noFill/>
            <a:ln>
              <a:noFill/>
            </a:ln>
          </p:spPr>
          <p:txBody>
            <a:bodyPr anchorCtr="0" anchor="t" bIns="0" lIns="0" spcFirstLastPara="1" rIns="0" wrap="square" tIns="0">
              <a:spAutoFit/>
            </a:bodyPr>
            <a:lstStyle/>
            <a:p>
              <a:pPr indent="0" lvl="0" marL="11723" marR="4688" rtl="0" algn="ctr">
                <a:lnSpc>
                  <a:spcPct val="110500"/>
                </a:lnSpc>
                <a:spcBef>
                  <a:spcPts val="0"/>
                </a:spcBef>
                <a:spcAft>
                  <a:spcPts val="0"/>
                </a:spcAft>
                <a:buNone/>
              </a:pPr>
              <a:r>
                <a:t/>
              </a:r>
              <a:endParaRPr sz="1200">
                <a:solidFill>
                  <a:srgbClr val="231916"/>
                </a:solidFill>
                <a:latin typeface="Arial"/>
                <a:ea typeface="Arial"/>
                <a:cs typeface="Arial"/>
                <a:sym typeface="Arial"/>
              </a:endParaRPr>
            </a:p>
          </p:txBody>
        </p:sp>
        <p:cxnSp>
          <p:nvCxnSpPr>
            <p:cNvPr id="1385" name="Google Shape;1385;p106"/>
            <p:cNvCxnSpPr/>
            <p:nvPr/>
          </p:nvCxnSpPr>
          <p:spPr>
            <a:xfrm flipH="1" rot="10800000">
              <a:off x="1447881" y="4774149"/>
              <a:ext cx="307500" cy="379800"/>
            </a:xfrm>
            <a:prstGeom prst="straightConnector1">
              <a:avLst/>
            </a:prstGeom>
            <a:noFill/>
            <a:ln cap="flat" cmpd="sng" w="9525">
              <a:solidFill>
                <a:schemeClr val="dk1"/>
              </a:solidFill>
              <a:prstDash val="solid"/>
              <a:round/>
              <a:headEnd len="sm" w="sm" type="none"/>
              <a:tailEnd len="med" w="med" type="oval"/>
            </a:ln>
          </p:spPr>
        </p:cxnSp>
      </p:grpSp>
    </p:spTree>
  </p:cSld>
  <p:clrMapOvr>
    <a:masterClrMapping/>
  </p:clrMapOvr>
  <mc:AlternateContent>
    <mc:Choice Requires="p14">
      <p:transition spd="slow" p14:dur="700">
        <p:fade/>
      </p:transition>
    </mc:Choice>
    <mc:Fallback>
      <p:transition spd="slow">
        <p:fade/>
      </p:transition>
    </mc:Fallback>
  </mc:AlternateContent>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344"/>
                                        </p:tgtEl>
                                        <p:attrNameLst>
                                          <p:attrName>style.visibility</p:attrName>
                                        </p:attrNameLst>
                                      </p:cBhvr>
                                      <p:to>
                                        <p:strVal val="visible"/>
                                      </p:to>
                                    </p:set>
                                    <p:animEffect filter="fade" transition="in">
                                      <p:cBhvr>
                                        <p:cTn dur="1000"/>
                                        <p:tgtEl>
                                          <p:spTgt spid="1344"/>
                                        </p:tgtEl>
                                      </p:cBhvr>
                                    </p:animEffect>
                                  </p:childTnLst>
                                </p:cTn>
                              </p:par>
                              <p:par>
                                <p:cTn fill="hold" nodeType="withEffect" presetClass="entr" presetID="10" presetSubtype="0">
                                  <p:stCondLst>
                                    <p:cond delay="0"/>
                                  </p:stCondLst>
                                  <p:childTnLst>
                                    <p:set>
                                      <p:cBhvr>
                                        <p:cTn dur="1" fill="hold">
                                          <p:stCondLst>
                                            <p:cond delay="0"/>
                                          </p:stCondLst>
                                        </p:cTn>
                                        <p:tgtEl>
                                          <p:spTgt spid="1362"/>
                                        </p:tgtEl>
                                        <p:attrNameLst>
                                          <p:attrName>style.visibility</p:attrName>
                                        </p:attrNameLst>
                                      </p:cBhvr>
                                      <p:to>
                                        <p:strVal val="visible"/>
                                      </p:to>
                                    </p:set>
                                    <p:animEffect filter="fade" transition="in">
                                      <p:cBhvr>
                                        <p:cTn dur="1000"/>
                                        <p:tgtEl>
                                          <p:spTgt spid="1362"/>
                                        </p:tgtEl>
                                      </p:cBhvr>
                                    </p:animEffect>
                                  </p:childTnLst>
                                </p:cTn>
                              </p:par>
                              <p:par>
                                <p:cTn fill="hold" nodeType="withEffect" presetClass="entr" presetID="10" presetSubtype="0">
                                  <p:stCondLst>
                                    <p:cond delay="0"/>
                                  </p:stCondLst>
                                  <p:childTnLst>
                                    <p:set>
                                      <p:cBhvr>
                                        <p:cTn dur="1" fill="hold">
                                          <p:stCondLst>
                                            <p:cond delay="0"/>
                                          </p:stCondLst>
                                        </p:cTn>
                                        <p:tgtEl>
                                          <p:spTgt spid="1363"/>
                                        </p:tgtEl>
                                        <p:attrNameLst>
                                          <p:attrName>style.visibility</p:attrName>
                                        </p:attrNameLst>
                                      </p:cBhvr>
                                      <p:to>
                                        <p:strVal val="visible"/>
                                      </p:to>
                                    </p:set>
                                    <p:animEffect filter="fade" transition="in">
                                      <p:cBhvr>
                                        <p:cTn dur="1000"/>
                                        <p:tgtEl>
                                          <p:spTgt spid="1363"/>
                                        </p:tgtEl>
                                      </p:cBhvr>
                                    </p:animEffect>
                                  </p:childTnLst>
                                </p:cTn>
                              </p:par>
                            </p:childTnLst>
                          </p:cTn>
                        </p:par>
                        <p:par>
                          <p:cTn fill="hold">
                            <p:stCondLst>
                              <p:cond delay="1000"/>
                            </p:stCondLst>
                            <p:childTnLst>
                              <p:par>
                                <p:cTn fill="hold" nodeType="afterEffect" presetClass="entr" presetID="10" presetSubtype="0">
                                  <p:stCondLst>
                                    <p:cond delay="0"/>
                                  </p:stCondLst>
                                  <p:childTnLst>
                                    <p:set>
                                      <p:cBhvr>
                                        <p:cTn dur="1" fill="hold">
                                          <p:stCondLst>
                                            <p:cond delay="0"/>
                                          </p:stCondLst>
                                        </p:cTn>
                                        <p:tgtEl>
                                          <p:spTgt spid="1343"/>
                                        </p:tgtEl>
                                        <p:attrNameLst>
                                          <p:attrName>style.visibility</p:attrName>
                                        </p:attrNameLst>
                                      </p:cBhvr>
                                      <p:to>
                                        <p:strVal val="visible"/>
                                      </p:to>
                                    </p:set>
                                    <p:animEffect filter="fade" transition="in">
                                      <p:cBhvr>
                                        <p:cTn dur="500"/>
                                        <p:tgtEl>
                                          <p:spTgt spid="1343"/>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90" name="Shape 1390"/>
        <p:cNvGrpSpPr/>
        <p:nvPr/>
      </p:nvGrpSpPr>
      <p:grpSpPr>
        <a:xfrm>
          <a:off x="0" y="0"/>
          <a:ext cx="0" cy="0"/>
          <a:chOff x="0" y="0"/>
          <a:chExt cx="0" cy="0"/>
        </a:xfrm>
      </p:grpSpPr>
      <p:grpSp>
        <p:nvGrpSpPr>
          <p:cNvPr id="1391" name="Google Shape;1391;p107"/>
          <p:cNvGrpSpPr/>
          <p:nvPr/>
        </p:nvGrpSpPr>
        <p:grpSpPr>
          <a:xfrm>
            <a:off x="323851" y="1085670"/>
            <a:ext cx="8519100" cy="827100"/>
            <a:chOff x="323851" y="1085670"/>
            <a:chExt cx="8519100" cy="827100"/>
          </a:xfrm>
        </p:grpSpPr>
        <p:sp>
          <p:nvSpPr>
            <p:cNvPr id="1392" name="Google Shape;1392;p107"/>
            <p:cNvSpPr/>
            <p:nvPr/>
          </p:nvSpPr>
          <p:spPr>
            <a:xfrm>
              <a:off x="323851" y="1085670"/>
              <a:ext cx="8519100" cy="827100"/>
            </a:xfrm>
            <a:prstGeom prst="roundRect">
              <a:avLst>
                <a:gd fmla="val 0" name="adj"/>
              </a:avLst>
            </a:prstGeom>
            <a:solidFill>
              <a:srgbClr val="CEECFE"/>
            </a:solidFill>
            <a:ln>
              <a:noFill/>
            </a:ln>
          </p:spPr>
          <p:txBody>
            <a:bodyPr anchorCtr="0" anchor="ctr" bIns="45700" lIns="91425" spcFirstLastPara="1" rIns="91425" wrap="square" tIns="45700">
              <a:noAutofit/>
            </a:bodyPr>
            <a:lstStyle/>
            <a:p>
              <a:pPr indent="0" lvl="0" marL="0" marR="0" rtl="0" algn="l">
                <a:spcBef>
                  <a:spcPts val="0"/>
                </a:spcBef>
                <a:spcAft>
                  <a:spcPts val="0"/>
                </a:spcAft>
                <a:buClr>
                  <a:schemeClr val="dk1"/>
                </a:buClr>
                <a:buSzPts val="2567"/>
                <a:buFont typeface="Arial"/>
                <a:buNone/>
              </a:pPr>
              <a:r>
                <a:t/>
              </a:r>
              <a:endParaRPr sz="2567">
                <a:solidFill>
                  <a:srgbClr val="000000"/>
                </a:solidFill>
                <a:latin typeface="Arial"/>
                <a:ea typeface="Arial"/>
                <a:cs typeface="Arial"/>
                <a:sym typeface="Arial"/>
              </a:endParaRPr>
            </a:p>
          </p:txBody>
        </p:sp>
        <p:sp>
          <p:nvSpPr>
            <p:cNvPr id="1393" name="Google Shape;1393;p107"/>
            <p:cNvSpPr txBox="1"/>
            <p:nvPr/>
          </p:nvSpPr>
          <p:spPr>
            <a:xfrm>
              <a:off x="340205" y="1314519"/>
              <a:ext cx="5420400" cy="3693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ja-JP" sz="1800">
                  <a:solidFill>
                    <a:schemeClr val="dk1"/>
                  </a:solidFill>
                  <a:latin typeface="Arial"/>
                  <a:ea typeface="Arial"/>
                  <a:cs typeface="Arial"/>
                  <a:sym typeface="Arial"/>
                </a:rPr>
                <a:t>なぜ財政は悪化したのか（財政構造の変化）</a:t>
              </a:r>
              <a:endParaRPr/>
            </a:p>
          </p:txBody>
        </p:sp>
      </p:grpSp>
      <p:sp>
        <p:nvSpPr>
          <p:cNvPr id="1394" name="Google Shape;1394;p107"/>
          <p:cNvSpPr txBox="1"/>
          <p:nvPr>
            <p:ph idx="12" type="sldNum"/>
          </p:nvPr>
        </p:nvSpPr>
        <p:spPr>
          <a:xfrm>
            <a:off x="8769893" y="6443281"/>
            <a:ext cx="374100" cy="298500"/>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None/>
            </a:pPr>
            <a:fld id="{00000000-1234-1234-1234-123412341234}" type="slidenum">
              <a:rPr lang="ja-JP"/>
              <a:t>‹#›</a:t>
            </a:fld>
            <a:endParaRPr/>
          </a:p>
        </p:txBody>
      </p:sp>
      <p:sp>
        <p:nvSpPr>
          <p:cNvPr id="1395" name="Google Shape;1395;p107"/>
          <p:cNvSpPr txBox="1"/>
          <p:nvPr/>
        </p:nvSpPr>
        <p:spPr>
          <a:xfrm>
            <a:off x="240030" y="134966"/>
            <a:ext cx="8771100" cy="457200"/>
          </a:xfrm>
          <a:prstGeom prst="rect">
            <a:avLst/>
          </a:prstGeom>
          <a:no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rPr lang="ja-JP" sz="2500">
                <a:solidFill>
                  <a:srgbClr val="005BAD"/>
                </a:solidFill>
                <a:latin typeface="Arial"/>
                <a:ea typeface="Arial"/>
                <a:cs typeface="Arial"/>
                <a:sym typeface="Arial"/>
              </a:rPr>
              <a:t>３</a:t>
            </a:r>
            <a:r>
              <a:rPr lang="ja-JP" sz="2200">
                <a:solidFill>
                  <a:srgbClr val="005BAD"/>
                </a:solidFill>
                <a:latin typeface="Arial"/>
                <a:ea typeface="Arial"/>
                <a:cs typeface="Arial"/>
                <a:sym typeface="Arial"/>
              </a:rPr>
              <a:t>. </a:t>
            </a:r>
            <a:r>
              <a:rPr lang="ja-JP" sz="2200">
                <a:solidFill>
                  <a:schemeClr val="dk1"/>
                </a:solidFill>
                <a:latin typeface="Arial"/>
                <a:ea typeface="Arial"/>
                <a:cs typeface="Arial"/>
                <a:sym typeface="Arial"/>
              </a:rPr>
              <a:t>国の財政をみてみよう②</a:t>
            </a:r>
            <a:endParaRPr/>
          </a:p>
        </p:txBody>
      </p:sp>
      <p:sp>
        <p:nvSpPr>
          <p:cNvPr id="1396" name="Google Shape;1396;p107"/>
          <p:cNvSpPr txBox="1"/>
          <p:nvPr/>
        </p:nvSpPr>
        <p:spPr>
          <a:xfrm>
            <a:off x="314225" y="4141075"/>
            <a:ext cx="8904000" cy="1761300"/>
          </a:xfrm>
          <a:prstGeom prst="rect">
            <a:avLst/>
          </a:prstGeom>
          <a:noFill/>
          <a:ln>
            <a:noFill/>
          </a:ln>
        </p:spPr>
        <p:txBody>
          <a:bodyPr anchorCtr="0" anchor="t" bIns="45700" lIns="91425" spcFirstLastPara="1" rIns="91425" wrap="square" tIns="45700">
            <a:noAutofit/>
          </a:bodyPr>
          <a:lstStyle/>
          <a:p>
            <a:pPr indent="0" lvl="0" marL="0" marR="0" rtl="0" algn="l">
              <a:lnSpc>
                <a:spcPct val="110000"/>
              </a:lnSpc>
              <a:spcBef>
                <a:spcPts val="600"/>
              </a:spcBef>
              <a:spcAft>
                <a:spcPts val="0"/>
              </a:spcAft>
              <a:buNone/>
            </a:pPr>
            <a:r>
              <a:t/>
            </a:r>
            <a:endParaRPr sz="1700">
              <a:solidFill>
                <a:schemeClr val="dk1"/>
              </a:solidFill>
              <a:latin typeface="Arial"/>
              <a:ea typeface="Arial"/>
              <a:cs typeface="Arial"/>
              <a:sym typeface="Arial"/>
            </a:endParaRPr>
          </a:p>
          <a:p>
            <a:pPr indent="-251999" lvl="0" marL="251999" marR="0" rtl="0" algn="l">
              <a:lnSpc>
                <a:spcPct val="110000"/>
              </a:lnSpc>
              <a:spcBef>
                <a:spcPts val="1800"/>
              </a:spcBef>
              <a:spcAft>
                <a:spcPts val="0"/>
              </a:spcAft>
              <a:buClr>
                <a:srgbClr val="005BAD"/>
              </a:buClr>
              <a:buSzPts val="1700"/>
              <a:buFont typeface="Noto Sans Symbols"/>
              <a:buChar char="●"/>
            </a:pPr>
            <a:r>
              <a:rPr lang="ja-JP" sz="1800">
                <a:solidFill>
                  <a:schemeClr val="dk1"/>
                </a:solidFill>
                <a:latin typeface="Arial"/>
                <a:ea typeface="Arial"/>
                <a:cs typeface="Arial"/>
                <a:sym typeface="Arial"/>
              </a:rPr>
              <a:t>歳出の増加に対し歳入は、経済成長の停滞などが影響して</a:t>
            </a:r>
            <a:endParaRPr sz="1700">
              <a:solidFill>
                <a:schemeClr val="dk1"/>
              </a:solidFill>
              <a:latin typeface="Arial"/>
              <a:ea typeface="Arial"/>
              <a:cs typeface="Arial"/>
              <a:sym typeface="Arial"/>
            </a:endParaRPr>
          </a:p>
          <a:p>
            <a:pPr indent="0" lvl="0" marL="0" marR="0" rtl="0" algn="l">
              <a:lnSpc>
                <a:spcPct val="110000"/>
              </a:lnSpc>
              <a:spcBef>
                <a:spcPts val="600"/>
              </a:spcBef>
              <a:spcAft>
                <a:spcPts val="0"/>
              </a:spcAft>
              <a:buNone/>
            </a:pPr>
            <a:r>
              <a:rPr lang="ja-JP" sz="1600">
                <a:solidFill>
                  <a:srgbClr val="005BAD"/>
                </a:solidFill>
                <a:latin typeface="Arial"/>
                <a:ea typeface="Arial"/>
                <a:cs typeface="Arial"/>
                <a:sym typeface="Arial"/>
              </a:rPr>
              <a:t>    </a:t>
            </a:r>
            <a:r>
              <a:rPr lang="ja-JP" sz="2000">
                <a:solidFill>
                  <a:srgbClr val="005BAD"/>
                </a:solidFill>
                <a:latin typeface="Arial"/>
                <a:ea typeface="Arial"/>
                <a:cs typeface="Arial"/>
                <a:sym typeface="Arial"/>
              </a:rPr>
              <a:t>税収の伸びが見合っておらず、不足分を借金に頼っている</a:t>
            </a:r>
            <a:r>
              <a:rPr lang="ja-JP" sz="1800">
                <a:solidFill>
                  <a:schemeClr val="dk1"/>
                </a:solidFill>
                <a:latin typeface="Arial"/>
                <a:ea typeface="Arial"/>
                <a:cs typeface="Arial"/>
                <a:sym typeface="Arial"/>
              </a:rPr>
              <a:t>ため、</a:t>
            </a:r>
            <a:endParaRPr sz="1700">
              <a:solidFill>
                <a:schemeClr val="dk1"/>
              </a:solidFill>
              <a:latin typeface="Arial"/>
              <a:ea typeface="Arial"/>
              <a:cs typeface="Arial"/>
              <a:sym typeface="Arial"/>
            </a:endParaRPr>
          </a:p>
          <a:p>
            <a:pPr indent="0" lvl="0" marL="0" marR="0" rtl="0" algn="l">
              <a:lnSpc>
                <a:spcPct val="110000"/>
              </a:lnSpc>
              <a:spcBef>
                <a:spcPts val="600"/>
              </a:spcBef>
              <a:spcAft>
                <a:spcPts val="0"/>
              </a:spcAft>
              <a:buNone/>
            </a:pPr>
            <a:r>
              <a:rPr lang="ja-JP" sz="1600">
                <a:solidFill>
                  <a:schemeClr val="dk1"/>
                </a:solidFill>
                <a:latin typeface="Arial"/>
                <a:ea typeface="Arial"/>
                <a:cs typeface="Arial"/>
                <a:sym typeface="Arial"/>
              </a:rPr>
              <a:t>    </a:t>
            </a:r>
            <a:r>
              <a:rPr lang="ja-JP" sz="1800">
                <a:solidFill>
                  <a:schemeClr val="dk1"/>
                </a:solidFill>
                <a:latin typeface="Arial"/>
                <a:ea typeface="Arial"/>
                <a:cs typeface="Arial"/>
                <a:sym typeface="Arial"/>
              </a:rPr>
              <a:t>公債金は約６倍と大幅に増加しています。</a:t>
            </a:r>
            <a:endParaRPr sz="1700">
              <a:solidFill>
                <a:schemeClr val="dk1"/>
              </a:solidFill>
              <a:latin typeface="Arial"/>
              <a:ea typeface="Arial"/>
              <a:cs typeface="Arial"/>
              <a:sym typeface="Arial"/>
            </a:endParaRPr>
          </a:p>
        </p:txBody>
      </p:sp>
      <p:pic>
        <p:nvPicPr>
          <p:cNvPr id="1397" name="Google Shape;1397;p107"/>
          <p:cNvPicPr preferRelativeResize="0"/>
          <p:nvPr/>
        </p:nvPicPr>
        <p:blipFill rotWithShape="1">
          <a:blip r:embed="rId3">
            <a:alphaModFix/>
          </a:blip>
          <a:srcRect b="0" l="0" r="0" t="0"/>
          <a:stretch/>
        </p:blipFill>
        <p:spPr>
          <a:xfrm>
            <a:off x="7601021" y="811947"/>
            <a:ext cx="1323956" cy="1500329"/>
          </a:xfrm>
          <a:prstGeom prst="rect">
            <a:avLst/>
          </a:prstGeom>
          <a:noFill/>
          <a:ln>
            <a:noFill/>
          </a:ln>
        </p:spPr>
      </p:pic>
      <p:sp>
        <p:nvSpPr>
          <p:cNvPr id="1398" name="Google Shape;1398;p107"/>
          <p:cNvSpPr txBox="1"/>
          <p:nvPr/>
        </p:nvSpPr>
        <p:spPr>
          <a:xfrm>
            <a:off x="314225" y="2575200"/>
            <a:ext cx="10081500" cy="1658700"/>
          </a:xfrm>
          <a:prstGeom prst="rect">
            <a:avLst/>
          </a:prstGeom>
          <a:noFill/>
          <a:ln>
            <a:noFill/>
          </a:ln>
        </p:spPr>
        <p:txBody>
          <a:bodyPr anchorCtr="0" anchor="t" bIns="45700" lIns="91425" spcFirstLastPara="1" rIns="91425" wrap="square" tIns="45700">
            <a:noAutofit/>
          </a:bodyPr>
          <a:lstStyle/>
          <a:p>
            <a:pPr indent="-251999" lvl="0" marL="251999" marR="0" rtl="0" algn="l">
              <a:lnSpc>
                <a:spcPct val="110000"/>
              </a:lnSpc>
              <a:spcBef>
                <a:spcPts val="0"/>
              </a:spcBef>
              <a:spcAft>
                <a:spcPts val="0"/>
              </a:spcAft>
              <a:buClr>
                <a:srgbClr val="005BAD"/>
              </a:buClr>
              <a:buSzPts val="1700"/>
              <a:buFont typeface="Noto Sans Symbols"/>
              <a:buChar char="●"/>
            </a:pPr>
            <a:r>
              <a:rPr lang="ja-JP" sz="1800">
                <a:solidFill>
                  <a:schemeClr val="dk1"/>
                </a:solidFill>
                <a:latin typeface="Arial"/>
                <a:ea typeface="Arial"/>
                <a:cs typeface="Arial"/>
                <a:sym typeface="Arial"/>
              </a:rPr>
              <a:t>1990年度（平成２年度）と現在の歳出を比較すると、</a:t>
            </a:r>
            <a:r>
              <a:rPr lang="ja-JP" sz="2000">
                <a:solidFill>
                  <a:srgbClr val="005BAD"/>
                </a:solidFill>
                <a:latin typeface="Arial"/>
                <a:ea typeface="Arial"/>
                <a:cs typeface="Arial"/>
                <a:sym typeface="Arial"/>
              </a:rPr>
              <a:t>社会保障関係費や</a:t>
            </a:r>
            <a:endParaRPr sz="2000">
              <a:solidFill>
                <a:srgbClr val="005BAD"/>
              </a:solidFill>
              <a:latin typeface="Arial"/>
              <a:ea typeface="Arial"/>
              <a:cs typeface="Arial"/>
              <a:sym typeface="Arial"/>
            </a:endParaRPr>
          </a:p>
          <a:p>
            <a:pPr indent="0" lvl="0" marL="0" marR="0" rtl="0" algn="l">
              <a:lnSpc>
                <a:spcPct val="110000"/>
              </a:lnSpc>
              <a:spcBef>
                <a:spcPts val="600"/>
              </a:spcBef>
              <a:spcAft>
                <a:spcPts val="0"/>
              </a:spcAft>
              <a:buNone/>
            </a:pPr>
            <a:r>
              <a:rPr lang="ja-JP" sz="1600">
                <a:solidFill>
                  <a:srgbClr val="005BAD"/>
                </a:solidFill>
                <a:latin typeface="Arial"/>
                <a:ea typeface="Arial"/>
                <a:cs typeface="Arial"/>
                <a:sym typeface="Arial"/>
              </a:rPr>
              <a:t>　 </a:t>
            </a:r>
            <a:r>
              <a:rPr lang="ja-JP" sz="2000">
                <a:solidFill>
                  <a:srgbClr val="005BAD"/>
                </a:solidFill>
                <a:latin typeface="Arial"/>
                <a:ea typeface="Arial"/>
                <a:cs typeface="Arial"/>
                <a:sym typeface="Arial"/>
              </a:rPr>
              <a:t>国債費が大きく伸びて</a:t>
            </a:r>
            <a:r>
              <a:rPr lang="ja-JP" sz="1800">
                <a:solidFill>
                  <a:schemeClr val="dk1"/>
                </a:solidFill>
                <a:latin typeface="Arial"/>
                <a:ea typeface="Arial"/>
                <a:cs typeface="Arial"/>
                <a:sym typeface="Arial"/>
              </a:rPr>
              <a:t>います。</a:t>
            </a:r>
            <a:endParaRPr sz="1700">
              <a:solidFill>
                <a:schemeClr val="dk1"/>
              </a:solidFill>
              <a:latin typeface="Arial"/>
              <a:ea typeface="Arial"/>
              <a:cs typeface="Arial"/>
              <a:sym typeface="Arial"/>
            </a:endParaRPr>
          </a:p>
          <a:p>
            <a:pPr indent="0" lvl="0" marL="0" marR="0" rtl="0" algn="l">
              <a:lnSpc>
                <a:spcPct val="110000"/>
              </a:lnSpc>
              <a:spcBef>
                <a:spcPts val="600"/>
              </a:spcBef>
              <a:spcAft>
                <a:spcPts val="0"/>
              </a:spcAft>
              <a:buNone/>
            </a:pPr>
            <a:r>
              <a:rPr lang="ja-JP" sz="1600">
                <a:solidFill>
                  <a:schemeClr val="dk1"/>
                </a:solidFill>
                <a:latin typeface="Arial"/>
                <a:ea typeface="Arial"/>
                <a:cs typeface="Arial"/>
                <a:sym typeface="Arial"/>
              </a:rPr>
              <a:t>     </a:t>
            </a:r>
            <a:r>
              <a:rPr lang="ja-JP" sz="1800">
                <a:solidFill>
                  <a:schemeClr val="dk1"/>
                </a:solidFill>
                <a:latin typeface="Arial"/>
                <a:ea typeface="Arial"/>
                <a:cs typeface="Arial"/>
                <a:sym typeface="Arial"/>
              </a:rPr>
              <a:t>特に社会保障は、</a:t>
            </a:r>
            <a:r>
              <a:rPr lang="ja-JP" sz="2000">
                <a:solidFill>
                  <a:srgbClr val="005BAD"/>
                </a:solidFill>
                <a:latin typeface="Arial"/>
                <a:ea typeface="Arial"/>
                <a:cs typeface="Arial"/>
                <a:sym typeface="Arial"/>
              </a:rPr>
              <a:t>年金、医療、介護、こども・子育て</a:t>
            </a:r>
            <a:r>
              <a:rPr lang="ja-JP" sz="1800">
                <a:solidFill>
                  <a:schemeClr val="dk1"/>
                </a:solidFill>
                <a:latin typeface="Arial"/>
                <a:ea typeface="Arial"/>
                <a:cs typeface="Arial"/>
                <a:sym typeface="Arial"/>
              </a:rPr>
              <a:t>などの分野に分けられ、</a:t>
            </a:r>
            <a:endParaRPr sz="1800">
              <a:solidFill>
                <a:schemeClr val="dk1"/>
              </a:solidFill>
              <a:latin typeface="Arial"/>
              <a:ea typeface="Arial"/>
              <a:cs typeface="Arial"/>
              <a:sym typeface="Arial"/>
            </a:endParaRPr>
          </a:p>
          <a:p>
            <a:pPr indent="0" lvl="0" marL="0" marR="0" rtl="0" algn="l">
              <a:lnSpc>
                <a:spcPct val="110000"/>
              </a:lnSpc>
              <a:spcBef>
                <a:spcPts val="600"/>
              </a:spcBef>
              <a:spcAft>
                <a:spcPts val="0"/>
              </a:spcAft>
              <a:buNone/>
            </a:pPr>
            <a:r>
              <a:rPr lang="ja-JP" sz="2000">
                <a:solidFill>
                  <a:srgbClr val="005BAD"/>
                </a:solidFill>
              </a:rPr>
              <a:t>　国の一般会計歳出の約１／３</a:t>
            </a:r>
            <a:r>
              <a:rPr lang="ja-JP" sz="1800">
                <a:solidFill>
                  <a:schemeClr val="dk1"/>
                </a:solidFill>
              </a:rPr>
              <a:t>を占める最大の支出項目となっています。</a:t>
            </a:r>
            <a:endParaRPr sz="1800">
              <a:solidFill>
                <a:schemeClr val="dk1"/>
              </a:solidFill>
              <a:latin typeface="Arial"/>
              <a:ea typeface="Arial"/>
              <a:cs typeface="Arial"/>
              <a:sym typeface="Arial"/>
            </a:endParaRPr>
          </a:p>
          <a:p>
            <a:pPr indent="0" lvl="0" marL="0" marR="0" rtl="0" algn="l">
              <a:lnSpc>
                <a:spcPct val="110000"/>
              </a:lnSpc>
              <a:spcBef>
                <a:spcPts val="600"/>
              </a:spcBef>
              <a:spcAft>
                <a:spcPts val="0"/>
              </a:spcAft>
              <a:buNone/>
            </a:pPr>
            <a:r>
              <a:rPr lang="ja-JP" sz="1600">
                <a:solidFill>
                  <a:srgbClr val="005BAD"/>
                </a:solidFill>
                <a:latin typeface="Arial"/>
                <a:ea typeface="Arial"/>
                <a:cs typeface="Arial"/>
                <a:sym typeface="Arial"/>
              </a:rPr>
              <a:t>    </a:t>
            </a:r>
            <a:endParaRPr sz="1700">
              <a:solidFill>
                <a:schemeClr val="dk1"/>
              </a:solidFill>
              <a:latin typeface="Arial"/>
              <a:ea typeface="Arial"/>
              <a:cs typeface="Arial"/>
              <a:sym typeface="Arial"/>
            </a:endParaRPr>
          </a:p>
        </p:txBody>
      </p:sp>
    </p:spTree>
  </p:cSld>
  <p:clrMapOvr>
    <a:masterClrMapping/>
  </p:clrMapOvr>
  <mc:AlternateContent>
    <mc:Choice Requires="p14">
      <p:transition spd="slow" p14:dur="700">
        <p:fade/>
      </p:transition>
    </mc:Choice>
    <mc:Fallback>
      <p:transition spd="slow">
        <p:fade/>
      </p:transition>
    </mc:Fallback>
  </mc:AlternateContent>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391"/>
                                        </p:tgtEl>
                                        <p:attrNameLst>
                                          <p:attrName>style.visibility</p:attrName>
                                        </p:attrNameLst>
                                      </p:cBhvr>
                                      <p:to>
                                        <p:strVal val="visible"/>
                                      </p:to>
                                    </p:set>
                                    <p:animEffect filter="fade" transition="in">
                                      <p:cBhvr>
                                        <p:cTn dur="500"/>
                                        <p:tgtEl>
                                          <p:spTgt spid="1391"/>
                                        </p:tgtEl>
                                      </p:cBhvr>
                                    </p:animEffect>
                                  </p:childTnLst>
                                </p:cTn>
                              </p:par>
                            </p:childTnLst>
                          </p:cTn>
                        </p:par>
                        <p:par>
                          <p:cTn fill="hold">
                            <p:stCondLst>
                              <p:cond delay="500"/>
                            </p:stCondLst>
                            <p:childTnLst>
                              <p:par>
                                <p:cTn fill="hold" nodeType="afterEffect" presetClass="entr" presetID="10" presetSubtype="0">
                                  <p:stCondLst>
                                    <p:cond delay="0"/>
                                  </p:stCondLst>
                                  <p:childTnLst>
                                    <p:set>
                                      <p:cBhvr>
                                        <p:cTn dur="1" fill="hold">
                                          <p:stCondLst>
                                            <p:cond delay="0"/>
                                          </p:stCondLst>
                                        </p:cTn>
                                        <p:tgtEl>
                                          <p:spTgt spid="1397"/>
                                        </p:tgtEl>
                                        <p:attrNameLst>
                                          <p:attrName>style.visibility</p:attrName>
                                        </p:attrNameLst>
                                      </p:cBhvr>
                                      <p:to>
                                        <p:strVal val="visible"/>
                                      </p:to>
                                    </p:set>
                                    <p:animEffect filter="fade" transition="in">
                                      <p:cBhvr>
                                        <p:cTn dur="600"/>
                                        <p:tgtEl>
                                          <p:spTgt spid="1397"/>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398"/>
                                        </p:tgtEl>
                                        <p:attrNameLst>
                                          <p:attrName>style.visibility</p:attrName>
                                        </p:attrNameLst>
                                      </p:cBhvr>
                                      <p:to>
                                        <p:strVal val="visible"/>
                                      </p:to>
                                    </p:set>
                                    <p:animEffect filter="fade" transition="in">
                                      <p:cBhvr>
                                        <p:cTn dur="1000"/>
                                        <p:tgtEl>
                                          <p:spTgt spid="1398"/>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396"/>
                                        </p:tgtEl>
                                        <p:attrNameLst>
                                          <p:attrName>style.visibility</p:attrName>
                                        </p:attrNameLst>
                                      </p:cBhvr>
                                      <p:to>
                                        <p:strVal val="visible"/>
                                      </p:to>
                                    </p:set>
                                    <p:animEffect filter="fade" transition="in">
                                      <p:cBhvr>
                                        <p:cTn dur="1000"/>
                                        <p:tgtEl>
                                          <p:spTgt spid="1396"/>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03" name="Shape 1403"/>
        <p:cNvGrpSpPr/>
        <p:nvPr/>
      </p:nvGrpSpPr>
      <p:grpSpPr>
        <a:xfrm>
          <a:off x="0" y="0"/>
          <a:ext cx="0" cy="0"/>
          <a:chOff x="0" y="0"/>
          <a:chExt cx="0" cy="0"/>
        </a:xfrm>
      </p:grpSpPr>
      <p:sp>
        <p:nvSpPr>
          <p:cNvPr id="1404" name="Google Shape;1404;p108"/>
          <p:cNvSpPr txBox="1"/>
          <p:nvPr>
            <p:ph idx="12" type="sldNum"/>
          </p:nvPr>
        </p:nvSpPr>
        <p:spPr>
          <a:xfrm>
            <a:off x="8769893" y="6443281"/>
            <a:ext cx="374107" cy="298426"/>
          </a:xfrm>
          <a:prstGeom prst="rect">
            <a:avLst/>
          </a:prstGeom>
          <a:no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200"/>
              <a:buFont typeface="Arial"/>
              <a:buNone/>
            </a:pPr>
            <a:fld id="{00000000-1234-1234-1234-123412341234}" type="slidenum">
              <a:rPr b="1" i="0" lang="ja-JP" sz="1200" u="none" cap="none" strike="noStrike">
                <a:solidFill>
                  <a:srgbClr val="000000"/>
                </a:solidFill>
                <a:latin typeface="Arial"/>
                <a:ea typeface="Arial"/>
                <a:cs typeface="Arial"/>
                <a:sym typeface="Arial"/>
              </a:rPr>
              <a:t>‹#›</a:t>
            </a:fld>
            <a:endParaRPr b="1" i="0" sz="1200" u="none" cap="none" strike="noStrike">
              <a:solidFill>
                <a:srgbClr val="000000"/>
              </a:solidFill>
              <a:latin typeface="Arial"/>
              <a:ea typeface="Arial"/>
              <a:cs typeface="Arial"/>
              <a:sym typeface="Arial"/>
            </a:endParaRPr>
          </a:p>
        </p:txBody>
      </p:sp>
      <p:sp>
        <p:nvSpPr>
          <p:cNvPr id="1405" name="Google Shape;1405;p108"/>
          <p:cNvSpPr txBox="1"/>
          <p:nvPr/>
        </p:nvSpPr>
        <p:spPr>
          <a:xfrm>
            <a:off x="240030" y="134966"/>
            <a:ext cx="8771002" cy="457200"/>
          </a:xfrm>
          <a:prstGeom prst="rect">
            <a:avLst/>
          </a:prstGeom>
          <a:no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5BAD"/>
              </a:buClr>
              <a:buSzPts val="2500"/>
              <a:buFont typeface="Arial"/>
              <a:buNone/>
            </a:pPr>
            <a:r>
              <a:rPr b="0" i="0" lang="ja-JP" sz="2500" u="none" cap="none" strike="noStrike">
                <a:solidFill>
                  <a:srgbClr val="005BAD"/>
                </a:solidFill>
                <a:latin typeface="Arial"/>
                <a:ea typeface="Arial"/>
                <a:cs typeface="Arial"/>
                <a:sym typeface="Arial"/>
              </a:rPr>
              <a:t>３</a:t>
            </a:r>
            <a:r>
              <a:rPr b="0" i="0" lang="ja-JP" sz="2200" u="none" cap="none" strike="noStrike">
                <a:solidFill>
                  <a:srgbClr val="005BAD"/>
                </a:solidFill>
                <a:latin typeface="Arial"/>
                <a:ea typeface="Arial"/>
                <a:cs typeface="Arial"/>
                <a:sym typeface="Arial"/>
              </a:rPr>
              <a:t>. </a:t>
            </a:r>
            <a:r>
              <a:rPr b="0" i="0" lang="ja-JP" sz="2200" u="none" cap="none" strike="noStrike">
                <a:solidFill>
                  <a:srgbClr val="000000"/>
                </a:solidFill>
                <a:latin typeface="Arial"/>
                <a:ea typeface="Arial"/>
                <a:cs typeface="Arial"/>
                <a:sym typeface="Arial"/>
              </a:rPr>
              <a:t>国の財政をみてみよう②</a:t>
            </a:r>
            <a:endParaRPr/>
          </a:p>
        </p:txBody>
      </p:sp>
      <p:pic>
        <p:nvPicPr>
          <p:cNvPr id="1406" name="Google Shape;1406;p108"/>
          <p:cNvPicPr preferRelativeResize="0"/>
          <p:nvPr/>
        </p:nvPicPr>
        <p:blipFill rotWithShape="1">
          <a:blip r:embed="rId3">
            <a:alphaModFix/>
          </a:blip>
          <a:srcRect b="0" l="0" r="0" t="0"/>
          <a:stretch/>
        </p:blipFill>
        <p:spPr>
          <a:xfrm>
            <a:off x="1007754" y="806355"/>
            <a:ext cx="7128491" cy="3156045"/>
          </a:xfrm>
          <a:prstGeom prst="rect">
            <a:avLst/>
          </a:prstGeom>
          <a:solidFill>
            <a:srgbClr val="FFFFFF"/>
          </a:solidFill>
          <a:ln>
            <a:noFill/>
          </a:ln>
        </p:spPr>
      </p:pic>
      <p:pic>
        <p:nvPicPr>
          <p:cNvPr id="1407" name="Google Shape;1407;p108"/>
          <p:cNvPicPr preferRelativeResize="0"/>
          <p:nvPr/>
        </p:nvPicPr>
        <p:blipFill rotWithShape="1">
          <a:blip r:embed="rId4">
            <a:alphaModFix/>
          </a:blip>
          <a:srcRect b="0" l="0" r="0" t="0"/>
          <a:stretch/>
        </p:blipFill>
        <p:spPr>
          <a:xfrm>
            <a:off x="1007754" y="3697837"/>
            <a:ext cx="7126596" cy="3063341"/>
          </a:xfrm>
          <a:prstGeom prst="rect">
            <a:avLst/>
          </a:prstGeom>
          <a:noFill/>
          <a:ln>
            <a:noFill/>
          </a:ln>
        </p:spPr>
      </p:pic>
      <p:sp>
        <p:nvSpPr>
          <p:cNvPr id="1408" name="Google Shape;1408;p108"/>
          <p:cNvSpPr txBox="1"/>
          <p:nvPr/>
        </p:nvSpPr>
        <p:spPr>
          <a:xfrm>
            <a:off x="2389868" y="6484179"/>
            <a:ext cx="1828800" cy="276999"/>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200"/>
              <a:buFont typeface="Arial"/>
              <a:buNone/>
            </a:pPr>
            <a:r>
              <a:rPr b="0" i="0" lang="ja-JP" sz="1200" u="none" cap="none" strike="noStrike">
                <a:solidFill>
                  <a:srgbClr val="000000"/>
                </a:solidFill>
                <a:latin typeface="Arial"/>
                <a:ea typeface="Arial"/>
                <a:cs typeface="Arial"/>
                <a:sym typeface="Arial"/>
              </a:rPr>
              <a:t>（注）当初予算ベース</a:t>
            </a:r>
            <a:endParaRPr b="0" i="0" sz="1800" u="none" cap="none" strike="noStrike">
              <a:solidFill>
                <a:srgbClr val="000000"/>
              </a:solidFill>
              <a:latin typeface="Arial"/>
              <a:ea typeface="Arial"/>
              <a:cs typeface="Arial"/>
              <a:sym typeface="Arial"/>
            </a:endParaRPr>
          </a:p>
        </p:txBody>
      </p:sp>
    </p:spTree>
  </p:cSld>
  <p:clrMapOvr>
    <a:masterClrMapping/>
  </p:clrMapOvr>
  <mc:AlternateContent>
    <mc:Choice Requires="p14">
      <p:transition spd="slow" p14:dur="700">
        <p:fade/>
      </p:transition>
    </mc:Choice>
    <mc:Fallback>
      <p:transition spd="slow">
        <p:fade/>
      </p:transition>
    </mc:Fallback>
  </mc:AlternateContent>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23" presetSubtype="16">
                                  <p:stCondLst>
                                    <p:cond delay="0"/>
                                  </p:stCondLst>
                                  <p:childTnLst>
                                    <p:set>
                                      <p:cBhvr>
                                        <p:cTn dur="1" fill="hold">
                                          <p:stCondLst>
                                            <p:cond delay="0"/>
                                          </p:stCondLst>
                                        </p:cTn>
                                        <p:tgtEl>
                                          <p:spTgt spid="1406"/>
                                        </p:tgtEl>
                                        <p:attrNameLst>
                                          <p:attrName>style.visibility</p:attrName>
                                        </p:attrNameLst>
                                      </p:cBhvr>
                                      <p:to>
                                        <p:strVal val="visible"/>
                                      </p:to>
                                    </p:set>
                                    <p:anim calcmode="lin" valueType="num">
                                      <p:cBhvr additive="base">
                                        <p:cTn dur="500"/>
                                        <p:tgtEl>
                                          <p:spTgt spid="1406"/>
                                        </p:tgtEl>
                                        <p:attrNameLst>
                                          <p:attrName>ppt_w</p:attrName>
                                        </p:attrNameLst>
                                      </p:cBhvr>
                                      <p:tavLst>
                                        <p:tav fmla="" tm="0">
                                          <p:val>
                                            <p:strVal val="0"/>
                                          </p:val>
                                        </p:tav>
                                        <p:tav fmla="" tm="100000">
                                          <p:val>
                                            <p:strVal val="#ppt_w"/>
                                          </p:val>
                                        </p:tav>
                                      </p:tavLst>
                                    </p:anim>
                                    <p:anim calcmode="lin" valueType="num">
                                      <p:cBhvr additive="base">
                                        <p:cTn dur="500"/>
                                        <p:tgtEl>
                                          <p:spTgt spid="1406"/>
                                        </p:tgtEl>
                                        <p:attrNameLst>
                                          <p:attrName>ppt_h</p:attrName>
                                        </p:attrNameLst>
                                      </p:cBhvr>
                                      <p:tavLst>
                                        <p:tav fmla="" tm="0">
                                          <p:val>
                                            <p:strVal val="0"/>
                                          </p:val>
                                        </p:tav>
                                        <p:tav fmla="" tm="100000">
                                          <p:val>
                                            <p:strVal val="#ppt_h"/>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3" presetSubtype="16">
                                  <p:stCondLst>
                                    <p:cond delay="0"/>
                                  </p:stCondLst>
                                  <p:childTnLst>
                                    <p:set>
                                      <p:cBhvr>
                                        <p:cTn dur="1" fill="hold">
                                          <p:stCondLst>
                                            <p:cond delay="0"/>
                                          </p:stCondLst>
                                        </p:cTn>
                                        <p:tgtEl>
                                          <p:spTgt spid="1407"/>
                                        </p:tgtEl>
                                        <p:attrNameLst>
                                          <p:attrName>style.visibility</p:attrName>
                                        </p:attrNameLst>
                                      </p:cBhvr>
                                      <p:to>
                                        <p:strVal val="visible"/>
                                      </p:to>
                                    </p:set>
                                    <p:anim calcmode="lin" valueType="num">
                                      <p:cBhvr additive="base">
                                        <p:cTn dur="500"/>
                                        <p:tgtEl>
                                          <p:spTgt spid="1407"/>
                                        </p:tgtEl>
                                        <p:attrNameLst>
                                          <p:attrName>ppt_w</p:attrName>
                                        </p:attrNameLst>
                                      </p:cBhvr>
                                      <p:tavLst>
                                        <p:tav fmla="" tm="0">
                                          <p:val>
                                            <p:strVal val="0"/>
                                          </p:val>
                                        </p:tav>
                                        <p:tav fmla="" tm="100000">
                                          <p:val>
                                            <p:strVal val="#ppt_w"/>
                                          </p:val>
                                        </p:tav>
                                      </p:tavLst>
                                    </p:anim>
                                    <p:anim calcmode="lin" valueType="num">
                                      <p:cBhvr additive="base">
                                        <p:cTn dur="500"/>
                                        <p:tgtEl>
                                          <p:spTgt spid="1407"/>
                                        </p:tgtEl>
                                        <p:attrNameLst>
                                          <p:attrName>ppt_h</p:attrName>
                                        </p:attrNameLst>
                                      </p:cBhvr>
                                      <p:tavLst>
                                        <p:tav fmla="" tm="0">
                                          <p:val>
                                            <p:strVal val="0"/>
                                          </p:val>
                                        </p:tav>
                                        <p:tav fmla="" tm="100000">
                                          <p:val>
                                            <p:strVal val="#ppt_h"/>
                                          </p:val>
                                        </p:tav>
                                      </p:tavLst>
                                    </p:anim>
                                  </p:childTnLst>
                                </p:cTn>
                              </p:par>
                              <p:par>
                                <p:cTn fill="hold" nodeType="withEffect" presetClass="entr" presetID="23" presetSubtype="16">
                                  <p:stCondLst>
                                    <p:cond delay="0"/>
                                  </p:stCondLst>
                                  <p:childTnLst>
                                    <p:set>
                                      <p:cBhvr>
                                        <p:cTn dur="1" fill="hold">
                                          <p:stCondLst>
                                            <p:cond delay="0"/>
                                          </p:stCondLst>
                                        </p:cTn>
                                        <p:tgtEl>
                                          <p:spTgt spid="1408"/>
                                        </p:tgtEl>
                                        <p:attrNameLst>
                                          <p:attrName>style.visibility</p:attrName>
                                        </p:attrNameLst>
                                      </p:cBhvr>
                                      <p:to>
                                        <p:strVal val="visible"/>
                                      </p:to>
                                    </p:set>
                                    <p:anim calcmode="lin" valueType="num">
                                      <p:cBhvr additive="base">
                                        <p:cTn dur="500"/>
                                        <p:tgtEl>
                                          <p:spTgt spid="1408"/>
                                        </p:tgtEl>
                                        <p:attrNameLst>
                                          <p:attrName>ppt_w</p:attrName>
                                        </p:attrNameLst>
                                      </p:cBhvr>
                                      <p:tavLst>
                                        <p:tav fmla="" tm="0">
                                          <p:val>
                                            <p:strVal val="0"/>
                                          </p:val>
                                        </p:tav>
                                        <p:tav fmla="" tm="100000">
                                          <p:val>
                                            <p:strVal val="#ppt_w"/>
                                          </p:val>
                                        </p:tav>
                                      </p:tavLst>
                                    </p:anim>
                                    <p:anim calcmode="lin" valueType="num">
                                      <p:cBhvr additive="base">
                                        <p:cTn dur="500"/>
                                        <p:tgtEl>
                                          <p:spTgt spid="1408"/>
                                        </p:tgtEl>
                                        <p:attrNameLst>
                                          <p:attrName>ppt_h</p:attrName>
                                        </p:attrNameLst>
                                      </p:cBhvr>
                                      <p:tavLst>
                                        <p:tav fmla="" tm="0">
                                          <p:val>
                                            <p:strVal val="0"/>
                                          </p:val>
                                        </p:tav>
                                        <p:tav fmla="" tm="100000">
                                          <p:val>
                                            <p:strVal val="#ppt_h"/>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13" name="Shape 1413"/>
        <p:cNvGrpSpPr/>
        <p:nvPr/>
      </p:nvGrpSpPr>
      <p:grpSpPr>
        <a:xfrm>
          <a:off x="0" y="0"/>
          <a:ext cx="0" cy="0"/>
          <a:chOff x="0" y="0"/>
          <a:chExt cx="0" cy="0"/>
        </a:xfrm>
      </p:grpSpPr>
      <p:grpSp>
        <p:nvGrpSpPr>
          <p:cNvPr id="1414" name="Google Shape;1414;p109"/>
          <p:cNvGrpSpPr/>
          <p:nvPr/>
        </p:nvGrpSpPr>
        <p:grpSpPr>
          <a:xfrm>
            <a:off x="323851" y="1085670"/>
            <a:ext cx="8519100" cy="827100"/>
            <a:chOff x="323851" y="1085670"/>
            <a:chExt cx="8519100" cy="827100"/>
          </a:xfrm>
        </p:grpSpPr>
        <p:sp>
          <p:nvSpPr>
            <p:cNvPr id="1415" name="Google Shape;1415;p109"/>
            <p:cNvSpPr/>
            <p:nvPr/>
          </p:nvSpPr>
          <p:spPr>
            <a:xfrm>
              <a:off x="323851" y="1085670"/>
              <a:ext cx="8519100" cy="827100"/>
            </a:xfrm>
            <a:prstGeom prst="roundRect">
              <a:avLst>
                <a:gd fmla="val 0" name="adj"/>
              </a:avLst>
            </a:prstGeom>
            <a:solidFill>
              <a:srgbClr val="CEECFE"/>
            </a:solidFill>
            <a:ln>
              <a:noFill/>
            </a:ln>
          </p:spPr>
          <p:txBody>
            <a:bodyPr anchorCtr="0" anchor="ctr" bIns="45700" lIns="91425" spcFirstLastPara="1" rIns="91425" wrap="square" tIns="45700">
              <a:noAutofit/>
            </a:bodyPr>
            <a:lstStyle/>
            <a:p>
              <a:pPr indent="0" lvl="0" marL="0" marR="0" rtl="0" algn="l">
                <a:spcBef>
                  <a:spcPts val="0"/>
                </a:spcBef>
                <a:spcAft>
                  <a:spcPts val="0"/>
                </a:spcAft>
                <a:buClr>
                  <a:schemeClr val="dk1"/>
                </a:buClr>
                <a:buSzPts val="2567"/>
                <a:buFont typeface="Arial"/>
                <a:buNone/>
              </a:pPr>
              <a:r>
                <a:t/>
              </a:r>
              <a:endParaRPr sz="2567">
                <a:solidFill>
                  <a:srgbClr val="000000"/>
                </a:solidFill>
                <a:latin typeface="Arial"/>
                <a:ea typeface="Arial"/>
                <a:cs typeface="Arial"/>
                <a:sym typeface="Arial"/>
              </a:endParaRPr>
            </a:p>
          </p:txBody>
        </p:sp>
        <p:sp>
          <p:nvSpPr>
            <p:cNvPr id="1416" name="Google Shape;1416;p109"/>
            <p:cNvSpPr txBox="1"/>
            <p:nvPr/>
          </p:nvSpPr>
          <p:spPr>
            <a:xfrm>
              <a:off x="340205" y="1314519"/>
              <a:ext cx="5420400" cy="3693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ja-JP" sz="1800">
                  <a:solidFill>
                    <a:schemeClr val="dk1"/>
                  </a:solidFill>
                  <a:latin typeface="Arial"/>
                  <a:ea typeface="Arial"/>
                  <a:cs typeface="Arial"/>
                  <a:sym typeface="Arial"/>
                </a:rPr>
                <a:t>社会保障関係費は今後も増えるのか</a:t>
              </a:r>
              <a:endParaRPr/>
            </a:p>
          </p:txBody>
        </p:sp>
      </p:grpSp>
      <p:sp>
        <p:nvSpPr>
          <p:cNvPr id="1417" name="Google Shape;1417;p109"/>
          <p:cNvSpPr txBox="1"/>
          <p:nvPr>
            <p:ph idx="12" type="sldNum"/>
          </p:nvPr>
        </p:nvSpPr>
        <p:spPr>
          <a:xfrm>
            <a:off x="8769893" y="6443281"/>
            <a:ext cx="374100" cy="298500"/>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Clr>
                <a:srgbClr val="000000"/>
              </a:buClr>
              <a:buFont typeface="Arial"/>
              <a:buNone/>
            </a:pPr>
            <a:fld id="{00000000-1234-1234-1234-123412341234}" type="slidenum">
              <a:rPr lang="ja-JP"/>
              <a:t>‹#›</a:t>
            </a:fld>
            <a:endParaRPr/>
          </a:p>
        </p:txBody>
      </p:sp>
      <p:sp>
        <p:nvSpPr>
          <p:cNvPr id="1418" name="Google Shape;1418;p109"/>
          <p:cNvSpPr txBox="1"/>
          <p:nvPr/>
        </p:nvSpPr>
        <p:spPr>
          <a:xfrm>
            <a:off x="240030" y="134966"/>
            <a:ext cx="8771100" cy="457200"/>
          </a:xfrm>
          <a:prstGeom prst="rect">
            <a:avLst/>
          </a:prstGeom>
          <a:no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rPr lang="ja-JP" sz="2500">
                <a:solidFill>
                  <a:srgbClr val="005BAD"/>
                </a:solidFill>
                <a:latin typeface="Arial"/>
                <a:ea typeface="Arial"/>
                <a:cs typeface="Arial"/>
                <a:sym typeface="Arial"/>
              </a:rPr>
              <a:t>３</a:t>
            </a:r>
            <a:r>
              <a:rPr lang="ja-JP" sz="2200">
                <a:solidFill>
                  <a:srgbClr val="005BAD"/>
                </a:solidFill>
                <a:latin typeface="Arial"/>
                <a:ea typeface="Arial"/>
                <a:cs typeface="Arial"/>
                <a:sym typeface="Arial"/>
              </a:rPr>
              <a:t>. </a:t>
            </a:r>
            <a:r>
              <a:rPr lang="ja-JP" sz="2200">
                <a:solidFill>
                  <a:schemeClr val="dk1"/>
                </a:solidFill>
                <a:latin typeface="Arial"/>
                <a:ea typeface="Arial"/>
                <a:cs typeface="Arial"/>
                <a:sym typeface="Arial"/>
              </a:rPr>
              <a:t>国の財政をみてみよう③</a:t>
            </a:r>
            <a:endParaRPr/>
          </a:p>
        </p:txBody>
      </p:sp>
      <p:pic>
        <p:nvPicPr>
          <p:cNvPr id="1419" name="Google Shape;1419;p109"/>
          <p:cNvPicPr preferRelativeResize="0"/>
          <p:nvPr/>
        </p:nvPicPr>
        <p:blipFill rotWithShape="1">
          <a:blip r:embed="rId3">
            <a:alphaModFix/>
          </a:blip>
          <a:srcRect b="0" l="0" r="0" t="0"/>
          <a:stretch/>
        </p:blipFill>
        <p:spPr>
          <a:xfrm>
            <a:off x="7601021" y="811947"/>
            <a:ext cx="1323956" cy="1500329"/>
          </a:xfrm>
          <a:prstGeom prst="rect">
            <a:avLst/>
          </a:prstGeom>
          <a:noFill/>
          <a:ln>
            <a:noFill/>
          </a:ln>
        </p:spPr>
      </p:pic>
      <p:sp>
        <p:nvSpPr>
          <p:cNvPr id="1420" name="Google Shape;1420;p109"/>
          <p:cNvSpPr txBox="1"/>
          <p:nvPr/>
        </p:nvSpPr>
        <p:spPr>
          <a:xfrm>
            <a:off x="240025" y="4235000"/>
            <a:ext cx="9363300" cy="3022500"/>
          </a:xfrm>
          <a:prstGeom prst="rect">
            <a:avLst/>
          </a:prstGeom>
          <a:noFill/>
          <a:ln>
            <a:noFill/>
          </a:ln>
        </p:spPr>
        <p:txBody>
          <a:bodyPr anchorCtr="0" anchor="t" bIns="45700" lIns="91425" spcFirstLastPara="1" rIns="91425" wrap="square" tIns="45700">
            <a:noAutofit/>
          </a:bodyPr>
          <a:lstStyle/>
          <a:p>
            <a:pPr indent="0" lvl="0" marL="0" marR="0" rtl="0" algn="l">
              <a:lnSpc>
                <a:spcPct val="110000"/>
              </a:lnSpc>
              <a:spcBef>
                <a:spcPts val="600"/>
              </a:spcBef>
              <a:spcAft>
                <a:spcPts val="0"/>
              </a:spcAft>
              <a:buClr>
                <a:srgbClr val="005BAD"/>
              </a:buClr>
              <a:buSzPts val="1600"/>
              <a:buFont typeface="Arial"/>
              <a:buNone/>
            </a:pPr>
            <a:r>
              <a:t/>
            </a:r>
            <a:endParaRPr b="0" i="0" u="none" cap="none" strike="noStrike">
              <a:solidFill>
                <a:srgbClr val="000000"/>
              </a:solidFill>
              <a:latin typeface="Arial"/>
              <a:ea typeface="Arial"/>
              <a:cs typeface="Arial"/>
              <a:sym typeface="Arial"/>
            </a:endParaRPr>
          </a:p>
          <a:p>
            <a:pPr indent="-239299" lvl="0" marL="251999" marR="0" rtl="0" algn="l">
              <a:lnSpc>
                <a:spcPct val="110000"/>
              </a:lnSpc>
              <a:spcBef>
                <a:spcPts val="600"/>
              </a:spcBef>
              <a:spcAft>
                <a:spcPts val="0"/>
              </a:spcAft>
              <a:buClr>
                <a:srgbClr val="005BAD"/>
              </a:buClr>
              <a:buSzPts val="1600"/>
              <a:buFont typeface="Noto Sans Symbols"/>
              <a:buChar char="●"/>
            </a:pPr>
            <a:r>
              <a:rPr b="0" i="0" lang="ja-JP" sz="1600" u="none" cap="none" strike="noStrike">
                <a:solidFill>
                  <a:srgbClr val="000000"/>
                </a:solidFill>
                <a:latin typeface="Arial"/>
                <a:ea typeface="Arial"/>
                <a:cs typeface="Arial"/>
                <a:sym typeface="Arial"/>
              </a:rPr>
              <a:t>さらに、これまでの推計よりも相当程度早く少子化が進行しており、</a:t>
            </a:r>
            <a:endParaRPr b="0" i="0" sz="1600" u="none" cap="none" strike="noStrike">
              <a:solidFill>
                <a:srgbClr val="000000"/>
              </a:solidFill>
              <a:latin typeface="Arial"/>
              <a:ea typeface="Arial"/>
              <a:cs typeface="Arial"/>
              <a:sym typeface="Arial"/>
            </a:endParaRPr>
          </a:p>
          <a:p>
            <a:pPr indent="0" lvl="0" marL="0" marR="0" rtl="0" algn="l">
              <a:lnSpc>
                <a:spcPct val="110000"/>
              </a:lnSpc>
              <a:spcBef>
                <a:spcPts val="600"/>
              </a:spcBef>
              <a:spcAft>
                <a:spcPts val="0"/>
              </a:spcAft>
              <a:buClr>
                <a:srgbClr val="005BAD"/>
              </a:buClr>
              <a:buSzPts val="1600"/>
              <a:buFont typeface="Arial"/>
              <a:buNone/>
            </a:pPr>
            <a:r>
              <a:rPr b="0" i="0" lang="ja-JP" u="none" cap="none" strike="noStrike">
                <a:solidFill>
                  <a:srgbClr val="005BAD"/>
                </a:solidFill>
                <a:latin typeface="Arial"/>
                <a:ea typeface="Arial"/>
                <a:cs typeface="Arial"/>
                <a:sym typeface="Arial"/>
              </a:rPr>
              <a:t>     </a:t>
            </a:r>
            <a:r>
              <a:rPr b="0" i="0" lang="ja-JP" sz="1800" u="none" cap="none" strike="noStrike">
                <a:solidFill>
                  <a:srgbClr val="005BAD"/>
                </a:solidFill>
                <a:latin typeface="Arial"/>
                <a:ea typeface="Arial"/>
                <a:cs typeface="Arial"/>
                <a:sym typeface="Arial"/>
              </a:rPr>
              <a:t>社会保障制度の支え手である現役世代の人口が減少し負担がより重く</a:t>
            </a:r>
            <a:endParaRPr b="0" i="0" sz="1800" u="none" cap="none" strike="noStrike">
              <a:solidFill>
                <a:srgbClr val="005BAD"/>
              </a:solidFill>
              <a:latin typeface="Arial"/>
              <a:ea typeface="Arial"/>
              <a:cs typeface="Arial"/>
              <a:sym typeface="Arial"/>
            </a:endParaRPr>
          </a:p>
          <a:p>
            <a:pPr indent="0" lvl="0" marL="0" marR="0" rtl="0" algn="l">
              <a:lnSpc>
                <a:spcPct val="110000"/>
              </a:lnSpc>
              <a:spcBef>
                <a:spcPts val="600"/>
              </a:spcBef>
              <a:spcAft>
                <a:spcPts val="0"/>
              </a:spcAft>
              <a:buClr>
                <a:srgbClr val="005BAD"/>
              </a:buClr>
              <a:buSzPts val="1600"/>
              <a:buFont typeface="Arial"/>
              <a:buNone/>
            </a:pPr>
            <a:r>
              <a:rPr b="0" i="0" lang="ja-JP" u="none" cap="none" strike="noStrike">
                <a:solidFill>
                  <a:srgbClr val="005BAD"/>
                </a:solidFill>
                <a:latin typeface="Arial"/>
                <a:ea typeface="Arial"/>
                <a:cs typeface="Arial"/>
                <a:sym typeface="Arial"/>
              </a:rPr>
              <a:t>     </a:t>
            </a:r>
            <a:r>
              <a:rPr b="0" i="0" lang="ja-JP" sz="1800" u="none" cap="none" strike="noStrike">
                <a:solidFill>
                  <a:srgbClr val="005BAD"/>
                </a:solidFill>
                <a:latin typeface="Arial"/>
                <a:ea typeface="Arial"/>
                <a:cs typeface="Arial"/>
                <a:sym typeface="Arial"/>
              </a:rPr>
              <a:t>なる</a:t>
            </a:r>
            <a:r>
              <a:rPr b="0" i="0" lang="ja-JP" sz="1600" u="none" cap="none" strike="noStrike">
                <a:solidFill>
                  <a:srgbClr val="000000"/>
                </a:solidFill>
                <a:latin typeface="Arial"/>
                <a:ea typeface="Arial"/>
                <a:cs typeface="Arial"/>
                <a:sym typeface="Arial"/>
              </a:rPr>
              <a:t>ことが見込まれます。</a:t>
            </a:r>
            <a:endParaRPr b="0" i="0" sz="1500" u="none" cap="none" strike="noStrike">
              <a:solidFill>
                <a:srgbClr val="000000"/>
              </a:solidFill>
              <a:latin typeface="Arial"/>
              <a:ea typeface="Arial"/>
              <a:cs typeface="Arial"/>
              <a:sym typeface="Arial"/>
            </a:endParaRPr>
          </a:p>
        </p:txBody>
      </p:sp>
      <p:sp>
        <p:nvSpPr>
          <p:cNvPr id="1421" name="Google Shape;1421;p109"/>
          <p:cNvSpPr txBox="1"/>
          <p:nvPr/>
        </p:nvSpPr>
        <p:spPr>
          <a:xfrm>
            <a:off x="240025" y="2693275"/>
            <a:ext cx="9363300" cy="1411200"/>
          </a:xfrm>
          <a:prstGeom prst="rect">
            <a:avLst/>
          </a:prstGeom>
          <a:noFill/>
          <a:ln>
            <a:noFill/>
          </a:ln>
        </p:spPr>
        <p:txBody>
          <a:bodyPr anchorCtr="0" anchor="t" bIns="45700" lIns="91425" spcFirstLastPara="1" rIns="91425" wrap="square" tIns="45700">
            <a:noAutofit/>
          </a:bodyPr>
          <a:lstStyle/>
          <a:p>
            <a:pPr indent="-239299" lvl="0" marL="251999" marR="0" rtl="0" algn="l">
              <a:lnSpc>
                <a:spcPct val="110000"/>
              </a:lnSpc>
              <a:spcBef>
                <a:spcPts val="0"/>
              </a:spcBef>
              <a:spcAft>
                <a:spcPts val="0"/>
              </a:spcAft>
              <a:buClr>
                <a:srgbClr val="005BAD"/>
              </a:buClr>
              <a:buSzPts val="1600"/>
              <a:buFont typeface="Noto Sans Symbols"/>
              <a:buChar char="●"/>
            </a:pPr>
            <a:r>
              <a:rPr b="0" i="0" lang="ja-JP" sz="1600" u="none" cap="none" strike="noStrike">
                <a:solidFill>
                  <a:srgbClr val="000000"/>
                </a:solidFill>
                <a:latin typeface="Arial"/>
                <a:ea typeface="Arial"/>
                <a:cs typeface="Arial"/>
                <a:sym typeface="Arial"/>
              </a:rPr>
              <a:t>日本は、他国に類をみない速度で高齢化が進んでいます。</a:t>
            </a:r>
            <a:endParaRPr b="0" i="0" sz="1600" u="none" cap="none" strike="noStrike">
              <a:solidFill>
                <a:srgbClr val="000000"/>
              </a:solidFill>
              <a:latin typeface="Arial"/>
              <a:ea typeface="Arial"/>
              <a:cs typeface="Arial"/>
              <a:sym typeface="Arial"/>
            </a:endParaRPr>
          </a:p>
          <a:p>
            <a:pPr indent="0" lvl="0" marL="0" marR="0" rtl="0" algn="l">
              <a:lnSpc>
                <a:spcPct val="110000"/>
              </a:lnSpc>
              <a:spcBef>
                <a:spcPts val="600"/>
              </a:spcBef>
              <a:spcAft>
                <a:spcPts val="0"/>
              </a:spcAft>
              <a:buClr>
                <a:srgbClr val="005BAD"/>
              </a:buClr>
              <a:buSzPts val="1600"/>
              <a:buFont typeface="Arial"/>
              <a:buNone/>
            </a:pPr>
            <a:r>
              <a:rPr b="0" i="0" lang="ja-JP" u="none" cap="none" strike="noStrike">
                <a:solidFill>
                  <a:srgbClr val="000000"/>
                </a:solidFill>
                <a:latin typeface="Arial"/>
                <a:ea typeface="Arial"/>
                <a:cs typeface="Arial"/>
                <a:sym typeface="Arial"/>
              </a:rPr>
              <a:t>     </a:t>
            </a:r>
            <a:r>
              <a:rPr b="0" i="0" lang="ja-JP" sz="1600" u="none" cap="none" strike="noStrike">
                <a:solidFill>
                  <a:srgbClr val="000000"/>
                </a:solidFill>
                <a:latin typeface="Arial"/>
                <a:ea typeface="Arial"/>
                <a:cs typeface="Arial"/>
                <a:sym typeface="Arial"/>
              </a:rPr>
              <a:t>今後、高齢化はさらに進展し、2025年（令和７年）に</a:t>
            </a:r>
            <a:r>
              <a:rPr b="0" i="0" lang="ja-JP" sz="1800" u="none" cap="none" strike="noStrike">
                <a:solidFill>
                  <a:srgbClr val="005BAD"/>
                </a:solidFill>
                <a:latin typeface="Arial"/>
                <a:ea typeface="Arial"/>
                <a:cs typeface="Arial"/>
                <a:sym typeface="Arial"/>
              </a:rPr>
              <a:t>いわゆる「団塊の世代」</a:t>
            </a:r>
            <a:r>
              <a:rPr b="0" baseline="30000" i="0" lang="ja-JP" sz="1800" u="none" cap="none" strike="noStrike">
                <a:solidFill>
                  <a:srgbClr val="005BAD"/>
                </a:solidFill>
                <a:latin typeface="Arial"/>
                <a:ea typeface="Arial"/>
                <a:cs typeface="Arial"/>
                <a:sym typeface="Arial"/>
              </a:rPr>
              <a:t>※</a:t>
            </a:r>
            <a:endParaRPr b="0" i="0" sz="1800" u="none" cap="none" strike="noStrike">
              <a:solidFill>
                <a:srgbClr val="005BAD"/>
              </a:solidFill>
              <a:latin typeface="Arial"/>
              <a:ea typeface="Arial"/>
              <a:cs typeface="Arial"/>
              <a:sym typeface="Arial"/>
            </a:endParaRPr>
          </a:p>
          <a:p>
            <a:pPr indent="0" lvl="0" marL="0" marR="0" rtl="0" algn="l">
              <a:lnSpc>
                <a:spcPct val="110000"/>
              </a:lnSpc>
              <a:spcBef>
                <a:spcPts val="600"/>
              </a:spcBef>
              <a:spcAft>
                <a:spcPts val="0"/>
              </a:spcAft>
              <a:buClr>
                <a:srgbClr val="005BAD"/>
              </a:buClr>
              <a:buSzPts val="1600"/>
              <a:buFont typeface="Arial"/>
              <a:buNone/>
            </a:pPr>
            <a:r>
              <a:rPr b="0" baseline="30000" i="0" lang="ja-JP" u="none" cap="none" strike="noStrike">
                <a:solidFill>
                  <a:srgbClr val="005BAD"/>
                </a:solidFill>
                <a:latin typeface="Arial"/>
                <a:ea typeface="Arial"/>
                <a:cs typeface="Arial"/>
                <a:sym typeface="Arial"/>
              </a:rPr>
              <a:t> </a:t>
            </a:r>
            <a:r>
              <a:rPr b="0" i="0" lang="ja-JP" u="none" cap="none" strike="noStrike">
                <a:solidFill>
                  <a:srgbClr val="005BAD"/>
                </a:solidFill>
                <a:latin typeface="Arial"/>
                <a:ea typeface="Arial"/>
                <a:cs typeface="Arial"/>
                <a:sym typeface="Arial"/>
              </a:rPr>
              <a:t>    </a:t>
            </a:r>
            <a:r>
              <a:rPr b="0" i="0" lang="ja-JP" sz="1800" u="none" cap="none" strike="noStrike">
                <a:solidFill>
                  <a:srgbClr val="005BAD"/>
                </a:solidFill>
                <a:latin typeface="Arial"/>
                <a:ea typeface="Arial"/>
                <a:cs typeface="Arial"/>
                <a:sym typeface="Arial"/>
              </a:rPr>
              <a:t>の全員が後期高齢者である75歳以上となり</a:t>
            </a:r>
            <a:r>
              <a:rPr b="0" i="0" lang="ja-JP" sz="1600" u="none" cap="none" strike="noStrike">
                <a:solidFill>
                  <a:srgbClr val="000000"/>
                </a:solidFill>
                <a:latin typeface="Arial"/>
                <a:ea typeface="Arial"/>
                <a:cs typeface="Arial"/>
                <a:sym typeface="Arial"/>
              </a:rPr>
              <a:t>ます。</a:t>
            </a:r>
            <a:endParaRPr b="0" i="0" sz="1600" u="none" cap="none" strike="noStrike">
              <a:solidFill>
                <a:srgbClr val="000000"/>
              </a:solidFill>
              <a:latin typeface="Arial"/>
              <a:ea typeface="Arial"/>
              <a:cs typeface="Arial"/>
              <a:sym typeface="Arial"/>
            </a:endParaRPr>
          </a:p>
          <a:p>
            <a:pPr indent="0" lvl="0" marL="0" marR="0" rtl="0" algn="l">
              <a:lnSpc>
                <a:spcPct val="110000"/>
              </a:lnSpc>
              <a:spcBef>
                <a:spcPts val="600"/>
              </a:spcBef>
              <a:spcAft>
                <a:spcPts val="0"/>
              </a:spcAft>
              <a:buClr>
                <a:srgbClr val="005BAD"/>
              </a:buClr>
              <a:buSzPts val="1600"/>
              <a:buFont typeface="Arial"/>
              <a:buNone/>
            </a:pPr>
            <a:r>
              <a:rPr b="0" i="0" lang="ja-JP" u="none" cap="none" strike="noStrike">
                <a:solidFill>
                  <a:srgbClr val="000000"/>
                </a:solidFill>
                <a:latin typeface="Arial"/>
                <a:ea typeface="Arial"/>
                <a:cs typeface="Arial"/>
                <a:sym typeface="Arial"/>
              </a:rPr>
              <a:t>     ※ 「団塊の世代」とは、出生率の高かった昭和22年から昭和24年に生まれた世代</a:t>
            </a:r>
            <a:endParaRPr b="0" i="0" sz="1500" u="none" cap="none" strike="noStrike">
              <a:solidFill>
                <a:srgbClr val="000000"/>
              </a:solidFill>
              <a:latin typeface="Arial"/>
              <a:ea typeface="Arial"/>
              <a:cs typeface="Arial"/>
              <a:sym typeface="Arial"/>
            </a:endParaRPr>
          </a:p>
        </p:txBody>
      </p:sp>
    </p:spTree>
  </p:cSld>
  <p:clrMapOvr>
    <a:masterClrMapping/>
  </p:clrMapOvr>
  <mc:AlternateContent>
    <mc:Choice Requires="p14">
      <p:transition spd="slow" p14:dur="700">
        <p:fade/>
      </p:transition>
    </mc:Choice>
    <mc:Fallback>
      <p:transition spd="slow">
        <p:fade/>
      </p:transition>
    </mc:Fallback>
  </mc:AlternateContent>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414"/>
                                        </p:tgtEl>
                                        <p:attrNameLst>
                                          <p:attrName>style.visibility</p:attrName>
                                        </p:attrNameLst>
                                      </p:cBhvr>
                                      <p:to>
                                        <p:strVal val="visible"/>
                                      </p:to>
                                    </p:set>
                                    <p:animEffect filter="fade" transition="in">
                                      <p:cBhvr>
                                        <p:cTn dur="500"/>
                                        <p:tgtEl>
                                          <p:spTgt spid="1414"/>
                                        </p:tgtEl>
                                      </p:cBhvr>
                                    </p:animEffect>
                                  </p:childTnLst>
                                </p:cTn>
                              </p:par>
                            </p:childTnLst>
                          </p:cTn>
                        </p:par>
                        <p:par>
                          <p:cTn fill="hold">
                            <p:stCondLst>
                              <p:cond delay="500"/>
                            </p:stCondLst>
                            <p:childTnLst>
                              <p:par>
                                <p:cTn fill="hold" nodeType="afterEffect" presetClass="entr" presetID="10" presetSubtype="0">
                                  <p:stCondLst>
                                    <p:cond delay="0"/>
                                  </p:stCondLst>
                                  <p:childTnLst>
                                    <p:set>
                                      <p:cBhvr>
                                        <p:cTn dur="1" fill="hold">
                                          <p:stCondLst>
                                            <p:cond delay="0"/>
                                          </p:stCondLst>
                                        </p:cTn>
                                        <p:tgtEl>
                                          <p:spTgt spid="1419"/>
                                        </p:tgtEl>
                                        <p:attrNameLst>
                                          <p:attrName>style.visibility</p:attrName>
                                        </p:attrNameLst>
                                      </p:cBhvr>
                                      <p:to>
                                        <p:strVal val="visible"/>
                                      </p:to>
                                    </p:set>
                                    <p:animEffect filter="fade" transition="in">
                                      <p:cBhvr>
                                        <p:cTn dur="600"/>
                                        <p:tgtEl>
                                          <p:spTgt spid="1419"/>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421"/>
                                        </p:tgtEl>
                                        <p:attrNameLst>
                                          <p:attrName>style.visibility</p:attrName>
                                        </p:attrNameLst>
                                      </p:cBhvr>
                                      <p:to>
                                        <p:strVal val="visible"/>
                                      </p:to>
                                    </p:set>
                                    <p:animEffect filter="fade" transition="in">
                                      <p:cBhvr>
                                        <p:cTn dur="1000"/>
                                        <p:tgtEl>
                                          <p:spTgt spid="1421"/>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420"/>
                                        </p:tgtEl>
                                        <p:attrNameLst>
                                          <p:attrName>style.visibility</p:attrName>
                                        </p:attrNameLst>
                                      </p:cBhvr>
                                      <p:to>
                                        <p:strVal val="visible"/>
                                      </p:to>
                                    </p:set>
                                    <p:animEffect filter="fade" transition="in">
                                      <p:cBhvr>
                                        <p:cTn dur="1000"/>
                                        <p:tgtEl>
                                          <p:spTgt spid="1420"/>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26" name="Shape 1426"/>
        <p:cNvGrpSpPr/>
        <p:nvPr/>
      </p:nvGrpSpPr>
      <p:grpSpPr>
        <a:xfrm>
          <a:off x="0" y="0"/>
          <a:ext cx="0" cy="0"/>
          <a:chOff x="0" y="0"/>
          <a:chExt cx="0" cy="0"/>
        </a:xfrm>
      </p:grpSpPr>
      <p:sp>
        <p:nvSpPr>
          <p:cNvPr id="1427" name="Google Shape;1427;p110"/>
          <p:cNvSpPr txBox="1"/>
          <p:nvPr/>
        </p:nvSpPr>
        <p:spPr>
          <a:xfrm>
            <a:off x="240030" y="134966"/>
            <a:ext cx="8771002" cy="457200"/>
          </a:xfrm>
          <a:prstGeom prst="rect">
            <a:avLst/>
          </a:prstGeom>
          <a:no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5BAD"/>
              </a:buClr>
              <a:buSzPts val="2500"/>
              <a:buFont typeface="Arial"/>
              <a:buNone/>
            </a:pPr>
            <a:r>
              <a:rPr b="0" i="0" lang="ja-JP" sz="2500" u="none" cap="none" strike="noStrike">
                <a:solidFill>
                  <a:srgbClr val="005BAD"/>
                </a:solidFill>
                <a:latin typeface="Arial"/>
                <a:ea typeface="Arial"/>
                <a:cs typeface="Arial"/>
                <a:sym typeface="Arial"/>
              </a:rPr>
              <a:t>３</a:t>
            </a:r>
            <a:r>
              <a:rPr b="0" i="0" lang="ja-JP" sz="2200" u="none" cap="none" strike="noStrike">
                <a:solidFill>
                  <a:srgbClr val="005BAD"/>
                </a:solidFill>
                <a:latin typeface="Arial"/>
                <a:ea typeface="Arial"/>
                <a:cs typeface="Arial"/>
                <a:sym typeface="Arial"/>
              </a:rPr>
              <a:t>. </a:t>
            </a:r>
            <a:r>
              <a:rPr b="0" i="0" lang="ja-JP" sz="2200" u="none" cap="none" strike="noStrike">
                <a:solidFill>
                  <a:srgbClr val="000000"/>
                </a:solidFill>
                <a:latin typeface="Arial"/>
                <a:ea typeface="Arial"/>
                <a:cs typeface="Arial"/>
                <a:sym typeface="Arial"/>
              </a:rPr>
              <a:t>国の財政をみてみよう③</a:t>
            </a:r>
            <a:endParaRPr/>
          </a:p>
        </p:txBody>
      </p:sp>
      <p:sp>
        <p:nvSpPr>
          <p:cNvPr id="1428" name="Google Shape;1428;p110"/>
          <p:cNvSpPr txBox="1"/>
          <p:nvPr>
            <p:ph idx="12" type="sldNum"/>
          </p:nvPr>
        </p:nvSpPr>
        <p:spPr>
          <a:xfrm>
            <a:off x="8769893" y="6443281"/>
            <a:ext cx="374107" cy="298426"/>
          </a:xfrm>
          <a:prstGeom prst="rect">
            <a:avLst/>
          </a:prstGeom>
          <a:no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200"/>
              <a:buFont typeface="Arial"/>
              <a:buNone/>
            </a:pPr>
            <a:fld id="{00000000-1234-1234-1234-123412341234}" type="slidenum">
              <a:rPr b="1" i="0" lang="ja-JP" sz="1200" u="none" cap="none" strike="noStrike">
                <a:solidFill>
                  <a:srgbClr val="000000"/>
                </a:solidFill>
                <a:latin typeface="Arial"/>
                <a:ea typeface="Arial"/>
                <a:cs typeface="Arial"/>
                <a:sym typeface="Arial"/>
              </a:rPr>
              <a:t>‹#›</a:t>
            </a:fld>
            <a:endParaRPr b="1" i="0" sz="1200" u="none" cap="none" strike="noStrike">
              <a:solidFill>
                <a:srgbClr val="000000"/>
              </a:solidFill>
              <a:latin typeface="Arial"/>
              <a:ea typeface="Arial"/>
              <a:cs typeface="Arial"/>
              <a:sym typeface="Arial"/>
            </a:endParaRPr>
          </a:p>
        </p:txBody>
      </p:sp>
      <p:pic>
        <p:nvPicPr>
          <p:cNvPr id="1429" name="Google Shape;1429;p110"/>
          <p:cNvPicPr preferRelativeResize="0"/>
          <p:nvPr/>
        </p:nvPicPr>
        <p:blipFill rotWithShape="1">
          <a:blip r:embed="rId3">
            <a:alphaModFix/>
          </a:blip>
          <a:srcRect b="0" l="0" r="0" t="0"/>
          <a:stretch/>
        </p:blipFill>
        <p:spPr>
          <a:xfrm>
            <a:off x="0" y="1517631"/>
            <a:ext cx="9144000" cy="4327280"/>
          </a:xfrm>
          <a:prstGeom prst="rect">
            <a:avLst/>
          </a:prstGeom>
          <a:noFill/>
          <a:ln>
            <a:noFill/>
          </a:ln>
        </p:spPr>
      </p:pic>
    </p:spTree>
  </p:cSld>
  <p:clrMapOvr>
    <a:masterClrMapping/>
  </p:clrMapOvr>
  <mc:AlternateContent>
    <mc:Choice Requires="p14">
      <p:transition spd="slow" p14:dur="700">
        <p:fade/>
      </p:transition>
    </mc:Choice>
    <mc:Fallback>
      <p:transition spd="slow">
        <p:fade/>
      </p:transition>
    </mc:Fallback>
  </mc:AlternateContent>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23" presetSubtype="16">
                                  <p:stCondLst>
                                    <p:cond delay="0"/>
                                  </p:stCondLst>
                                  <p:childTnLst>
                                    <p:set>
                                      <p:cBhvr>
                                        <p:cTn dur="1" fill="hold">
                                          <p:stCondLst>
                                            <p:cond delay="0"/>
                                          </p:stCondLst>
                                        </p:cTn>
                                        <p:tgtEl>
                                          <p:spTgt spid="1429"/>
                                        </p:tgtEl>
                                        <p:attrNameLst>
                                          <p:attrName>style.visibility</p:attrName>
                                        </p:attrNameLst>
                                      </p:cBhvr>
                                      <p:to>
                                        <p:strVal val="visible"/>
                                      </p:to>
                                    </p:set>
                                    <p:anim calcmode="lin" valueType="num">
                                      <p:cBhvr additive="base">
                                        <p:cTn dur="500"/>
                                        <p:tgtEl>
                                          <p:spTgt spid="1429"/>
                                        </p:tgtEl>
                                        <p:attrNameLst>
                                          <p:attrName>ppt_w</p:attrName>
                                        </p:attrNameLst>
                                      </p:cBhvr>
                                      <p:tavLst>
                                        <p:tav fmla="" tm="0">
                                          <p:val>
                                            <p:strVal val="0"/>
                                          </p:val>
                                        </p:tav>
                                        <p:tav fmla="" tm="100000">
                                          <p:val>
                                            <p:strVal val="#ppt_w"/>
                                          </p:val>
                                        </p:tav>
                                      </p:tavLst>
                                    </p:anim>
                                    <p:anim calcmode="lin" valueType="num">
                                      <p:cBhvr additive="base">
                                        <p:cTn dur="500"/>
                                        <p:tgtEl>
                                          <p:spTgt spid="1429"/>
                                        </p:tgtEl>
                                        <p:attrNameLst>
                                          <p:attrName>ppt_h</p:attrName>
                                        </p:attrNameLst>
                                      </p:cBhvr>
                                      <p:tavLst>
                                        <p:tav fmla="" tm="0">
                                          <p:val>
                                            <p:strVal val="0"/>
                                          </p:val>
                                        </p:tav>
                                        <p:tav fmla="" tm="100000">
                                          <p:val>
                                            <p:strVal val="#ppt_h"/>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57" name="Shape 857"/>
        <p:cNvGrpSpPr/>
        <p:nvPr/>
      </p:nvGrpSpPr>
      <p:grpSpPr>
        <a:xfrm>
          <a:off x="0" y="0"/>
          <a:ext cx="0" cy="0"/>
          <a:chOff x="0" y="0"/>
          <a:chExt cx="0" cy="0"/>
        </a:xfrm>
      </p:grpSpPr>
      <p:pic>
        <p:nvPicPr>
          <p:cNvPr id="858" name="Google Shape;858;p93"/>
          <p:cNvPicPr preferRelativeResize="0"/>
          <p:nvPr/>
        </p:nvPicPr>
        <p:blipFill rotWithShape="1">
          <a:blip r:embed="rId3">
            <a:alphaModFix/>
          </a:blip>
          <a:srcRect b="0" l="0" r="0" t="0"/>
          <a:stretch/>
        </p:blipFill>
        <p:spPr>
          <a:xfrm>
            <a:off x="240031" y="882587"/>
            <a:ext cx="8571029" cy="5060737"/>
          </a:xfrm>
          <a:prstGeom prst="rect">
            <a:avLst/>
          </a:prstGeom>
          <a:noFill/>
          <a:ln>
            <a:noFill/>
          </a:ln>
        </p:spPr>
      </p:pic>
      <p:grpSp>
        <p:nvGrpSpPr>
          <p:cNvPr id="859" name="Google Shape;859;p93"/>
          <p:cNvGrpSpPr/>
          <p:nvPr/>
        </p:nvGrpSpPr>
        <p:grpSpPr>
          <a:xfrm>
            <a:off x="287921" y="6410880"/>
            <a:ext cx="8532000" cy="374400"/>
            <a:chOff x="322211" y="6410880"/>
            <a:chExt cx="8532000" cy="374400"/>
          </a:xfrm>
        </p:grpSpPr>
        <p:sp>
          <p:nvSpPr>
            <p:cNvPr id="860" name="Google Shape;860;p93"/>
            <p:cNvSpPr/>
            <p:nvPr/>
          </p:nvSpPr>
          <p:spPr>
            <a:xfrm>
              <a:off x="322211" y="6410880"/>
              <a:ext cx="8532000" cy="374400"/>
            </a:xfrm>
            <a:prstGeom prst="rect">
              <a:avLst/>
            </a:prstGeom>
            <a:noFill/>
            <a:ln cap="flat" cmpd="sng" w="22225">
              <a:solidFill>
                <a:srgbClr val="005BAD"/>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2400"/>
                <a:buFont typeface="Arial"/>
                <a:buNone/>
              </a:pPr>
              <a:r>
                <a:t/>
              </a:r>
              <a:endParaRPr b="0" i="0" sz="2400" u="none" cap="none" strike="noStrike">
                <a:solidFill>
                  <a:schemeClr val="dk1"/>
                </a:solidFill>
                <a:latin typeface="Arial"/>
                <a:ea typeface="Arial"/>
                <a:cs typeface="Arial"/>
                <a:sym typeface="Arial"/>
              </a:endParaRPr>
            </a:p>
          </p:txBody>
        </p:sp>
        <p:sp>
          <p:nvSpPr>
            <p:cNvPr id="861" name="Google Shape;861;p93"/>
            <p:cNvSpPr/>
            <p:nvPr/>
          </p:nvSpPr>
          <p:spPr>
            <a:xfrm>
              <a:off x="322212" y="6449705"/>
              <a:ext cx="8497800" cy="296700"/>
            </a:xfrm>
            <a:prstGeom prst="rect">
              <a:avLst/>
            </a:prstGeom>
            <a:solidFill>
              <a:srgbClr val="CCECFF">
                <a:alpha val="29800"/>
              </a:srgbClr>
            </a:solidFill>
            <a:ln cap="flat" cmpd="sng" w="9525">
              <a:solidFill>
                <a:srgbClr val="005BAD"/>
              </a:solidFill>
              <a:prstDash val="dash"/>
              <a:round/>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2400"/>
                <a:buFont typeface="Arial"/>
                <a:buNone/>
              </a:pPr>
              <a:r>
                <a:t/>
              </a:r>
              <a:endParaRPr b="0" i="0" sz="2400" u="none" cap="none" strike="noStrike">
                <a:solidFill>
                  <a:schemeClr val="dk1"/>
                </a:solidFill>
                <a:latin typeface="Arial"/>
                <a:ea typeface="Arial"/>
                <a:cs typeface="Arial"/>
                <a:sym typeface="Arial"/>
              </a:endParaRPr>
            </a:p>
          </p:txBody>
        </p:sp>
      </p:grpSp>
      <p:cxnSp>
        <p:nvCxnSpPr>
          <p:cNvPr id="862" name="Google Shape;862;p93">
            <a:hlinkClick action="ppaction://hlinkshowjump?jump=previousslide"/>
          </p:cNvPr>
          <p:cNvCxnSpPr/>
          <p:nvPr/>
        </p:nvCxnSpPr>
        <p:spPr>
          <a:xfrm>
            <a:off x="8458200" y="228600"/>
            <a:ext cx="228600" cy="0"/>
          </a:xfrm>
          <a:prstGeom prst="straightConnector1">
            <a:avLst/>
          </a:prstGeom>
          <a:noFill/>
          <a:ln cap="flat" cmpd="sng" w="50800">
            <a:solidFill>
              <a:srgbClr val="FFFFFF"/>
            </a:solidFill>
            <a:prstDash val="solid"/>
            <a:round/>
            <a:headEnd len="med" w="med" type="triangle"/>
            <a:tailEnd len="med" w="med" type="none"/>
          </a:ln>
        </p:spPr>
      </p:cxnSp>
      <p:cxnSp>
        <p:nvCxnSpPr>
          <p:cNvPr id="863" name="Google Shape;863;p93">
            <a:hlinkClick action="ppaction://hlinkshowjump?jump=nextslide"/>
          </p:cNvPr>
          <p:cNvCxnSpPr/>
          <p:nvPr/>
        </p:nvCxnSpPr>
        <p:spPr>
          <a:xfrm>
            <a:off x="8763000" y="228600"/>
            <a:ext cx="228600" cy="0"/>
          </a:xfrm>
          <a:prstGeom prst="straightConnector1">
            <a:avLst/>
          </a:prstGeom>
          <a:noFill/>
          <a:ln cap="flat" cmpd="sng" w="50800">
            <a:solidFill>
              <a:srgbClr val="FFFFFF"/>
            </a:solidFill>
            <a:prstDash val="solid"/>
            <a:round/>
            <a:headEnd len="sm" w="sm" type="none"/>
            <a:tailEnd len="med" w="med" type="triangle"/>
          </a:ln>
        </p:spPr>
      </p:cxnSp>
      <p:sp>
        <p:nvSpPr>
          <p:cNvPr id="864" name="Google Shape;864;p93"/>
          <p:cNvSpPr txBox="1"/>
          <p:nvPr>
            <p:ph idx="12" type="sldNum"/>
          </p:nvPr>
        </p:nvSpPr>
        <p:spPr>
          <a:xfrm>
            <a:off x="8769893" y="6443281"/>
            <a:ext cx="374100" cy="298500"/>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Clr>
                <a:srgbClr val="000000"/>
              </a:buClr>
              <a:buFont typeface="Arial"/>
              <a:buNone/>
            </a:pPr>
            <a:fld id="{00000000-1234-1234-1234-123412341234}" type="slidenum">
              <a:rPr lang="ja-JP"/>
              <a:t>‹#›</a:t>
            </a:fld>
            <a:endParaRPr/>
          </a:p>
        </p:txBody>
      </p:sp>
      <p:sp>
        <p:nvSpPr>
          <p:cNvPr id="865" name="Google Shape;865;p93"/>
          <p:cNvSpPr txBox="1"/>
          <p:nvPr/>
        </p:nvSpPr>
        <p:spPr>
          <a:xfrm>
            <a:off x="762251" y="6473250"/>
            <a:ext cx="6231600" cy="2616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ja-JP" sz="1100">
                <a:solidFill>
                  <a:srgbClr val="005BAD"/>
                </a:solidFill>
                <a:latin typeface="MS PGothic"/>
                <a:ea typeface="MS PGothic"/>
                <a:cs typeface="MS PGothic"/>
                <a:sym typeface="MS PGothic"/>
              </a:rPr>
              <a:t>身近な税金をもっと調べよう　</a:t>
            </a:r>
            <a:r>
              <a:rPr lang="ja-JP" sz="1100" u="sng">
                <a:solidFill>
                  <a:schemeClr val="dk1"/>
                </a:solidFill>
                <a:latin typeface="Arial"/>
                <a:ea typeface="Arial"/>
                <a:cs typeface="Arial"/>
                <a:sym typeface="Arial"/>
                <a:hlinkClick r:id="rId4">
                  <a:extLst>
                    <a:ext uri="{A12FA001-AC4F-418D-AE19-62706E023703}">
                      <ahyp:hlinkClr val="tx"/>
                    </a:ext>
                  </a:extLst>
                </a:hlinkClick>
              </a:rPr>
              <a:t>https://www.mof.go.jp/tax_information/index.html </a:t>
            </a:r>
            <a:r>
              <a:rPr lang="ja-JP" sz="1000">
                <a:solidFill>
                  <a:schemeClr val="dk1"/>
                </a:solidFill>
                <a:latin typeface="MS PGothic"/>
                <a:ea typeface="MS PGothic"/>
                <a:cs typeface="MS PGothic"/>
                <a:sym typeface="MS PGothic"/>
              </a:rPr>
              <a:t>(財務省HP）</a:t>
            </a:r>
            <a:endParaRPr sz="1100">
              <a:solidFill>
                <a:schemeClr val="dk1"/>
              </a:solidFill>
              <a:latin typeface="MS PGothic"/>
              <a:ea typeface="MS PGothic"/>
              <a:cs typeface="MS PGothic"/>
              <a:sym typeface="MS PGothic"/>
            </a:endParaRPr>
          </a:p>
        </p:txBody>
      </p:sp>
      <p:sp>
        <p:nvSpPr>
          <p:cNvPr id="866" name="Google Shape;866;p93"/>
          <p:cNvSpPr txBox="1"/>
          <p:nvPr/>
        </p:nvSpPr>
        <p:spPr>
          <a:xfrm>
            <a:off x="240030" y="134966"/>
            <a:ext cx="8771100" cy="457200"/>
          </a:xfrm>
          <a:prstGeom prst="rect">
            <a:avLst/>
          </a:prstGeom>
          <a:no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rPr lang="ja-JP" sz="2500">
                <a:solidFill>
                  <a:srgbClr val="005BAD"/>
                </a:solidFill>
                <a:latin typeface="Arial"/>
                <a:ea typeface="Arial"/>
                <a:cs typeface="Arial"/>
                <a:sym typeface="Arial"/>
              </a:rPr>
              <a:t>１</a:t>
            </a:r>
            <a:r>
              <a:rPr lang="ja-JP" sz="2200">
                <a:solidFill>
                  <a:srgbClr val="005BAD"/>
                </a:solidFill>
                <a:latin typeface="Arial"/>
                <a:ea typeface="Arial"/>
                <a:cs typeface="Arial"/>
                <a:sym typeface="Arial"/>
              </a:rPr>
              <a:t>. </a:t>
            </a:r>
            <a:r>
              <a:rPr lang="ja-JP" sz="2200">
                <a:solidFill>
                  <a:schemeClr val="dk1"/>
                </a:solidFill>
                <a:latin typeface="Arial"/>
                <a:ea typeface="Arial"/>
                <a:cs typeface="Arial"/>
                <a:sym typeface="Arial"/>
              </a:rPr>
              <a:t>生活と税金の関わりについて考えてみよう </a:t>
            </a:r>
            <a:endParaRPr/>
          </a:p>
        </p:txBody>
      </p:sp>
      <p:grpSp>
        <p:nvGrpSpPr>
          <p:cNvPr id="867" name="Google Shape;867;p93"/>
          <p:cNvGrpSpPr/>
          <p:nvPr/>
        </p:nvGrpSpPr>
        <p:grpSpPr>
          <a:xfrm>
            <a:off x="-29058" y="6108950"/>
            <a:ext cx="832642" cy="749313"/>
            <a:chOff x="-35154" y="5996310"/>
            <a:chExt cx="945432" cy="850815"/>
          </a:xfrm>
        </p:grpSpPr>
        <p:sp>
          <p:nvSpPr>
            <p:cNvPr id="868" name="Google Shape;868;p93"/>
            <p:cNvSpPr/>
            <p:nvPr/>
          </p:nvSpPr>
          <p:spPr>
            <a:xfrm rot="5400000">
              <a:off x="29731" y="6013480"/>
              <a:ext cx="803912" cy="863377"/>
            </a:xfrm>
            <a:custGeom>
              <a:rect b="b" l="l" r="r" t="t"/>
              <a:pathLst>
                <a:path extrusionOk="0" h="863377" w="803912">
                  <a:moveTo>
                    <a:pt x="0" y="529098"/>
                  </a:moveTo>
                  <a:cubicBezTo>
                    <a:pt x="0" y="236885"/>
                    <a:pt x="236885" y="0"/>
                    <a:pt x="529098" y="0"/>
                  </a:cubicBezTo>
                  <a:cubicBezTo>
                    <a:pt x="602151" y="0"/>
                    <a:pt x="671747" y="14806"/>
                    <a:pt x="735047" y="41580"/>
                  </a:cubicBezTo>
                  <a:lnTo>
                    <a:pt x="803912" y="78958"/>
                  </a:lnTo>
                  <a:lnTo>
                    <a:pt x="803912" y="863377"/>
                  </a:lnTo>
                  <a:lnTo>
                    <a:pt x="122089" y="863377"/>
                  </a:lnTo>
                  <a:lnTo>
                    <a:pt x="90362" y="824922"/>
                  </a:lnTo>
                  <a:cubicBezTo>
                    <a:pt x="33312" y="740478"/>
                    <a:pt x="0" y="638678"/>
                    <a:pt x="0" y="529098"/>
                  </a:cubicBezTo>
                  <a:close/>
                </a:path>
              </a:pathLst>
            </a:custGeom>
            <a:solidFill>
              <a:srgbClr val="DCF8C0"/>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869" name="Google Shape;869;p93"/>
            <p:cNvSpPr/>
            <p:nvPr/>
          </p:nvSpPr>
          <p:spPr>
            <a:xfrm rot="5400000">
              <a:off x="29731" y="5966578"/>
              <a:ext cx="850815" cy="910278"/>
            </a:xfrm>
            <a:custGeom>
              <a:rect b="b" l="l" r="r" t="t"/>
              <a:pathLst>
                <a:path extrusionOk="0" h="910278" w="850815">
                  <a:moveTo>
                    <a:pt x="0" y="576000"/>
                  </a:moveTo>
                  <a:cubicBezTo>
                    <a:pt x="0" y="257884"/>
                    <a:pt x="257884" y="0"/>
                    <a:pt x="576000" y="0"/>
                  </a:cubicBezTo>
                  <a:cubicBezTo>
                    <a:pt x="655529" y="0"/>
                    <a:pt x="731294" y="16118"/>
                    <a:pt x="800205" y="45266"/>
                  </a:cubicBezTo>
                  <a:lnTo>
                    <a:pt x="850815" y="72735"/>
                  </a:lnTo>
                  <a:lnTo>
                    <a:pt x="850815" y="125859"/>
                  </a:lnTo>
                  <a:lnTo>
                    <a:pt x="781950" y="88481"/>
                  </a:lnTo>
                  <a:cubicBezTo>
                    <a:pt x="718650" y="61707"/>
                    <a:pt x="649054" y="46901"/>
                    <a:pt x="576001" y="46901"/>
                  </a:cubicBezTo>
                  <a:cubicBezTo>
                    <a:pt x="283788" y="46901"/>
                    <a:pt x="46903" y="283786"/>
                    <a:pt x="46903" y="575999"/>
                  </a:cubicBezTo>
                  <a:cubicBezTo>
                    <a:pt x="46903" y="685579"/>
                    <a:pt x="80215" y="787379"/>
                    <a:pt x="137265" y="871823"/>
                  </a:cubicBezTo>
                  <a:lnTo>
                    <a:pt x="168992" y="910278"/>
                  </a:lnTo>
                  <a:lnTo>
                    <a:pt x="108463" y="910278"/>
                  </a:lnTo>
                  <a:lnTo>
                    <a:pt x="98372" y="898047"/>
                  </a:lnTo>
                  <a:cubicBezTo>
                    <a:pt x="36265" y="806117"/>
                    <a:pt x="0" y="695294"/>
                    <a:pt x="0" y="576000"/>
                  </a:cubicBezTo>
                  <a:close/>
                </a:path>
              </a:pathLst>
            </a:custGeom>
            <a:solidFill>
              <a:srgbClr val="005BAD"/>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870" name="Google Shape;870;p93"/>
            <p:cNvSpPr txBox="1"/>
            <p:nvPr/>
          </p:nvSpPr>
          <p:spPr>
            <a:xfrm>
              <a:off x="-35154" y="6181034"/>
              <a:ext cx="825600" cy="584700"/>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b="1" i="0" lang="ja-JP" sz="1400">
                  <a:solidFill>
                    <a:srgbClr val="005BAD"/>
                  </a:solidFill>
                  <a:latin typeface="MS PGothic"/>
                  <a:ea typeface="MS PGothic"/>
                  <a:cs typeface="MS PGothic"/>
                  <a:sym typeface="MS PGothic"/>
                </a:rPr>
                <a:t>もっと</a:t>
              </a:r>
              <a:endParaRPr b="1" i="0" sz="1400">
                <a:solidFill>
                  <a:srgbClr val="005BAD"/>
                </a:solidFill>
                <a:latin typeface="MS PGothic"/>
                <a:ea typeface="MS PGothic"/>
                <a:cs typeface="MS PGothic"/>
                <a:sym typeface="MS PGothic"/>
              </a:endParaRPr>
            </a:p>
            <a:p>
              <a:pPr indent="0" lvl="0" marL="0" marR="0" rtl="0" algn="ctr">
                <a:spcBef>
                  <a:spcPts val="0"/>
                </a:spcBef>
                <a:spcAft>
                  <a:spcPts val="0"/>
                </a:spcAft>
                <a:buNone/>
              </a:pPr>
              <a:r>
                <a:rPr b="1" lang="ja-JP" sz="1400">
                  <a:solidFill>
                    <a:srgbClr val="005BAD"/>
                  </a:solidFill>
                  <a:latin typeface="MS PGothic"/>
                  <a:ea typeface="MS PGothic"/>
                  <a:cs typeface="MS PGothic"/>
                  <a:sym typeface="MS PGothic"/>
                </a:rPr>
                <a:t>詳しく</a:t>
              </a:r>
              <a:endParaRPr b="1" i="0" sz="1400">
                <a:solidFill>
                  <a:srgbClr val="005BAD"/>
                </a:solidFill>
                <a:latin typeface="MS PGothic"/>
                <a:ea typeface="MS PGothic"/>
                <a:cs typeface="MS PGothic"/>
                <a:sym typeface="MS PGothic"/>
              </a:endParaRPr>
            </a:p>
          </p:txBody>
        </p:sp>
      </p:grpSp>
      <p:grpSp>
        <p:nvGrpSpPr>
          <p:cNvPr id="871" name="Google Shape;871;p93"/>
          <p:cNvGrpSpPr/>
          <p:nvPr/>
        </p:nvGrpSpPr>
        <p:grpSpPr>
          <a:xfrm>
            <a:off x="543947" y="1116027"/>
            <a:ext cx="2653500" cy="793217"/>
            <a:chOff x="543947" y="1116027"/>
            <a:chExt cx="2653500" cy="793217"/>
          </a:xfrm>
        </p:grpSpPr>
        <p:grpSp>
          <p:nvGrpSpPr>
            <p:cNvPr id="872" name="Google Shape;872;p93"/>
            <p:cNvGrpSpPr/>
            <p:nvPr/>
          </p:nvGrpSpPr>
          <p:grpSpPr>
            <a:xfrm>
              <a:off x="543947" y="1116027"/>
              <a:ext cx="2653500" cy="792000"/>
              <a:chOff x="403588" y="1116027"/>
              <a:chExt cx="2653500" cy="792000"/>
            </a:xfrm>
          </p:grpSpPr>
          <p:sp>
            <p:nvSpPr>
              <p:cNvPr id="873" name="Google Shape;873;p93"/>
              <p:cNvSpPr/>
              <p:nvPr/>
            </p:nvSpPr>
            <p:spPr>
              <a:xfrm>
                <a:off x="403588" y="1116027"/>
                <a:ext cx="2653500" cy="792000"/>
              </a:xfrm>
              <a:prstGeom prst="rect">
                <a:avLst/>
              </a:prstGeom>
              <a:solidFill>
                <a:schemeClr val="lt1">
                  <a:alpha val="89800"/>
                </a:schemeClr>
              </a:solidFill>
              <a:ln cap="flat" cmpd="sng" w="19050">
                <a:solidFill>
                  <a:srgbClr val="005BAD"/>
                </a:solidFill>
                <a:prstDash val="solid"/>
                <a:round/>
                <a:headEnd len="sm" w="sm" type="none"/>
                <a:tailEnd len="sm" w="sm" type="none"/>
              </a:ln>
            </p:spPr>
            <p:txBody>
              <a:bodyPr anchorCtr="0" anchor="ctr" bIns="36000" lIns="0" spcFirstLastPara="1" rIns="0" wrap="square" tIns="0">
                <a:noAutofit/>
              </a:bodyPr>
              <a:lstStyle/>
              <a:p>
                <a:pPr indent="0" lvl="0" marL="0" marR="0" rtl="0" algn="l">
                  <a:lnSpc>
                    <a:spcPct val="100000"/>
                  </a:lnSpc>
                  <a:spcBef>
                    <a:spcPts val="0"/>
                  </a:spcBef>
                  <a:spcAft>
                    <a:spcPts val="0"/>
                  </a:spcAft>
                  <a:buClr>
                    <a:srgbClr val="005BAD"/>
                  </a:buClr>
                  <a:buSzPts val="1800"/>
                  <a:buFont typeface="Arial"/>
                  <a:buNone/>
                </a:pPr>
                <a:r>
                  <a:rPr lang="ja-JP" sz="1800">
                    <a:solidFill>
                      <a:srgbClr val="005BAD"/>
                    </a:solidFill>
                    <a:latin typeface="Arial"/>
                    <a:ea typeface="Arial"/>
                    <a:cs typeface="Arial"/>
                    <a:sym typeface="Arial"/>
                  </a:rPr>
                  <a:t> </a:t>
                </a:r>
                <a:r>
                  <a:rPr b="0" i="0" lang="ja-JP" sz="2400" u="none" cap="none" strike="noStrike">
                    <a:solidFill>
                      <a:srgbClr val="005BAD"/>
                    </a:solidFill>
                    <a:latin typeface="Arial"/>
                    <a:ea typeface="Arial"/>
                    <a:cs typeface="Arial"/>
                    <a:sym typeface="Arial"/>
                  </a:rPr>
                  <a:t>家</a:t>
                </a:r>
                <a:endParaRPr/>
              </a:p>
            </p:txBody>
          </p:sp>
          <p:cxnSp>
            <p:nvCxnSpPr>
              <p:cNvPr id="874" name="Google Shape;874;p93"/>
              <p:cNvCxnSpPr/>
              <p:nvPr/>
            </p:nvCxnSpPr>
            <p:spPr>
              <a:xfrm>
                <a:off x="920691" y="1242027"/>
                <a:ext cx="0" cy="540000"/>
              </a:xfrm>
              <a:prstGeom prst="straightConnector1">
                <a:avLst/>
              </a:prstGeom>
              <a:noFill/>
              <a:ln cap="flat" cmpd="sng" w="22225">
                <a:solidFill>
                  <a:srgbClr val="005BAD"/>
                </a:solidFill>
                <a:prstDash val="solid"/>
                <a:round/>
                <a:headEnd len="sm" w="sm" type="none"/>
                <a:tailEnd len="sm" w="sm" type="none"/>
              </a:ln>
            </p:spPr>
          </p:cxnSp>
        </p:grpSp>
        <p:grpSp>
          <p:nvGrpSpPr>
            <p:cNvPr id="875" name="Google Shape;875;p93"/>
            <p:cNvGrpSpPr/>
            <p:nvPr/>
          </p:nvGrpSpPr>
          <p:grpSpPr>
            <a:xfrm>
              <a:off x="1009534" y="1170278"/>
              <a:ext cx="1627500" cy="738966"/>
              <a:chOff x="897608" y="1223729"/>
              <a:chExt cx="1627500" cy="738966"/>
            </a:xfrm>
          </p:grpSpPr>
          <p:sp>
            <p:nvSpPr>
              <p:cNvPr id="876" name="Google Shape;876;p93"/>
              <p:cNvSpPr txBox="1"/>
              <p:nvPr/>
            </p:nvSpPr>
            <p:spPr>
              <a:xfrm>
                <a:off x="897608" y="1223729"/>
                <a:ext cx="1165800" cy="424800"/>
              </a:xfrm>
              <a:prstGeom prst="rect">
                <a:avLst/>
              </a:prstGeom>
              <a:noFill/>
              <a:ln>
                <a:noFill/>
              </a:ln>
            </p:spPr>
            <p:txBody>
              <a:bodyPr anchorCtr="0" anchor="t" bIns="45700" lIns="91425" spcFirstLastPara="1" rIns="91425" wrap="square" tIns="45700">
                <a:spAutoFit/>
              </a:bodyPr>
              <a:lstStyle/>
              <a:p>
                <a:pPr indent="-179999" lvl="0" marL="285750" marR="0" rtl="0" algn="l">
                  <a:spcBef>
                    <a:spcPts val="0"/>
                  </a:spcBef>
                  <a:spcAft>
                    <a:spcPts val="0"/>
                  </a:spcAft>
                  <a:buClr>
                    <a:srgbClr val="005BAD"/>
                  </a:buClr>
                  <a:buSzPts val="2160"/>
                  <a:buFont typeface="Arial"/>
                  <a:buChar char="•"/>
                </a:pPr>
                <a:r>
                  <a:rPr lang="ja-JP" sz="1800">
                    <a:solidFill>
                      <a:srgbClr val="005BAD"/>
                    </a:solidFill>
                    <a:latin typeface="Arial"/>
                    <a:ea typeface="Arial"/>
                    <a:cs typeface="Arial"/>
                    <a:sym typeface="Arial"/>
                  </a:rPr>
                  <a:t>住民税</a:t>
                </a:r>
                <a:endParaRPr/>
              </a:p>
            </p:txBody>
          </p:sp>
          <p:sp>
            <p:nvSpPr>
              <p:cNvPr id="877" name="Google Shape;877;p93"/>
              <p:cNvSpPr txBox="1"/>
              <p:nvPr/>
            </p:nvSpPr>
            <p:spPr>
              <a:xfrm>
                <a:off x="897608" y="1537895"/>
                <a:ext cx="1627500" cy="424800"/>
              </a:xfrm>
              <a:prstGeom prst="rect">
                <a:avLst/>
              </a:prstGeom>
              <a:noFill/>
              <a:ln>
                <a:noFill/>
              </a:ln>
            </p:spPr>
            <p:txBody>
              <a:bodyPr anchorCtr="0" anchor="t" bIns="45700" lIns="91425" spcFirstLastPara="1" rIns="91425" wrap="square" tIns="45700">
                <a:spAutoFit/>
              </a:bodyPr>
              <a:lstStyle/>
              <a:p>
                <a:pPr indent="-179999" lvl="0" marL="285750" marR="0" rtl="0" algn="l">
                  <a:spcBef>
                    <a:spcPts val="0"/>
                  </a:spcBef>
                  <a:spcAft>
                    <a:spcPts val="0"/>
                  </a:spcAft>
                  <a:buClr>
                    <a:srgbClr val="005BAD"/>
                  </a:buClr>
                  <a:buSzPts val="2160"/>
                  <a:buFont typeface="Arial"/>
                  <a:buChar char="•"/>
                </a:pPr>
                <a:r>
                  <a:rPr lang="ja-JP" sz="1800">
                    <a:solidFill>
                      <a:srgbClr val="005BAD"/>
                    </a:solidFill>
                    <a:latin typeface="Arial"/>
                    <a:ea typeface="Arial"/>
                    <a:cs typeface="Arial"/>
                    <a:sym typeface="Arial"/>
                  </a:rPr>
                  <a:t>固定資産税</a:t>
                </a:r>
                <a:endParaRPr/>
              </a:p>
            </p:txBody>
          </p:sp>
        </p:grpSp>
      </p:grpSp>
      <p:grpSp>
        <p:nvGrpSpPr>
          <p:cNvPr id="878" name="Google Shape;878;p93"/>
          <p:cNvGrpSpPr/>
          <p:nvPr/>
        </p:nvGrpSpPr>
        <p:grpSpPr>
          <a:xfrm>
            <a:off x="4846210" y="1164174"/>
            <a:ext cx="2579700" cy="791700"/>
            <a:chOff x="4846210" y="1164174"/>
            <a:chExt cx="2579700" cy="791700"/>
          </a:xfrm>
        </p:grpSpPr>
        <p:grpSp>
          <p:nvGrpSpPr>
            <p:cNvPr id="879" name="Google Shape;879;p93"/>
            <p:cNvGrpSpPr/>
            <p:nvPr/>
          </p:nvGrpSpPr>
          <p:grpSpPr>
            <a:xfrm>
              <a:off x="4846210" y="1164174"/>
              <a:ext cx="2579700" cy="791700"/>
              <a:chOff x="6173167" y="2594917"/>
              <a:chExt cx="2579700" cy="791700"/>
            </a:xfrm>
          </p:grpSpPr>
          <p:sp>
            <p:nvSpPr>
              <p:cNvPr id="880" name="Google Shape;880;p93"/>
              <p:cNvSpPr/>
              <p:nvPr/>
            </p:nvSpPr>
            <p:spPr>
              <a:xfrm>
                <a:off x="6173167" y="2594917"/>
                <a:ext cx="2579700" cy="791700"/>
              </a:xfrm>
              <a:prstGeom prst="rect">
                <a:avLst/>
              </a:prstGeom>
              <a:solidFill>
                <a:schemeClr val="lt1">
                  <a:alpha val="94900"/>
                </a:schemeClr>
              </a:solidFill>
              <a:ln cap="flat" cmpd="sng" w="19050">
                <a:solidFill>
                  <a:srgbClr val="005BAD"/>
                </a:solidFill>
                <a:prstDash val="solid"/>
                <a:round/>
                <a:headEnd len="sm" w="sm" type="none"/>
                <a:tailEnd len="sm" w="sm" type="none"/>
              </a:ln>
            </p:spPr>
            <p:txBody>
              <a:bodyPr anchorCtr="0" anchor="ctr" bIns="36000" lIns="0" spcFirstLastPara="1" rIns="0" wrap="square" tIns="0">
                <a:noAutofit/>
              </a:bodyPr>
              <a:lstStyle/>
              <a:p>
                <a:pPr indent="0" lvl="0" marL="0" marR="0" rtl="0" algn="l">
                  <a:spcBef>
                    <a:spcPts val="0"/>
                  </a:spcBef>
                  <a:spcAft>
                    <a:spcPts val="0"/>
                  </a:spcAft>
                  <a:buNone/>
                </a:pPr>
                <a:r>
                  <a:rPr lang="ja-JP" sz="1800">
                    <a:solidFill>
                      <a:srgbClr val="005BAD"/>
                    </a:solidFill>
                    <a:latin typeface="Arial"/>
                    <a:ea typeface="Arial"/>
                    <a:cs typeface="Arial"/>
                    <a:sym typeface="Arial"/>
                  </a:rPr>
                  <a:t> 会社</a:t>
                </a:r>
                <a:endParaRPr/>
              </a:p>
            </p:txBody>
          </p:sp>
          <p:cxnSp>
            <p:nvCxnSpPr>
              <p:cNvPr id="881" name="Google Shape;881;p93"/>
              <p:cNvCxnSpPr/>
              <p:nvPr/>
            </p:nvCxnSpPr>
            <p:spPr>
              <a:xfrm>
                <a:off x="6989438" y="2720745"/>
                <a:ext cx="0" cy="540000"/>
              </a:xfrm>
              <a:prstGeom prst="straightConnector1">
                <a:avLst/>
              </a:prstGeom>
              <a:noFill/>
              <a:ln cap="flat" cmpd="sng" w="22225">
                <a:solidFill>
                  <a:srgbClr val="005BAD"/>
                </a:solidFill>
                <a:prstDash val="solid"/>
                <a:round/>
                <a:headEnd len="sm" w="sm" type="none"/>
                <a:tailEnd len="sm" w="sm" type="none"/>
              </a:ln>
            </p:spPr>
          </p:cxnSp>
        </p:grpSp>
        <p:grpSp>
          <p:nvGrpSpPr>
            <p:cNvPr id="882" name="Google Shape;882;p93"/>
            <p:cNvGrpSpPr/>
            <p:nvPr/>
          </p:nvGrpSpPr>
          <p:grpSpPr>
            <a:xfrm>
              <a:off x="5553237" y="1221775"/>
              <a:ext cx="1791000" cy="731922"/>
              <a:chOff x="6929462" y="2642814"/>
              <a:chExt cx="1791000" cy="731922"/>
            </a:xfrm>
          </p:grpSpPr>
          <p:sp>
            <p:nvSpPr>
              <p:cNvPr id="883" name="Google Shape;883;p93"/>
              <p:cNvSpPr txBox="1"/>
              <p:nvPr/>
            </p:nvSpPr>
            <p:spPr>
              <a:xfrm>
                <a:off x="6929462" y="2642814"/>
                <a:ext cx="1165800" cy="424800"/>
              </a:xfrm>
              <a:prstGeom prst="rect">
                <a:avLst/>
              </a:prstGeom>
              <a:noFill/>
              <a:ln>
                <a:noFill/>
              </a:ln>
            </p:spPr>
            <p:txBody>
              <a:bodyPr anchorCtr="0" anchor="t" bIns="45700" lIns="91425" spcFirstLastPara="1" rIns="91425" wrap="square" tIns="45700">
                <a:spAutoFit/>
              </a:bodyPr>
              <a:lstStyle/>
              <a:p>
                <a:pPr indent="-179999" lvl="0" marL="285750" marR="0" rtl="0" algn="l">
                  <a:spcBef>
                    <a:spcPts val="0"/>
                  </a:spcBef>
                  <a:spcAft>
                    <a:spcPts val="0"/>
                  </a:spcAft>
                  <a:buClr>
                    <a:srgbClr val="005BAD"/>
                  </a:buClr>
                  <a:buSzPts val="2160"/>
                  <a:buFont typeface="Arial"/>
                  <a:buChar char="•"/>
                </a:pPr>
                <a:r>
                  <a:rPr lang="ja-JP" sz="1800">
                    <a:solidFill>
                      <a:srgbClr val="005BAD"/>
                    </a:solidFill>
                    <a:latin typeface="Arial"/>
                    <a:ea typeface="Arial"/>
                    <a:cs typeface="Arial"/>
                    <a:sym typeface="Arial"/>
                  </a:rPr>
                  <a:t>法人税</a:t>
                </a:r>
                <a:endParaRPr/>
              </a:p>
            </p:txBody>
          </p:sp>
          <p:sp>
            <p:nvSpPr>
              <p:cNvPr id="884" name="Google Shape;884;p93"/>
              <p:cNvSpPr txBox="1"/>
              <p:nvPr/>
            </p:nvSpPr>
            <p:spPr>
              <a:xfrm>
                <a:off x="6929462" y="2949936"/>
                <a:ext cx="1791000" cy="424800"/>
              </a:xfrm>
              <a:prstGeom prst="rect">
                <a:avLst/>
              </a:prstGeom>
              <a:noFill/>
              <a:ln>
                <a:noFill/>
              </a:ln>
            </p:spPr>
            <p:txBody>
              <a:bodyPr anchorCtr="0" anchor="t" bIns="45700" lIns="91425" spcFirstLastPara="1" rIns="91425" wrap="square" tIns="45700">
                <a:spAutoFit/>
              </a:bodyPr>
              <a:lstStyle/>
              <a:p>
                <a:pPr indent="-179999" lvl="0" marL="285750" marR="0" rtl="0" algn="l">
                  <a:spcBef>
                    <a:spcPts val="0"/>
                  </a:spcBef>
                  <a:spcAft>
                    <a:spcPts val="0"/>
                  </a:spcAft>
                  <a:buClr>
                    <a:srgbClr val="005BAD"/>
                  </a:buClr>
                  <a:buSzPts val="2160"/>
                  <a:buFont typeface="Arial"/>
                  <a:buChar char="•"/>
                </a:pPr>
                <a:r>
                  <a:rPr lang="ja-JP" sz="1800">
                    <a:solidFill>
                      <a:srgbClr val="005BAD"/>
                    </a:solidFill>
                    <a:latin typeface="Arial"/>
                    <a:ea typeface="Arial"/>
                    <a:cs typeface="Arial"/>
                    <a:sym typeface="Arial"/>
                  </a:rPr>
                  <a:t>所得税</a:t>
                </a:r>
                <a:r>
                  <a:rPr lang="ja-JP" sz="1600">
                    <a:solidFill>
                      <a:srgbClr val="005BAD"/>
                    </a:solidFill>
                    <a:latin typeface="Arial"/>
                    <a:ea typeface="Arial"/>
                    <a:cs typeface="Arial"/>
                    <a:sym typeface="Arial"/>
                  </a:rPr>
                  <a:t>(給料)</a:t>
                </a:r>
                <a:endParaRPr sz="1800">
                  <a:solidFill>
                    <a:srgbClr val="005BAD"/>
                  </a:solidFill>
                  <a:latin typeface="Arial"/>
                  <a:ea typeface="Arial"/>
                  <a:cs typeface="Arial"/>
                  <a:sym typeface="Arial"/>
                </a:endParaRPr>
              </a:p>
            </p:txBody>
          </p:sp>
        </p:grpSp>
      </p:grpSp>
      <p:grpSp>
        <p:nvGrpSpPr>
          <p:cNvPr id="885" name="Google Shape;885;p93"/>
          <p:cNvGrpSpPr/>
          <p:nvPr/>
        </p:nvGrpSpPr>
        <p:grpSpPr>
          <a:xfrm>
            <a:off x="1035503" y="5556049"/>
            <a:ext cx="7073757" cy="499581"/>
            <a:chOff x="5513579" y="4643078"/>
            <a:chExt cx="3838800" cy="1277700"/>
          </a:xfrm>
        </p:grpSpPr>
        <p:sp>
          <p:nvSpPr>
            <p:cNvPr id="886" name="Google Shape;886;p93"/>
            <p:cNvSpPr/>
            <p:nvPr/>
          </p:nvSpPr>
          <p:spPr>
            <a:xfrm>
              <a:off x="5513579" y="4643078"/>
              <a:ext cx="3838800" cy="1277700"/>
            </a:xfrm>
            <a:prstGeom prst="rect">
              <a:avLst/>
            </a:prstGeom>
            <a:solidFill>
              <a:schemeClr val="lt1">
                <a:alpha val="80000"/>
              </a:schemeClr>
            </a:solidFill>
            <a:ln cap="flat" cmpd="sng" w="19050">
              <a:solidFill>
                <a:srgbClr val="005BAD"/>
              </a:solidFill>
              <a:prstDash val="solid"/>
              <a:round/>
              <a:headEnd len="sm" w="sm" type="none"/>
              <a:tailEnd len="sm" w="sm" type="none"/>
            </a:ln>
          </p:spPr>
          <p:txBody>
            <a:bodyPr anchorCtr="0" anchor="ctr" bIns="36000" lIns="0" spcFirstLastPara="1" rIns="0" wrap="square" tIns="0">
              <a:noAutofit/>
            </a:bodyPr>
            <a:lstStyle/>
            <a:p>
              <a:pPr indent="0" lvl="0" marL="0" marR="0" rtl="0" algn="l">
                <a:spcBef>
                  <a:spcPts val="0"/>
                </a:spcBef>
                <a:spcAft>
                  <a:spcPts val="0"/>
                </a:spcAft>
                <a:buNone/>
              </a:pPr>
              <a:r>
                <a:rPr lang="ja-JP" sz="1800">
                  <a:solidFill>
                    <a:srgbClr val="005BAD"/>
                  </a:solidFill>
                  <a:latin typeface="Arial"/>
                  <a:ea typeface="Arial"/>
                  <a:cs typeface="Arial"/>
                  <a:sym typeface="Arial"/>
                </a:rPr>
                <a:t>   外出先</a:t>
              </a:r>
              <a:endParaRPr/>
            </a:p>
          </p:txBody>
        </p:sp>
        <p:cxnSp>
          <p:nvCxnSpPr>
            <p:cNvPr id="887" name="Google Shape;887;p93"/>
            <p:cNvCxnSpPr/>
            <p:nvPr/>
          </p:nvCxnSpPr>
          <p:spPr>
            <a:xfrm>
              <a:off x="6161167" y="4770744"/>
              <a:ext cx="0" cy="1022400"/>
            </a:xfrm>
            <a:prstGeom prst="straightConnector1">
              <a:avLst/>
            </a:prstGeom>
            <a:noFill/>
            <a:ln cap="flat" cmpd="sng" w="22225">
              <a:solidFill>
                <a:srgbClr val="005BAD"/>
              </a:solidFill>
              <a:prstDash val="solid"/>
              <a:round/>
              <a:headEnd len="sm" w="sm" type="none"/>
              <a:tailEnd len="sm" w="sm" type="none"/>
            </a:ln>
          </p:spPr>
        </p:cxnSp>
      </p:grpSp>
      <p:sp>
        <p:nvSpPr>
          <p:cNvPr id="888" name="Google Shape;888;p93"/>
          <p:cNvSpPr txBox="1"/>
          <p:nvPr/>
        </p:nvSpPr>
        <p:spPr>
          <a:xfrm>
            <a:off x="6327966" y="5575418"/>
            <a:ext cx="1781100" cy="460800"/>
          </a:xfrm>
          <a:prstGeom prst="rect">
            <a:avLst/>
          </a:prstGeom>
          <a:noFill/>
          <a:ln>
            <a:noFill/>
          </a:ln>
        </p:spPr>
        <p:txBody>
          <a:bodyPr anchorCtr="0" anchor="t" bIns="45700" lIns="91425" spcFirstLastPara="1" rIns="91425" wrap="square" tIns="45700">
            <a:noAutofit/>
          </a:bodyPr>
          <a:lstStyle/>
          <a:p>
            <a:pPr indent="-179999" lvl="0" marL="285750" marR="0" rtl="0" algn="l">
              <a:spcBef>
                <a:spcPts val="0"/>
              </a:spcBef>
              <a:spcAft>
                <a:spcPts val="0"/>
              </a:spcAft>
              <a:buClr>
                <a:srgbClr val="005BAD"/>
              </a:buClr>
              <a:buSzPts val="2160"/>
              <a:buFont typeface="Arial"/>
              <a:buChar char="•"/>
            </a:pPr>
            <a:r>
              <a:rPr lang="ja-JP" sz="1500">
                <a:solidFill>
                  <a:srgbClr val="005BAD"/>
                </a:solidFill>
                <a:latin typeface="Arial"/>
                <a:ea typeface="Arial"/>
                <a:cs typeface="Arial"/>
                <a:sym typeface="Arial"/>
              </a:rPr>
              <a:t>入湯税</a:t>
            </a:r>
            <a:r>
              <a:rPr lang="ja-JP" sz="1300">
                <a:solidFill>
                  <a:srgbClr val="005BAD"/>
                </a:solidFill>
                <a:latin typeface="Arial"/>
                <a:ea typeface="Arial"/>
                <a:cs typeface="Arial"/>
                <a:sym typeface="Arial"/>
              </a:rPr>
              <a:t>（温泉）</a:t>
            </a:r>
            <a:endParaRPr sz="1500">
              <a:solidFill>
                <a:srgbClr val="005BAD"/>
              </a:solidFill>
              <a:latin typeface="Arial"/>
              <a:ea typeface="Arial"/>
              <a:cs typeface="Arial"/>
              <a:sym typeface="Arial"/>
            </a:endParaRPr>
          </a:p>
        </p:txBody>
      </p:sp>
      <p:sp>
        <p:nvSpPr>
          <p:cNvPr id="889" name="Google Shape;889;p93"/>
          <p:cNvSpPr txBox="1"/>
          <p:nvPr/>
        </p:nvSpPr>
        <p:spPr>
          <a:xfrm>
            <a:off x="4613161" y="5575418"/>
            <a:ext cx="1915800" cy="460800"/>
          </a:xfrm>
          <a:prstGeom prst="rect">
            <a:avLst/>
          </a:prstGeom>
          <a:noFill/>
          <a:ln>
            <a:noFill/>
          </a:ln>
        </p:spPr>
        <p:txBody>
          <a:bodyPr anchorCtr="0" anchor="t" bIns="45700" lIns="91425" spcFirstLastPara="1" rIns="91425" wrap="square" tIns="45700">
            <a:noAutofit/>
          </a:bodyPr>
          <a:lstStyle/>
          <a:p>
            <a:pPr indent="-179999" lvl="0" marL="285750" marR="0" rtl="0" algn="l">
              <a:spcBef>
                <a:spcPts val="0"/>
              </a:spcBef>
              <a:spcAft>
                <a:spcPts val="0"/>
              </a:spcAft>
              <a:buClr>
                <a:srgbClr val="005BAD"/>
              </a:buClr>
              <a:buSzPts val="2160"/>
              <a:buFont typeface="Arial"/>
              <a:buChar char="•"/>
            </a:pPr>
            <a:r>
              <a:rPr lang="ja-JP" sz="1500">
                <a:solidFill>
                  <a:srgbClr val="005BAD"/>
                </a:solidFill>
                <a:latin typeface="Arial"/>
                <a:ea typeface="Arial"/>
                <a:cs typeface="Arial"/>
                <a:sym typeface="Arial"/>
              </a:rPr>
              <a:t>消費税</a:t>
            </a:r>
            <a:r>
              <a:rPr lang="ja-JP" sz="1300">
                <a:solidFill>
                  <a:srgbClr val="005BAD"/>
                </a:solidFill>
                <a:latin typeface="Arial"/>
                <a:ea typeface="Arial"/>
                <a:cs typeface="Arial"/>
                <a:sym typeface="Arial"/>
              </a:rPr>
              <a:t>(買い物)</a:t>
            </a:r>
            <a:endParaRPr sz="1500">
              <a:solidFill>
                <a:srgbClr val="005BAD"/>
              </a:solidFill>
              <a:latin typeface="Arial"/>
              <a:ea typeface="Arial"/>
              <a:cs typeface="Arial"/>
              <a:sym typeface="Arial"/>
            </a:endParaRPr>
          </a:p>
        </p:txBody>
      </p:sp>
      <p:sp>
        <p:nvSpPr>
          <p:cNvPr id="890" name="Google Shape;890;p93"/>
          <p:cNvSpPr txBox="1"/>
          <p:nvPr/>
        </p:nvSpPr>
        <p:spPr>
          <a:xfrm>
            <a:off x="2320234" y="5575418"/>
            <a:ext cx="2500800" cy="460800"/>
          </a:xfrm>
          <a:prstGeom prst="rect">
            <a:avLst/>
          </a:prstGeom>
          <a:noFill/>
          <a:ln>
            <a:noFill/>
          </a:ln>
        </p:spPr>
        <p:txBody>
          <a:bodyPr anchorCtr="0" anchor="t" bIns="45700" lIns="91425" spcFirstLastPara="1" rIns="91425" wrap="square" tIns="45700">
            <a:noAutofit/>
          </a:bodyPr>
          <a:lstStyle/>
          <a:p>
            <a:pPr indent="-179999" lvl="0" marL="285750" marR="0" rtl="0" algn="l">
              <a:spcBef>
                <a:spcPts val="0"/>
              </a:spcBef>
              <a:spcAft>
                <a:spcPts val="0"/>
              </a:spcAft>
              <a:buClr>
                <a:srgbClr val="005BAD"/>
              </a:buClr>
              <a:buSzPts val="2160"/>
              <a:buFont typeface="Arial"/>
              <a:buChar char="•"/>
            </a:pPr>
            <a:r>
              <a:rPr lang="ja-JP" sz="1500">
                <a:solidFill>
                  <a:srgbClr val="005BAD"/>
                </a:solidFill>
                <a:latin typeface="Arial"/>
                <a:ea typeface="Arial"/>
                <a:cs typeface="Arial"/>
                <a:sym typeface="Arial"/>
              </a:rPr>
              <a:t>揮発油税</a:t>
            </a:r>
            <a:r>
              <a:rPr lang="ja-JP" sz="1300">
                <a:solidFill>
                  <a:srgbClr val="005BAD"/>
                </a:solidFill>
                <a:latin typeface="Arial"/>
                <a:ea typeface="Arial"/>
                <a:cs typeface="Arial"/>
                <a:sym typeface="Arial"/>
              </a:rPr>
              <a:t>（ガソリン税）</a:t>
            </a:r>
            <a:endParaRPr sz="1500">
              <a:solidFill>
                <a:srgbClr val="005BAD"/>
              </a:solidFill>
              <a:latin typeface="Arial"/>
              <a:ea typeface="Arial"/>
              <a:cs typeface="Arial"/>
              <a:sym typeface="Arial"/>
            </a:endParaRPr>
          </a:p>
        </p:txBody>
      </p:sp>
    </p:spTree>
  </p:cSld>
  <p:clrMapOvr>
    <a:masterClrMapping/>
  </p:clrMapOvr>
  <mc:AlternateContent>
    <mc:Choice Requires="p14">
      <p:transition spd="slow" p14:dur="700">
        <p:fade/>
      </p:transition>
    </mc:Choice>
    <mc:Fallback>
      <p:transition spd="slow">
        <p:fade/>
      </p:transition>
    </mc:Fallback>
  </mc:AlternateContent>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858"/>
                                        </p:tgtEl>
                                        <p:attrNameLst>
                                          <p:attrName>style.visibility</p:attrName>
                                        </p:attrNameLst>
                                      </p:cBhvr>
                                      <p:to>
                                        <p:strVal val="visible"/>
                                      </p:to>
                                    </p:set>
                                    <p:animEffect filter="fade" transition="in">
                                      <p:cBhvr>
                                        <p:cTn dur="500"/>
                                        <p:tgtEl>
                                          <p:spTgt spid="858"/>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871"/>
                                        </p:tgtEl>
                                        <p:attrNameLst>
                                          <p:attrName>style.visibility</p:attrName>
                                        </p:attrNameLst>
                                      </p:cBhvr>
                                      <p:to>
                                        <p:strVal val="visible"/>
                                      </p:to>
                                    </p:set>
                                    <p:animEffect filter="fade" transition="in">
                                      <p:cBhvr>
                                        <p:cTn dur="500"/>
                                        <p:tgtEl>
                                          <p:spTgt spid="871"/>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878"/>
                                        </p:tgtEl>
                                        <p:attrNameLst>
                                          <p:attrName>style.visibility</p:attrName>
                                        </p:attrNameLst>
                                      </p:cBhvr>
                                      <p:to>
                                        <p:strVal val="visible"/>
                                      </p:to>
                                    </p:set>
                                    <p:animEffect filter="fade" transition="in">
                                      <p:cBhvr>
                                        <p:cTn dur="500"/>
                                        <p:tgtEl>
                                          <p:spTgt spid="878"/>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885"/>
                                        </p:tgtEl>
                                        <p:attrNameLst>
                                          <p:attrName>style.visibility</p:attrName>
                                        </p:attrNameLst>
                                      </p:cBhvr>
                                      <p:to>
                                        <p:strVal val="visible"/>
                                      </p:to>
                                    </p:set>
                                    <p:animEffect filter="fade" transition="in">
                                      <p:cBhvr>
                                        <p:cTn dur="1000"/>
                                        <p:tgtEl>
                                          <p:spTgt spid="885"/>
                                        </p:tgtEl>
                                      </p:cBhvr>
                                    </p:animEffect>
                                  </p:childTnLst>
                                </p:cTn>
                              </p:par>
                              <p:par>
                                <p:cTn fill="hold" nodeType="withEffect" presetClass="entr" presetID="10" presetSubtype="0">
                                  <p:stCondLst>
                                    <p:cond delay="0"/>
                                  </p:stCondLst>
                                  <p:childTnLst>
                                    <p:set>
                                      <p:cBhvr>
                                        <p:cTn dur="1" fill="hold">
                                          <p:stCondLst>
                                            <p:cond delay="0"/>
                                          </p:stCondLst>
                                        </p:cTn>
                                        <p:tgtEl>
                                          <p:spTgt spid="889"/>
                                        </p:tgtEl>
                                        <p:attrNameLst>
                                          <p:attrName>style.visibility</p:attrName>
                                        </p:attrNameLst>
                                      </p:cBhvr>
                                      <p:to>
                                        <p:strVal val="visible"/>
                                      </p:to>
                                    </p:set>
                                    <p:animEffect filter="fade" transition="in">
                                      <p:cBhvr>
                                        <p:cTn dur="500"/>
                                        <p:tgtEl>
                                          <p:spTgt spid="889"/>
                                        </p:tgtEl>
                                      </p:cBhvr>
                                    </p:animEffect>
                                  </p:childTnLst>
                                </p:cTn>
                              </p:par>
                              <p:par>
                                <p:cTn fill="hold" nodeType="withEffect" presetClass="entr" presetID="10" presetSubtype="0">
                                  <p:stCondLst>
                                    <p:cond delay="0"/>
                                  </p:stCondLst>
                                  <p:childTnLst>
                                    <p:set>
                                      <p:cBhvr>
                                        <p:cTn dur="1" fill="hold">
                                          <p:stCondLst>
                                            <p:cond delay="0"/>
                                          </p:stCondLst>
                                        </p:cTn>
                                        <p:tgtEl>
                                          <p:spTgt spid="890"/>
                                        </p:tgtEl>
                                        <p:attrNameLst>
                                          <p:attrName>style.visibility</p:attrName>
                                        </p:attrNameLst>
                                      </p:cBhvr>
                                      <p:to>
                                        <p:strVal val="visible"/>
                                      </p:to>
                                    </p:set>
                                    <p:animEffect filter="fade" transition="in">
                                      <p:cBhvr>
                                        <p:cTn dur="500"/>
                                        <p:tgtEl>
                                          <p:spTgt spid="890"/>
                                        </p:tgtEl>
                                      </p:cBhvr>
                                    </p:animEffect>
                                  </p:childTnLst>
                                </p:cTn>
                              </p:par>
                              <p:par>
                                <p:cTn fill="hold" nodeType="withEffect" presetClass="entr" presetID="10" presetSubtype="0">
                                  <p:stCondLst>
                                    <p:cond delay="0"/>
                                  </p:stCondLst>
                                  <p:childTnLst>
                                    <p:set>
                                      <p:cBhvr>
                                        <p:cTn dur="1" fill="hold">
                                          <p:stCondLst>
                                            <p:cond delay="0"/>
                                          </p:stCondLst>
                                        </p:cTn>
                                        <p:tgtEl>
                                          <p:spTgt spid="888"/>
                                        </p:tgtEl>
                                        <p:attrNameLst>
                                          <p:attrName>style.visibility</p:attrName>
                                        </p:attrNameLst>
                                      </p:cBhvr>
                                      <p:to>
                                        <p:strVal val="visible"/>
                                      </p:to>
                                    </p:set>
                                    <p:animEffect filter="fade" transition="in">
                                      <p:cBhvr>
                                        <p:cTn dur="500"/>
                                        <p:tgtEl>
                                          <p:spTgt spid="888"/>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34" name="Shape 1434"/>
        <p:cNvGrpSpPr/>
        <p:nvPr/>
      </p:nvGrpSpPr>
      <p:grpSpPr>
        <a:xfrm>
          <a:off x="0" y="0"/>
          <a:ext cx="0" cy="0"/>
          <a:chOff x="0" y="0"/>
          <a:chExt cx="0" cy="0"/>
        </a:xfrm>
      </p:grpSpPr>
      <p:grpSp>
        <p:nvGrpSpPr>
          <p:cNvPr id="1435" name="Google Shape;1435;p111"/>
          <p:cNvGrpSpPr/>
          <p:nvPr/>
        </p:nvGrpSpPr>
        <p:grpSpPr>
          <a:xfrm>
            <a:off x="323851" y="1085670"/>
            <a:ext cx="8519100" cy="827100"/>
            <a:chOff x="323851" y="1085670"/>
            <a:chExt cx="8519100" cy="827100"/>
          </a:xfrm>
        </p:grpSpPr>
        <p:sp>
          <p:nvSpPr>
            <p:cNvPr id="1436" name="Google Shape;1436;p111"/>
            <p:cNvSpPr/>
            <p:nvPr/>
          </p:nvSpPr>
          <p:spPr>
            <a:xfrm>
              <a:off x="323851" y="1085670"/>
              <a:ext cx="8519100" cy="827100"/>
            </a:xfrm>
            <a:prstGeom prst="roundRect">
              <a:avLst>
                <a:gd fmla="val 0" name="adj"/>
              </a:avLst>
            </a:prstGeom>
            <a:solidFill>
              <a:srgbClr val="CEECFE"/>
            </a:solidFill>
            <a:ln>
              <a:noFill/>
            </a:ln>
          </p:spPr>
          <p:txBody>
            <a:bodyPr anchorCtr="0" anchor="ctr" bIns="45700" lIns="91425" spcFirstLastPara="1" rIns="91425" wrap="square" tIns="45700">
              <a:noAutofit/>
            </a:bodyPr>
            <a:lstStyle/>
            <a:p>
              <a:pPr indent="0" lvl="0" marL="0" marR="0" rtl="0" algn="l">
                <a:spcBef>
                  <a:spcPts val="0"/>
                </a:spcBef>
                <a:spcAft>
                  <a:spcPts val="0"/>
                </a:spcAft>
                <a:buClr>
                  <a:schemeClr val="dk1"/>
                </a:buClr>
                <a:buSzPts val="2567"/>
                <a:buFont typeface="Arial"/>
                <a:buNone/>
              </a:pPr>
              <a:r>
                <a:t/>
              </a:r>
              <a:endParaRPr sz="2567">
                <a:solidFill>
                  <a:srgbClr val="000000"/>
                </a:solidFill>
                <a:latin typeface="Arial"/>
                <a:ea typeface="Arial"/>
                <a:cs typeface="Arial"/>
                <a:sym typeface="Arial"/>
              </a:endParaRPr>
            </a:p>
          </p:txBody>
        </p:sp>
        <p:sp>
          <p:nvSpPr>
            <p:cNvPr id="1437" name="Google Shape;1437;p111"/>
            <p:cNvSpPr txBox="1"/>
            <p:nvPr/>
          </p:nvSpPr>
          <p:spPr>
            <a:xfrm>
              <a:off x="340205" y="1314519"/>
              <a:ext cx="5420400" cy="3693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ja-JP" sz="1800">
                  <a:solidFill>
                    <a:schemeClr val="dk1"/>
                  </a:solidFill>
                  <a:latin typeface="Arial"/>
                  <a:ea typeface="Arial"/>
                  <a:cs typeface="Arial"/>
                  <a:sym typeface="Arial"/>
                </a:rPr>
                <a:t>日本の借金の状況</a:t>
              </a:r>
              <a:endParaRPr/>
            </a:p>
          </p:txBody>
        </p:sp>
      </p:grpSp>
      <p:grpSp>
        <p:nvGrpSpPr>
          <p:cNvPr id="1438" name="Google Shape;1438;p111"/>
          <p:cNvGrpSpPr/>
          <p:nvPr/>
        </p:nvGrpSpPr>
        <p:grpSpPr>
          <a:xfrm>
            <a:off x="287921" y="6410880"/>
            <a:ext cx="8532000" cy="374400"/>
            <a:chOff x="322211" y="6410880"/>
            <a:chExt cx="8532000" cy="374400"/>
          </a:xfrm>
        </p:grpSpPr>
        <p:sp>
          <p:nvSpPr>
            <p:cNvPr id="1439" name="Google Shape;1439;p111"/>
            <p:cNvSpPr/>
            <p:nvPr/>
          </p:nvSpPr>
          <p:spPr>
            <a:xfrm>
              <a:off x="322211" y="6410880"/>
              <a:ext cx="8532000" cy="374400"/>
            </a:xfrm>
            <a:prstGeom prst="rect">
              <a:avLst/>
            </a:prstGeom>
            <a:noFill/>
            <a:ln cap="flat" cmpd="sng" w="22225">
              <a:solidFill>
                <a:srgbClr val="005BAD"/>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2400"/>
                <a:buFont typeface="Arial"/>
                <a:buNone/>
              </a:pPr>
              <a:r>
                <a:t/>
              </a:r>
              <a:endParaRPr b="0" i="0" sz="2400" u="none" cap="none" strike="noStrike">
                <a:solidFill>
                  <a:schemeClr val="dk1"/>
                </a:solidFill>
                <a:latin typeface="Arial"/>
                <a:ea typeface="Arial"/>
                <a:cs typeface="Arial"/>
                <a:sym typeface="Arial"/>
              </a:endParaRPr>
            </a:p>
          </p:txBody>
        </p:sp>
        <p:sp>
          <p:nvSpPr>
            <p:cNvPr id="1440" name="Google Shape;1440;p111"/>
            <p:cNvSpPr/>
            <p:nvPr/>
          </p:nvSpPr>
          <p:spPr>
            <a:xfrm>
              <a:off x="322212" y="6449705"/>
              <a:ext cx="8497800" cy="296700"/>
            </a:xfrm>
            <a:prstGeom prst="rect">
              <a:avLst/>
            </a:prstGeom>
            <a:solidFill>
              <a:srgbClr val="CCECFF">
                <a:alpha val="29800"/>
              </a:srgbClr>
            </a:solidFill>
            <a:ln cap="flat" cmpd="sng" w="9525">
              <a:solidFill>
                <a:srgbClr val="005BAD"/>
              </a:solidFill>
              <a:prstDash val="dash"/>
              <a:round/>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2400"/>
                <a:buFont typeface="Arial"/>
                <a:buNone/>
              </a:pPr>
              <a:r>
                <a:t/>
              </a:r>
              <a:endParaRPr b="0" i="0" sz="2400" u="none" cap="none" strike="noStrike">
                <a:solidFill>
                  <a:schemeClr val="dk1"/>
                </a:solidFill>
                <a:latin typeface="Arial"/>
                <a:ea typeface="Arial"/>
                <a:cs typeface="Arial"/>
                <a:sym typeface="Arial"/>
              </a:endParaRPr>
            </a:p>
          </p:txBody>
        </p:sp>
      </p:grpSp>
      <p:sp>
        <p:nvSpPr>
          <p:cNvPr id="1441" name="Google Shape;1441;p111"/>
          <p:cNvSpPr txBox="1"/>
          <p:nvPr/>
        </p:nvSpPr>
        <p:spPr>
          <a:xfrm>
            <a:off x="827549" y="6473250"/>
            <a:ext cx="7679100" cy="2616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ja-JP" sz="1100">
                <a:solidFill>
                  <a:srgbClr val="005BAD"/>
                </a:solidFill>
                <a:latin typeface="MS PGothic"/>
                <a:ea typeface="MS PGothic"/>
                <a:cs typeface="MS PGothic"/>
                <a:sym typeface="MS PGothic"/>
              </a:rPr>
              <a:t>動画で学ぼう</a:t>
            </a:r>
            <a:r>
              <a:rPr b="1" lang="ja-JP" sz="1100">
                <a:solidFill>
                  <a:srgbClr val="005BAD"/>
                </a:solidFill>
                <a:latin typeface="Arial"/>
                <a:ea typeface="Arial"/>
                <a:cs typeface="Arial"/>
                <a:sym typeface="Arial"/>
              </a:rPr>
              <a:t> ： </a:t>
            </a:r>
            <a:r>
              <a:rPr b="1" lang="ja-JP" sz="1100">
                <a:solidFill>
                  <a:srgbClr val="005BAD"/>
                </a:solidFill>
                <a:latin typeface="MS PGothic"/>
                <a:ea typeface="MS PGothic"/>
                <a:cs typeface="MS PGothic"/>
                <a:sym typeface="MS PGothic"/>
              </a:rPr>
              <a:t>日本の「財政」を考えよう　</a:t>
            </a:r>
            <a:r>
              <a:rPr lang="ja-JP" sz="1100" u="sng">
                <a:solidFill>
                  <a:schemeClr val="dk1"/>
                </a:solidFill>
                <a:latin typeface="Arial"/>
                <a:ea typeface="Arial"/>
                <a:cs typeface="Arial"/>
                <a:sym typeface="Arial"/>
                <a:hlinkClick r:id="rId3">
                  <a:extLst>
                    <a:ext uri="{A12FA001-AC4F-418D-AE19-62706E023703}">
                      <ahyp:hlinkClr val="tx"/>
                    </a:ext>
                  </a:extLst>
                </a:hlinkClick>
              </a:rPr>
              <a:t>https://www.youtube.com/watch?v=sVKTluQsCEs</a:t>
            </a:r>
            <a:r>
              <a:rPr lang="ja-JP" sz="1000">
                <a:solidFill>
                  <a:schemeClr val="dk1"/>
                </a:solidFill>
                <a:latin typeface="Arial"/>
                <a:ea typeface="Arial"/>
                <a:cs typeface="Arial"/>
                <a:sym typeface="Arial"/>
              </a:rPr>
              <a:t>（財務省作成動画）</a:t>
            </a:r>
            <a:endParaRPr sz="1100">
              <a:solidFill>
                <a:schemeClr val="dk1"/>
              </a:solidFill>
              <a:latin typeface="Arial"/>
              <a:ea typeface="Arial"/>
              <a:cs typeface="Arial"/>
              <a:sym typeface="Arial"/>
            </a:endParaRPr>
          </a:p>
        </p:txBody>
      </p:sp>
      <p:sp>
        <p:nvSpPr>
          <p:cNvPr id="1442" name="Google Shape;1442;p111"/>
          <p:cNvSpPr txBox="1"/>
          <p:nvPr>
            <p:ph idx="12" type="sldNum"/>
          </p:nvPr>
        </p:nvSpPr>
        <p:spPr>
          <a:xfrm>
            <a:off x="8769893" y="6443281"/>
            <a:ext cx="374100" cy="298500"/>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None/>
            </a:pPr>
            <a:fld id="{00000000-1234-1234-1234-123412341234}" type="slidenum">
              <a:rPr lang="ja-JP"/>
              <a:t>‹#›</a:t>
            </a:fld>
            <a:endParaRPr/>
          </a:p>
        </p:txBody>
      </p:sp>
      <p:sp>
        <p:nvSpPr>
          <p:cNvPr id="1443" name="Google Shape;1443;p111"/>
          <p:cNvSpPr txBox="1"/>
          <p:nvPr/>
        </p:nvSpPr>
        <p:spPr>
          <a:xfrm>
            <a:off x="240030" y="134966"/>
            <a:ext cx="8771100" cy="457200"/>
          </a:xfrm>
          <a:prstGeom prst="rect">
            <a:avLst/>
          </a:prstGeom>
          <a:no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rPr lang="ja-JP" sz="2500">
                <a:solidFill>
                  <a:srgbClr val="005BAD"/>
                </a:solidFill>
                <a:latin typeface="Arial"/>
                <a:ea typeface="Arial"/>
                <a:cs typeface="Arial"/>
                <a:sym typeface="Arial"/>
              </a:rPr>
              <a:t>３</a:t>
            </a:r>
            <a:r>
              <a:rPr lang="ja-JP" sz="2200">
                <a:solidFill>
                  <a:srgbClr val="005BAD"/>
                </a:solidFill>
                <a:latin typeface="Arial"/>
                <a:ea typeface="Arial"/>
                <a:cs typeface="Arial"/>
                <a:sym typeface="Arial"/>
              </a:rPr>
              <a:t>. </a:t>
            </a:r>
            <a:r>
              <a:rPr lang="ja-JP" sz="2200">
                <a:solidFill>
                  <a:schemeClr val="dk1"/>
                </a:solidFill>
                <a:latin typeface="Arial"/>
                <a:ea typeface="Arial"/>
                <a:cs typeface="Arial"/>
                <a:sym typeface="Arial"/>
              </a:rPr>
              <a:t>国の財政をみてみよう④</a:t>
            </a:r>
            <a:endParaRPr sz="2200">
              <a:solidFill>
                <a:schemeClr val="dk1"/>
              </a:solidFill>
              <a:latin typeface="Arial"/>
              <a:ea typeface="Arial"/>
              <a:cs typeface="Arial"/>
              <a:sym typeface="Arial"/>
            </a:endParaRPr>
          </a:p>
        </p:txBody>
      </p:sp>
      <p:grpSp>
        <p:nvGrpSpPr>
          <p:cNvPr id="1444" name="Google Shape;1444;p111"/>
          <p:cNvGrpSpPr/>
          <p:nvPr/>
        </p:nvGrpSpPr>
        <p:grpSpPr>
          <a:xfrm>
            <a:off x="-29058" y="6108950"/>
            <a:ext cx="832642" cy="749313"/>
            <a:chOff x="-35154" y="5996310"/>
            <a:chExt cx="945432" cy="850815"/>
          </a:xfrm>
        </p:grpSpPr>
        <p:sp>
          <p:nvSpPr>
            <p:cNvPr id="1445" name="Google Shape;1445;p111"/>
            <p:cNvSpPr/>
            <p:nvPr/>
          </p:nvSpPr>
          <p:spPr>
            <a:xfrm rot="5400000">
              <a:off x="29731" y="6013480"/>
              <a:ext cx="803912" cy="863377"/>
            </a:xfrm>
            <a:custGeom>
              <a:rect b="b" l="l" r="r" t="t"/>
              <a:pathLst>
                <a:path extrusionOk="0" h="863377" w="803912">
                  <a:moveTo>
                    <a:pt x="0" y="529098"/>
                  </a:moveTo>
                  <a:cubicBezTo>
                    <a:pt x="0" y="236885"/>
                    <a:pt x="236885" y="0"/>
                    <a:pt x="529098" y="0"/>
                  </a:cubicBezTo>
                  <a:cubicBezTo>
                    <a:pt x="602151" y="0"/>
                    <a:pt x="671747" y="14806"/>
                    <a:pt x="735047" y="41580"/>
                  </a:cubicBezTo>
                  <a:lnTo>
                    <a:pt x="803912" y="78958"/>
                  </a:lnTo>
                  <a:lnTo>
                    <a:pt x="803912" y="863377"/>
                  </a:lnTo>
                  <a:lnTo>
                    <a:pt x="122089" y="863377"/>
                  </a:lnTo>
                  <a:lnTo>
                    <a:pt x="90362" y="824922"/>
                  </a:lnTo>
                  <a:cubicBezTo>
                    <a:pt x="33312" y="740478"/>
                    <a:pt x="0" y="638678"/>
                    <a:pt x="0" y="529098"/>
                  </a:cubicBezTo>
                  <a:close/>
                </a:path>
              </a:pathLst>
            </a:custGeom>
            <a:solidFill>
              <a:srgbClr val="DCF8C0"/>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1446" name="Google Shape;1446;p111"/>
            <p:cNvSpPr/>
            <p:nvPr/>
          </p:nvSpPr>
          <p:spPr>
            <a:xfrm rot="5400000">
              <a:off x="29731" y="5966578"/>
              <a:ext cx="850815" cy="910278"/>
            </a:xfrm>
            <a:custGeom>
              <a:rect b="b" l="l" r="r" t="t"/>
              <a:pathLst>
                <a:path extrusionOk="0" h="910278" w="850815">
                  <a:moveTo>
                    <a:pt x="0" y="576000"/>
                  </a:moveTo>
                  <a:cubicBezTo>
                    <a:pt x="0" y="257884"/>
                    <a:pt x="257884" y="0"/>
                    <a:pt x="576000" y="0"/>
                  </a:cubicBezTo>
                  <a:cubicBezTo>
                    <a:pt x="655529" y="0"/>
                    <a:pt x="731294" y="16118"/>
                    <a:pt x="800205" y="45266"/>
                  </a:cubicBezTo>
                  <a:lnTo>
                    <a:pt x="850815" y="72735"/>
                  </a:lnTo>
                  <a:lnTo>
                    <a:pt x="850815" y="125859"/>
                  </a:lnTo>
                  <a:lnTo>
                    <a:pt x="781950" y="88481"/>
                  </a:lnTo>
                  <a:cubicBezTo>
                    <a:pt x="718650" y="61707"/>
                    <a:pt x="649054" y="46901"/>
                    <a:pt x="576001" y="46901"/>
                  </a:cubicBezTo>
                  <a:cubicBezTo>
                    <a:pt x="283788" y="46901"/>
                    <a:pt x="46903" y="283786"/>
                    <a:pt x="46903" y="575999"/>
                  </a:cubicBezTo>
                  <a:cubicBezTo>
                    <a:pt x="46903" y="685579"/>
                    <a:pt x="80215" y="787379"/>
                    <a:pt x="137265" y="871823"/>
                  </a:cubicBezTo>
                  <a:lnTo>
                    <a:pt x="168992" y="910278"/>
                  </a:lnTo>
                  <a:lnTo>
                    <a:pt x="108463" y="910278"/>
                  </a:lnTo>
                  <a:lnTo>
                    <a:pt x="98372" y="898047"/>
                  </a:lnTo>
                  <a:cubicBezTo>
                    <a:pt x="36265" y="806117"/>
                    <a:pt x="0" y="695294"/>
                    <a:pt x="0" y="576000"/>
                  </a:cubicBezTo>
                  <a:close/>
                </a:path>
              </a:pathLst>
            </a:custGeom>
            <a:solidFill>
              <a:srgbClr val="005BAD"/>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1447" name="Google Shape;1447;p111"/>
            <p:cNvSpPr txBox="1"/>
            <p:nvPr/>
          </p:nvSpPr>
          <p:spPr>
            <a:xfrm>
              <a:off x="-35154" y="6181034"/>
              <a:ext cx="825600" cy="584700"/>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b="1" i="0" lang="ja-JP" sz="1400">
                  <a:solidFill>
                    <a:srgbClr val="005BAD"/>
                  </a:solidFill>
                  <a:latin typeface="MS PGothic"/>
                  <a:ea typeface="MS PGothic"/>
                  <a:cs typeface="MS PGothic"/>
                  <a:sym typeface="MS PGothic"/>
                </a:rPr>
                <a:t>もっと</a:t>
              </a:r>
              <a:endParaRPr b="1" i="0" sz="1400">
                <a:solidFill>
                  <a:srgbClr val="005BAD"/>
                </a:solidFill>
                <a:latin typeface="MS PGothic"/>
                <a:ea typeface="MS PGothic"/>
                <a:cs typeface="MS PGothic"/>
                <a:sym typeface="MS PGothic"/>
              </a:endParaRPr>
            </a:p>
            <a:p>
              <a:pPr indent="0" lvl="0" marL="0" marR="0" rtl="0" algn="ctr">
                <a:spcBef>
                  <a:spcPts val="0"/>
                </a:spcBef>
                <a:spcAft>
                  <a:spcPts val="0"/>
                </a:spcAft>
                <a:buNone/>
              </a:pPr>
              <a:r>
                <a:rPr b="1" lang="ja-JP" sz="1400">
                  <a:solidFill>
                    <a:srgbClr val="005BAD"/>
                  </a:solidFill>
                  <a:latin typeface="MS PGothic"/>
                  <a:ea typeface="MS PGothic"/>
                  <a:cs typeface="MS PGothic"/>
                  <a:sym typeface="MS PGothic"/>
                </a:rPr>
                <a:t>詳しく</a:t>
              </a:r>
              <a:endParaRPr b="1" i="0" sz="1400">
                <a:solidFill>
                  <a:srgbClr val="005BAD"/>
                </a:solidFill>
                <a:latin typeface="MS PGothic"/>
                <a:ea typeface="MS PGothic"/>
                <a:cs typeface="MS PGothic"/>
                <a:sym typeface="MS PGothic"/>
              </a:endParaRPr>
            </a:p>
          </p:txBody>
        </p:sp>
      </p:grpSp>
      <p:sp>
        <p:nvSpPr>
          <p:cNvPr id="1448" name="Google Shape;1448;p111"/>
          <p:cNvSpPr txBox="1"/>
          <p:nvPr/>
        </p:nvSpPr>
        <p:spPr>
          <a:xfrm>
            <a:off x="331646" y="3856725"/>
            <a:ext cx="8670900" cy="2769300"/>
          </a:xfrm>
          <a:prstGeom prst="rect">
            <a:avLst/>
          </a:prstGeom>
          <a:noFill/>
          <a:ln>
            <a:noFill/>
          </a:ln>
        </p:spPr>
        <p:txBody>
          <a:bodyPr anchorCtr="0" anchor="t" bIns="45700" lIns="91425" spcFirstLastPara="1" rIns="91425" wrap="square" tIns="45700">
            <a:noAutofit/>
          </a:bodyPr>
          <a:lstStyle/>
          <a:p>
            <a:pPr indent="-251999" lvl="0" marL="251999" marR="0" rtl="0" algn="l">
              <a:lnSpc>
                <a:spcPct val="110000"/>
              </a:lnSpc>
              <a:spcBef>
                <a:spcPts val="2400"/>
              </a:spcBef>
              <a:spcAft>
                <a:spcPts val="0"/>
              </a:spcAft>
              <a:buClr>
                <a:srgbClr val="005BAD"/>
              </a:buClr>
              <a:buSzPts val="1700"/>
              <a:buFont typeface="Noto Sans Symbols"/>
              <a:buChar char="●"/>
            </a:pPr>
            <a:r>
              <a:rPr lang="ja-JP" sz="1800">
                <a:solidFill>
                  <a:schemeClr val="dk1"/>
                </a:solidFill>
                <a:latin typeface="Arial"/>
                <a:ea typeface="Arial"/>
                <a:cs typeface="Arial"/>
                <a:sym typeface="Arial"/>
              </a:rPr>
              <a:t>また、財政の持続可能性を見る上では、税収を生み出す元となる国の経済規模</a:t>
            </a:r>
            <a:endParaRPr sz="1800">
              <a:solidFill>
                <a:schemeClr val="dk1"/>
              </a:solidFill>
              <a:latin typeface="Arial"/>
              <a:ea typeface="Arial"/>
              <a:cs typeface="Arial"/>
              <a:sym typeface="Arial"/>
            </a:endParaRPr>
          </a:p>
          <a:p>
            <a:pPr indent="0" lvl="0" marL="0" marR="0" rtl="0" algn="l">
              <a:lnSpc>
                <a:spcPct val="110000"/>
              </a:lnSpc>
              <a:spcBef>
                <a:spcPts val="600"/>
              </a:spcBef>
              <a:spcAft>
                <a:spcPts val="0"/>
              </a:spcAft>
              <a:buNone/>
            </a:pPr>
            <a:r>
              <a:rPr lang="ja-JP" sz="1600">
                <a:solidFill>
                  <a:schemeClr val="dk1"/>
                </a:solidFill>
                <a:latin typeface="Arial"/>
                <a:ea typeface="Arial"/>
                <a:cs typeface="Arial"/>
                <a:sym typeface="Arial"/>
              </a:rPr>
              <a:t>     </a:t>
            </a:r>
            <a:r>
              <a:rPr lang="ja-JP" sz="1800">
                <a:solidFill>
                  <a:schemeClr val="dk1"/>
                </a:solidFill>
                <a:latin typeface="Arial"/>
                <a:ea typeface="Arial"/>
                <a:cs typeface="Arial"/>
                <a:sym typeface="Arial"/>
              </a:rPr>
              <a:t>（GDP)に対して、総額でどのぐらいの借金をしているかが重要です。</a:t>
            </a:r>
            <a:endParaRPr sz="1800">
              <a:solidFill>
                <a:schemeClr val="dk1"/>
              </a:solidFill>
              <a:latin typeface="Arial"/>
              <a:ea typeface="Arial"/>
              <a:cs typeface="Arial"/>
              <a:sym typeface="Arial"/>
            </a:endParaRPr>
          </a:p>
          <a:p>
            <a:pPr indent="0" lvl="0" marL="0" marR="0" rtl="0" algn="l">
              <a:lnSpc>
                <a:spcPct val="110000"/>
              </a:lnSpc>
              <a:spcBef>
                <a:spcPts val="600"/>
              </a:spcBef>
              <a:spcAft>
                <a:spcPts val="0"/>
              </a:spcAft>
              <a:buNone/>
            </a:pPr>
            <a:r>
              <a:rPr lang="ja-JP" sz="1600">
                <a:solidFill>
                  <a:srgbClr val="005BAD"/>
                </a:solidFill>
                <a:latin typeface="Arial"/>
                <a:ea typeface="Arial"/>
                <a:cs typeface="Arial"/>
                <a:sym typeface="Arial"/>
              </a:rPr>
              <a:t>     </a:t>
            </a:r>
            <a:r>
              <a:rPr lang="ja-JP" sz="2000">
                <a:solidFill>
                  <a:srgbClr val="005BAD"/>
                </a:solidFill>
                <a:latin typeface="Arial"/>
                <a:ea typeface="Arial"/>
                <a:cs typeface="Arial"/>
                <a:sym typeface="Arial"/>
              </a:rPr>
              <a:t>日本の債務残高はGDPの２倍を超えており、主要先進国の中で最も</a:t>
            </a:r>
            <a:endParaRPr sz="2000">
              <a:solidFill>
                <a:srgbClr val="005BAD"/>
              </a:solidFill>
              <a:latin typeface="Arial"/>
              <a:ea typeface="Arial"/>
              <a:cs typeface="Arial"/>
              <a:sym typeface="Arial"/>
            </a:endParaRPr>
          </a:p>
          <a:p>
            <a:pPr indent="0" lvl="0" marL="0" marR="0" rtl="0" algn="l">
              <a:lnSpc>
                <a:spcPct val="110000"/>
              </a:lnSpc>
              <a:spcBef>
                <a:spcPts val="600"/>
              </a:spcBef>
              <a:spcAft>
                <a:spcPts val="0"/>
              </a:spcAft>
              <a:buNone/>
            </a:pPr>
            <a:r>
              <a:rPr lang="ja-JP" sz="1600">
                <a:solidFill>
                  <a:srgbClr val="005BAD"/>
                </a:solidFill>
                <a:latin typeface="Arial"/>
                <a:ea typeface="Arial"/>
                <a:cs typeface="Arial"/>
                <a:sym typeface="Arial"/>
              </a:rPr>
              <a:t>     </a:t>
            </a:r>
            <a:r>
              <a:rPr lang="ja-JP" sz="2000">
                <a:solidFill>
                  <a:srgbClr val="005BAD"/>
                </a:solidFill>
                <a:latin typeface="Arial"/>
                <a:ea typeface="Arial"/>
                <a:cs typeface="Arial"/>
                <a:sym typeface="Arial"/>
              </a:rPr>
              <a:t>高い水準</a:t>
            </a:r>
            <a:r>
              <a:rPr lang="ja-JP" sz="1800">
                <a:solidFill>
                  <a:schemeClr val="dk1"/>
                </a:solidFill>
                <a:latin typeface="Arial"/>
                <a:ea typeface="Arial"/>
                <a:cs typeface="Arial"/>
                <a:sym typeface="Arial"/>
              </a:rPr>
              <a:t>にあります。</a:t>
            </a:r>
            <a:endParaRPr sz="1700">
              <a:solidFill>
                <a:schemeClr val="dk1"/>
              </a:solidFill>
              <a:latin typeface="Arial"/>
              <a:ea typeface="Arial"/>
              <a:cs typeface="Arial"/>
              <a:sym typeface="Arial"/>
            </a:endParaRPr>
          </a:p>
        </p:txBody>
      </p:sp>
      <p:pic>
        <p:nvPicPr>
          <p:cNvPr id="1449" name="Google Shape;1449;p111"/>
          <p:cNvPicPr preferRelativeResize="0"/>
          <p:nvPr/>
        </p:nvPicPr>
        <p:blipFill rotWithShape="1">
          <a:blip r:embed="rId4">
            <a:alphaModFix/>
          </a:blip>
          <a:srcRect b="0" l="0" r="0" t="0"/>
          <a:stretch/>
        </p:blipFill>
        <p:spPr>
          <a:xfrm>
            <a:off x="7601021" y="811947"/>
            <a:ext cx="1323956" cy="1500329"/>
          </a:xfrm>
          <a:prstGeom prst="rect">
            <a:avLst/>
          </a:prstGeom>
          <a:noFill/>
          <a:ln>
            <a:noFill/>
          </a:ln>
        </p:spPr>
      </p:pic>
      <p:sp>
        <p:nvSpPr>
          <p:cNvPr id="1450" name="Google Shape;1450;p111"/>
          <p:cNvSpPr txBox="1"/>
          <p:nvPr/>
        </p:nvSpPr>
        <p:spPr>
          <a:xfrm>
            <a:off x="331650" y="2561325"/>
            <a:ext cx="8670900" cy="1017600"/>
          </a:xfrm>
          <a:prstGeom prst="rect">
            <a:avLst/>
          </a:prstGeom>
          <a:noFill/>
          <a:ln>
            <a:noFill/>
          </a:ln>
        </p:spPr>
        <p:txBody>
          <a:bodyPr anchorCtr="0" anchor="t" bIns="45700" lIns="91425" spcFirstLastPara="1" rIns="91425" wrap="square" tIns="45700">
            <a:noAutofit/>
          </a:bodyPr>
          <a:lstStyle/>
          <a:p>
            <a:pPr indent="-251999" lvl="0" marL="251999" marR="0" rtl="0" algn="l">
              <a:lnSpc>
                <a:spcPct val="110000"/>
              </a:lnSpc>
              <a:spcBef>
                <a:spcPts val="0"/>
              </a:spcBef>
              <a:spcAft>
                <a:spcPts val="0"/>
              </a:spcAft>
              <a:buClr>
                <a:srgbClr val="005BAD"/>
              </a:buClr>
              <a:buSzPts val="1800"/>
              <a:buFont typeface="Noto Sans Symbols"/>
              <a:buChar char="●"/>
            </a:pPr>
            <a:r>
              <a:rPr lang="ja-JP" sz="1800">
                <a:solidFill>
                  <a:schemeClr val="dk1"/>
                </a:solidFill>
                <a:latin typeface="Arial"/>
                <a:ea typeface="Arial"/>
                <a:cs typeface="Arial"/>
                <a:sym typeface="Arial"/>
              </a:rPr>
              <a:t> 普通国債残高は、累増の一途をたどり、2024年度末には1,105兆円に上ると</a:t>
            </a:r>
            <a:endParaRPr sz="1800">
              <a:solidFill>
                <a:schemeClr val="dk1"/>
              </a:solidFill>
              <a:latin typeface="Arial"/>
              <a:ea typeface="Arial"/>
              <a:cs typeface="Arial"/>
              <a:sym typeface="Arial"/>
            </a:endParaRPr>
          </a:p>
          <a:p>
            <a:pPr indent="0" lvl="0" marL="0" marR="0" rtl="0" algn="l">
              <a:lnSpc>
                <a:spcPct val="110000"/>
              </a:lnSpc>
              <a:spcBef>
                <a:spcPts val="600"/>
              </a:spcBef>
              <a:spcAft>
                <a:spcPts val="0"/>
              </a:spcAft>
              <a:buNone/>
            </a:pPr>
            <a:r>
              <a:rPr lang="ja-JP" sz="1600">
                <a:solidFill>
                  <a:schemeClr val="dk1"/>
                </a:solidFill>
                <a:latin typeface="Arial"/>
                <a:ea typeface="Arial"/>
                <a:cs typeface="Arial"/>
                <a:sym typeface="Arial"/>
              </a:rPr>
              <a:t>     </a:t>
            </a:r>
            <a:r>
              <a:rPr lang="ja-JP" sz="1800">
                <a:solidFill>
                  <a:schemeClr val="dk1"/>
                </a:solidFill>
                <a:latin typeface="Arial"/>
                <a:ea typeface="Arial"/>
                <a:cs typeface="Arial"/>
                <a:sym typeface="Arial"/>
              </a:rPr>
              <a:t>見込まれています。</a:t>
            </a:r>
            <a:endParaRPr sz="1700">
              <a:solidFill>
                <a:schemeClr val="dk1"/>
              </a:solidFill>
              <a:latin typeface="Arial"/>
              <a:ea typeface="Arial"/>
              <a:cs typeface="Arial"/>
              <a:sym typeface="Arial"/>
            </a:endParaRPr>
          </a:p>
        </p:txBody>
      </p:sp>
    </p:spTree>
  </p:cSld>
  <p:clrMapOvr>
    <a:masterClrMapping/>
  </p:clrMapOvr>
  <mc:AlternateContent>
    <mc:Choice Requires="p14">
      <p:transition spd="slow" p14:dur="700">
        <p:fade/>
      </p:transition>
    </mc:Choice>
    <mc:Fallback>
      <p:transition spd="slow">
        <p:fade/>
      </p:transition>
    </mc:Fallback>
  </mc:AlternateContent>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435"/>
                                        </p:tgtEl>
                                        <p:attrNameLst>
                                          <p:attrName>style.visibility</p:attrName>
                                        </p:attrNameLst>
                                      </p:cBhvr>
                                      <p:to>
                                        <p:strVal val="visible"/>
                                      </p:to>
                                    </p:set>
                                    <p:animEffect filter="fade" transition="in">
                                      <p:cBhvr>
                                        <p:cTn dur="500"/>
                                        <p:tgtEl>
                                          <p:spTgt spid="1435"/>
                                        </p:tgtEl>
                                      </p:cBhvr>
                                    </p:animEffect>
                                  </p:childTnLst>
                                </p:cTn>
                              </p:par>
                            </p:childTnLst>
                          </p:cTn>
                        </p:par>
                        <p:par>
                          <p:cTn fill="hold">
                            <p:stCondLst>
                              <p:cond delay="500"/>
                            </p:stCondLst>
                            <p:childTnLst>
                              <p:par>
                                <p:cTn fill="hold" nodeType="afterEffect" presetClass="entr" presetID="10" presetSubtype="0">
                                  <p:stCondLst>
                                    <p:cond delay="0"/>
                                  </p:stCondLst>
                                  <p:childTnLst>
                                    <p:set>
                                      <p:cBhvr>
                                        <p:cTn dur="1" fill="hold">
                                          <p:stCondLst>
                                            <p:cond delay="0"/>
                                          </p:stCondLst>
                                        </p:cTn>
                                        <p:tgtEl>
                                          <p:spTgt spid="1449"/>
                                        </p:tgtEl>
                                        <p:attrNameLst>
                                          <p:attrName>style.visibility</p:attrName>
                                        </p:attrNameLst>
                                      </p:cBhvr>
                                      <p:to>
                                        <p:strVal val="visible"/>
                                      </p:to>
                                    </p:set>
                                    <p:animEffect filter="fade" transition="in">
                                      <p:cBhvr>
                                        <p:cTn dur="600"/>
                                        <p:tgtEl>
                                          <p:spTgt spid="1449"/>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450"/>
                                        </p:tgtEl>
                                        <p:attrNameLst>
                                          <p:attrName>style.visibility</p:attrName>
                                        </p:attrNameLst>
                                      </p:cBhvr>
                                      <p:to>
                                        <p:strVal val="visible"/>
                                      </p:to>
                                    </p:set>
                                    <p:animEffect filter="fade" transition="in">
                                      <p:cBhvr>
                                        <p:cTn dur="1000"/>
                                        <p:tgtEl>
                                          <p:spTgt spid="1450"/>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448"/>
                                        </p:tgtEl>
                                        <p:attrNameLst>
                                          <p:attrName>style.visibility</p:attrName>
                                        </p:attrNameLst>
                                      </p:cBhvr>
                                      <p:to>
                                        <p:strVal val="visible"/>
                                      </p:to>
                                    </p:set>
                                    <p:animEffect filter="fade" transition="in">
                                      <p:cBhvr>
                                        <p:cTn dur="1000"/>
                                        <p:tgtEl>
                                          <p:spTgt spid="1448"/>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55" name="Shape 1455"/>
        <p:cNvGrpSpPr/>
        <p:nvPr/>
      </p:nvGrpSpPr>
      <p:grpSpPr>
        <a:xfrm>
          <a:off x="0" y="0"/>
          <a:ext cx="0" cy="0"/>
          <a:chOff x="0" y="0"/>
          <a:chExt cx="0" cy="0"/>
        </a:xfrm>
      </p:grpSpPr>
      <p:grpSp>
        <p:nvGrpSpPr>
          <p:cNvPr id="1456" name="Google Shape;1456;p112"/>
          <p:cNvGrpSpPr/>
          <p:nvPr/>
        </p:nvGrpSpPr>
        <p:grpSpPr>
          <a:xfrm>
            <a:off x="287921" y="6410880"/>
            <a:ext cx="8532000" cy="374400"/>
            <a:chOff x="322211" y="6410880"/>
            <a:chExt cx="8532000" cy="374400"/>
          </a:xfrm>
        </p:grpSpPr>
        <p:sp>
          <p:nvSpPr>
            <p:cNvPr id="1457" name="Google Shape;1457;p112"/>
            <p:cNvSpPr/>
            <p:nvPr/>
          </p:nvSpPr>
          <p:spPr>
            <a:xfrm>
              <a:off x="322211" y="6410880"/>
              <a:ext cx="8532000" cy="374400"/>
            </a:xfrm>
            <a:prstGeom prst="rect">
              <a:avLst/>
            </a:prstGeom>
            <a:noFill/>
            <a:ln cap="flat" cmpd="sng" w="22225">
              <a:solidFill>
                <a:srgbClr val="005BAD"/>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2400"/>
                <a:buFont typeface="Arial"/>
                <a:buNone/>
              </a:pPr>
              <a:r>
                <a:t/>
              </a:r>
              <a:endParaRPr b="0" i="0" sz="2400" u="none" cap="none" strike="noStrike">
                <a:solidFill>
                  <a:srgbClr val="000000"/>
                </a:solidFill>
                <a:latin typeface="Arial"/>
                <a:ea typeface="Arial"/>
                <a:cs typeface="Arial"/>
                <a:sym typeface="Arial"/>
              </a:endParaRPr>
            </a:p>
          </p:txBody>
        </p:sp>
        <p:sp>
          <p:nvSpPr>
            <p:cNvPr id="1458" name="Google Shape;1458;p112"/>
            <p:cNvSpPr/>
            <p:nvPr/>
          </p:nvSpPr>
          <p:spPr>
            <a:xfrm>
              <a:off x="322212" y="6449705"/>
              <a:ext cx="8497741" cy="296751"/>
            </a:xfrm>
            <a:prstGeom prst="rect">
              <a:avLst/>
            </a:prstGeom>
            <a:solidFill>
              <a:srgbClr val="CCECFF">
                <a:alpha val="29803"/>
              </a:srgbClr>
            </a:solidFill>
            <a:ln cap="flat" cmpd="sng" w="9525">
              <a:solidFill>
                <a:srgbClr val="005BAD"/>
              </a:solidFill>
              <a:prstDash val="dash"/>
              <a:round/>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2400"/>
                <a:buFont typeface="Arial"/>
                <a:buNone/>
              </a:pPr>
              <a:r>
                <a:t/>
              </a:r>
              <a:endParaRPr b="0" i="0" sz="2400" u="none" cap="none" strike="noStrike">
                <a:solidFill>
                  <a:srgbClr val="000000"/>
                </a:solidFill>
                <a:latin typeface="Arial"/>
                <a:ea typeface="Arial"/>
                <a:cs typeface="Arial"/>
                <a:sym typeface="Arial"/>
              </a:endParaRPr>
            </a:p>
          </p:txBody>
        </p:sp>
      </p:grpSp>
      <p:sp>
        <p:nvSpPr>
          <p:cNvPr id="1459" name="Google Shape;1459;p112"/>
          <p:cNvSpPr txBox="1"/>
          <p:nvPr/>
        </p:nvSpPr>
        <p:spPr>
          <a:xfrm>
            <a:off x="827549" y="6473250"/>
            <a:ext cx="7560000" cy="2616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5BAD"/>
              </a:buClr>
              <a:buSzPts val="1100"/>
              <a:buFont typeface="MS PGothic"/>
              <a:buNone/>
            </a:pPr>
            <a:r>
              <a:rPr b="1" i="0" lang="ja-JP" sz="1100" u="none" cap="none" strike="noStrike">
                <a:solidFill>
                  <a:srgbClr val="005BAD"/>
                </a:solidFill>
                <a:latin typeface="MS PGothic"/>
                <a:ea typeface="MS PGothic"/>
                <a:cs typeface="MS PGothic"/>
                <a:sym typeface="MS PGothic"/>
              </a:rPr>
              <a:t>動画で学ぼう</a:t>
            </a:r>
            <a:r>
              <a:rPr b="1" i="0" lang="ja-JP" sz="1100" u="none" cap="none" strike="noStrike">
                <a:solidFill>
                  <a:srgbClr val="005BAD"/>
                </a:solidFill>
                <a:latin typeface="Arial"/>
                <a:ea typeface="Arial"/>
                <a:cs typeface="Arial"/>
                <a:sym typeface="Arial"/>
              </a:rPr>
              <a:t> ： </a:t>
            </a:r>
            <a:r>
              <a:rPr b="1" i="0" lang="ja-JP" sz="1100" u="none" cap="none" strike="noStrike">
                <a:solidFill>
                  <a:srgbClr val="005BAD"/>
                </a:solidFill>
                <a:latin typeface="MS PGothic"/>
                <a:ea typeface="MS PGothic"/>
                <a:cs typeface="MS PGothic"/>
                <a:sym typeface="MS PGothic"/>
              </a:rPr>
              <a:t>日本の「財政」を考えよう　</a:t>
            </a:r>
            <a:r>
              <a:rPr b="0" i="0" lang="ja-JP" sz="1100" u="sng" cap="none" strike="noStrike">
                <a:solidFill>
                  <a:srgbClr val="000000"/>
                </a:solidFill>
                <a:latin typeface="Arial"/>
                <a:ea typeface="Arial"/>
                <a:cs typeface="Arial"/>
                <a:sym typeface="Arial"/>
                <a:hlinkClick r:id="rId3">
                  <a:extLst>
                    <a:ext uri="{A12FA001-AC4F-418D-AE19-62706E023703}">
                      <ahyp:hlinkClr val="tx"/>
                    </a:ext>
                  </a:extLst>
                </a:hlinkClick>
              </a:rPr>
              <a:t>https://www.youtube.com/watch?v=sVKTluQsCEs</a:t>
            </a:r>
            <a:r>
              <a:rPr b="0" i="0" lang="ja-JP" sz="1000" u="none" cap="none" strike="noStrike">
                <a:solidFill>
                  <a:srgbClr val="000000"/>
                </a:solidFill>
                <a:latin typeface="Arial"/>
                <a:ea typeface="Arial"/>
                <a:cs typeface="Arial"/>
                <a:sym typeface="Arial"/>
              </a:rPr>
              <a:t>（財務省作成動画）</a:t>
            </a:r>
            <a:endParaRPr b="0" i="0" sz="1100" u="none" cap="none" strike="noStrike">
              <a:solidFill>
                <a:srgbClr val="000000"/>
              </a:solidFill>
              <a:latin typeface="Arial"/>
              <a:ea typeface="Arial"/>
              <a:cs typeface="Arial"/>
              <a:sym typeface="Arial"/>
            </a:endParaRPr>
          </a:p>
        </p:txBody>
      </p:sp>
      <p:sp>
        <p:nvSpPr>
          <p:cNvPr id="1460" name="Google Shape;1460;p112"/>
          <p:cNvSpPr txBox="1"/>
          <p:nvPr>
            <p:ph idx="12" type="sldNum"/>
          </p:nvPr>
        </p:nvSpPr>
        <p:spPr>
          <a:xfrm>
            <a:off x="8769893" y="6443281"/>
            <a:ext cx="374107" cy="298426"/>
          </a:xfrm>
          <a:prstGeom prst="rect">
            <a:avLst/>
          </a:prstGeom>
          <a:no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200"/>
              <a:buFont typeface="Arial"/>
              <a:buNone/>
            </a:pPr>
            <a:fld id="{00000000-1234-1234-1234-123412341234}" type="slidenum">
              <a:rPr b="1" i="0" lang="ja-JP" sz="1200" u="none" cap="none" strike="noStrike">
                <a:solidFill>
                  <a:srgbClr val="000000"/>
                </a:solidFill>
                <a:latin typeface="Arial"/>
                <a:ea typeface="Arial"/>
                <a:cs typeface="Arial"/>
                <a:sym typeface="Arial"/>
              </a:rPr>
              <a:t>‹#›</a:t>
            </a:fld>
            <a:endParaRPr b="1" i="0" sz="1200" u="none" cap="none" strike="noStrike">
              <a:solidFill>
                <a:srgbClr val="000000"/>
              </a:solidFill>
              <a:latin typeface="Arial"/>
              <a:ea typeface="Arial"/>
              <a:cs typeface="Arial"/>
              <a:sym typeface="Arial"/>
            </a:endParaRPr>
          </a:p>
        </p:txBody>
      </p:sp>
      <p:sp>
        <p:nvSpPr>
          <p:cNvPr id="1461" name="Google Shape;1461;p112"/>
          <p:cNvSpPr txBox="1"/>
          <p:nvPr/>
        </p:nvSpPr>
        <p:spPr>
          <a:xfrm>
            <a:off x="240030" y="134966"/>
            <a:ext cx="8771002" cy="457200"/>
          </a:xfrm>
          <a:prstGeom prst="rect">
            <a:avLst/>
          </a:prstGeom>
          <a:no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5BAD"/>
              </a:buClr>
              <a:buSzPts val="2500"/>
              <a:buFont typeface="Arial"/>
              <a:buNone/>
            </a:pPr>
            <a:r>
              <a:rPr b="0" i="0" lang="ja-JP" sz="2500" u="none" cap="none" strike="noStrike">
                <a:solidFill>
                  <a:srgbClr val="005BAD"/>
                </a:solidFill>
                <a:latin typeface="Arial"/>
                <a:ea typeface="Arial"/>
                <a:cs typeface="Arial"/>
                <a:sym typeface="Arial"/>
              </a:rPr>
              <a:t>３</a:t>
            </a:r>
            <a:r>
              <a:rPr b="0" i="0" lang="ja-JP" sz="2200" u="none" cap="none" strike="noStrike">
                <a:solidFill>
                  <a:srgbClr val="005BAD"/>
                </a:solidFill>
                <a:latin typeface="Arial"/>
                <a:ea typeface="Arial"/>
                <a:cs typeface="Arial"/>
                <a:sym typeface="Arial"/>
              </a:rPr>
              <a:t>. </a:t>
            </a:r>
            <a:r>
              <a:rPr b="0" i="0" lang="ja-JP" sz="2200" u="none" cap="none" strike="noStrike">
                <a:solidFill>
                  <a:srgbClr val="000000"/>
                </a:solidFill>
                <a:latin typeface="Arial"/>
                <a:ea typeface="Arial"/>
                <a:cs typeface="Arial"/>
                <a:sym typeface="Arial"/>
              </a:rPr>
              <a:t>国の財政をみてみよう④</a:t>
            </a:r>
            <a:endParaRPr b="0" i="0" sz="2200" u="none" cap="none" strike="noStrike">
              <a:solidFill>
                <a:srgbClr val="000000"/>
              </a:solidFill>
              <a:latin typeface="Arial"/>
              <a:ea typeface="Arial"/>
              <a:cs typeface="Arial"/>
              <a:sym typeface="Arial"/>
            </a:endParaRPr>
          </a:p>
        </p:txBody>
      </p:sp>
      <p:grpSp>
        <p:nvGrpSpPr>
          <p:cNvPr id="1462" name="Google Shape;1462;p112"/>
          <p:cNvGrpSpPr/>
          <p:nvPr/>
        </p:nvGrpSpPr>
        <p:grpSpPr>
          <a:xfrm>
            <a:off x="-29057" y="6108719"/>
            <a:ext cx="832606" cy="749280"/>
            <a:chOff x="-35154" y="5996310"/>
            <a:chExt cx="945432" cy="850815"/>
          </a:xfrm>
        </p:grpSpPr>
        <p:sp>
          <p:nvSpPr>
            <p:cNvPr id="1463" name="Google Shape;1463;p112"/>
            <p:cNvSpPr/>
            <p:nvPr/>
          </p:nvSpPr>
          <p:spPr>
            <a:xfrm rot="5400000">
              <a:off x="29731" y="6013480"/>
              <a:ext cx="803912" cy="863377"/>
            </a:xfrm>
            <a:custGeom>
              <a:rect b="b" l="l" r="r" t="t"/>
              <a:pathLst>
                <a:path extrusionOk="0" h="863377" w="803912">
                  <a:moveTo>
                    <a:pt x="0" y="529098"/>
                  </a:moveTo>
                  <a:cubicBezTo>
                    <a:pt x="0" y="236885"/>
                    <a:pt x="236885" y="0"/>
                    <a:pt x="529098" y="0"/>
                  </a:cubicBezTo>
                  <a:cubicBezTo>
                    <a:pt x="602151" y="0"/>
                    <a:pt x="671747" y="14806"/>
                    <a:pt x="735047" y="41580"/>
                  </a:cubicBezTo>
                  <a:lnTo>
                    <a:pt x="803912" y="78958"/>
                  </a:lnTo>
                  <a:lnTo>
                    <a:pt x="803912" y="863377"/>
                  </a:lnTo>
                  <a:lnTo>
                    <a:pt x="122089" y="863377"/>
                  </a:lnTo>
                  <a:lnTo>
                    <a:pt x="90362" y="824922"/>
                  </a:lnTo>
                  <a:cubicBezTo>
                    <a:pt x="33312" y="740478"/>
                    <a:pt x="0" y="638678"/>
                    <a:pt x="0" y="529098"/>
                  </a:cubicBezTo>
                  <a:close/>
                </a:path>
              </a:pathLst>
            </a:custGeom>
            <a:solidFill>
              <a:srgbClr val="DCF8C0"/>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Arial"/>
                <a:buNone/>
              </a:pPr>
              <a:r>
                <a:t/>
              </a:r>
              <a:endParaRPr b="0" i="0" sz="1800" u="none" cap="none" strike="noStrike">
                <a:solidFill>
                  <a:srgbClr val="FFFFFF"/>
                </a:solidFill>
                <a:latin typeface="Arial"/>
                <a:ea typeface="Arial"/>
                <a:cs typeface="Arial"/>
                <a:sym typeface="Arial"/>
              </a:endParaRPr>
            </a:p>
          </p:txBody>
        </p:sp>
        <p:sp>
          <p:nvSpPr>
            <p:cNvPr id="1464" name="Google Shape;1464;p112"/>
            <p:cNvSpPr/>
            <p:nvPr/>
          </p:nvSpPr>
          <p:spPr>
            <a:xfrm rot="5400000">
              <a:off x="29731" y="5966578"/>
              <a:ext cx="850815" cy="910278"/>
            </a:xfrm>
            <a:custGeom>
              <a:rect b="b" l="l" r="r" t="t"/>
              <a:pathLst>
                <a:path extrusionOk="0" h="910278" w="850815">
                  <a:moveTo>
                    <a:pt x="0" y="576000"/>
                  </a:moveTo>
                  <a:cubicBezTo>
                    <a:pt x="0" y="257884"/>
                    <a:pt x="257884" y="0"/>
                    <a:pt x="576000" y="0"/>
                  </a:cubicBezTo>
                  <a:cubicBezTo>
                    <a:pt x="655529" y="0"/>
                    <a:pt x="731294" y="16118"/>
                    <a:pt x="800205" y="45266"/>
                  </a:cubicBezTo>
                  <a:lnTo>
                    <a:pt x="850815" y="72735"/>
                  </a:lnTo>
                  <a:lnTo>
                    <a:pt x="850815" y="125859"/>
                  </a:lnTo>
                  <a:lnTo>
                    <a:pt x="781950" y="88481"/>
                  </a:lnTo>
                  <a:cubicBezTo>
                    <a:pt x="718650" y="61707"/>
                    <a:pt x="649054" y="46901"/>
                    <a:pt x="576001" y="46901"/>
                  </a:cubicBezTo>
                  <a:cubicBezTo>
                    <a:pt x="283788" y="46901"/>
                    <a:pt x="46903" y="283786"/>
                    <a:pt x="46903" y="575999"/>
                  </a:cubicBezTo>
                  <a:cubicBezTo>
                    <a:pt x="46903" y="685579"/>
                    <a:pt x="80215" y="787379"/>
                    <a:pt x="137265" y="871823"/>
                  </a:cubicBezTo>
                  <a:lnTo>
                    <a:pt x="168992" y="910278"/>
                  </a:lnTo>
                  <a:lnTo>
                    <a:pt x="108463" y="910278"/>
                  </a:lnTo>
                  <a:lnTo>
                    <a:pt x="98372" y="898047"/>
                  </a:lnTo>
                  <a:cubicBezTo>
                    <a:pt x="36265" y="806117"/>
                    <a:pt x="0" y="695294"/>
                    <a:pt x="0" y="576000"/>
                  </a:cubicBezTo>
                  <a:close/>
                </a:path>
              </a:pathLst>
            </a:custGeom>
            <a:solidFill>
              <a:srgbClr val="005BAD"/>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Arial"/>
                <a:buNone/>
              </a:pPr>
              <a:r>
                <a:t/>
              </a:r>
              <a:endParaRPr b="0" i="0" sz="1800" u="none" cap="none" strike="noStrike">
                <a:solidFill>
                  <a:srgbClr val="FFFFFF"/>
                </a:solidFill>
                <a:latin typeface="Arial"/>
                <a:ea typeface="Arial"/>
                <a:cs typeface="Arial"/>
                <a:sym typeface="Arial"/>
              </a:endParaRPr>
            </a:p>
          </p:txBody>
        </p:sp>
        <p:sp>
          <p:nvSpPr>
            <p:cNvPr id="1465" name="Google Shape;1465;p112"/>
            <p:cNvSpPr txBox="1"/>
            <p:nvPr/>
          </p:nvSpPr>
          <p:spPr>
            <a:xfrm>
              <a:off x="-35154" y="6181034"/>
              <a:ext cx="825671" cy="584775"/>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rgbClr val="005BAD"/>
                </a:buClr>
                <a:buSzPts val="1400"/>
                <a:buFont typeface="MS PGothic"/>
                <a:buNone/>
              </a:pPr>
              <a:r>
                <a:rPr b="1" i="0" lang="ja-JP" sz="1400" u="none" cap="none" strike="noStrike">
                  <a:solidFill>
                    <a:srgbClr val="005BAD"/>
                  </a:solidFill>
                  <a:latin typeface="MS PGothic"/>
                  <a:ea typeface="MS PGothic"/>
                  <a:cs typeface="MS PGothic"/>
                  <a:sym typeface="MS PGothic"/>
                </a:rPr>
                <a:t>もっと</a:t>
              </a:r>
              <a:endParaRPr b="1" i="0" sz="1400" u="none" cap="none" strike="noStrike">
                <a:solidFill>
                  <a:srgbClr val="005BAD"/>
                </a:solidFill>
                <a:latin typeface="MS PGothic"/>
                <a:ea typeface="MS PGothic"/>
                <a:cs typeface="MS PGothic"/>
                <a:sym typeface="MS PGothic"/>
              </a:endParaRPr>
            </a:p>
            <a:p>
              <a:pPr indent="0" lvl="0" marL="0" marR="0" rtl="0" algn="ctr">
                <a:lnSpc>
                  <a:spcPct val="100000"/>
                </a:lnSpc>
                <a:spcBef>
                  <a:spcPts val="0"/>
                </a:spcBef>
                <a:spcAft>
                  <a:spcPts val="0"/>
                </a:spcAft>
                <a:buClr>
                  <a:srgbClr val="005BAD"/>
                </a:buClr>
                <a:buSzPts val="1400"/>
                <a:buFont typeface="MS PGothic"/>
                <a:buNone/>
              </a:pPr>
              <a:r>
                <a:rPr b="1" i="0" lang="ja-JP" sz="1400" u="none" cap="none" strike="noStrike">
                  <a:solidFill>
                    <a:srgbClr val="005BAD"/>
                  </a:solidFill>
                  <a:latin typeface="MS PGothic"/>
                  <a:ea typeface="MS PGothic"/>
                  <a:cs typeface="MS PGothic"/>
                  <a:sym typeface="MS PGothic"/>
                </a:rPr>
                <a:t>詳しく</a:t>
              </a:r>
              <a:endParaRPr b="1" i="0" sz="1400" u="none" cap="none" strike="noStrike">
                <a:solidFill>
                  <a:srgbClr val="005BAD"/>
                </a:solidFill>
                <a:latin typeface="MS PGothic"/>
                <a:ea typeface="MS PGothic"/>
                <a:cs typeface="MS PGothic"/>
                <a:sym typeface="MS PGothic"/>
              </a:endParaRPr>
            </a:p>
          </p:txBody>
        </p:sp>
      </p:grpSp>
      <p:pic>
        <p:nvPicPr>
          <p:cNvPr id="1466" name="Google Shape;1466;p112"/>
          <p:cNvPicPr preferRelativeResize="0"/>
          <p:nvPr/>
        </p:nvPicPr>
        <p:blipFill rotWithShape="1">
          <a:blip r:embed="rId4">
            <a:alphaModFix/>
          </a:blip>
          <a:srcRect b="0" l="0" r="0" t="0"/>
          <a:stretch/>
        </p:blipFill>
        <p:spPr>
          <a:xfrm>
            <a:off x="-35208" y="951380"/>
            <a:ext cx="4572000" cy="5002550"/>
          </a:xfrm>
          <a:prstGeom prst="rect">
            <a:avLst/>
          </a:prstGeom>
          <a:noFill/>
          <a:ln>
            <a:noFill/>
          </a:ln>
        </p:spPr>
      </p:pic>
      <p:pic>
        <p:nvPicPr>
          <p:cNvPr id="1467" name="Google Shape;1467;p112"/>
          <p:cNvPicPr preferRelativeResize="0"/>
          <p:nvPr/>
        </p:nvPicPr>
        <p:blipFill rotWithShape="1">
          <a:blip r:embed="rId5">
            <a:alphaModFix/>
          </a:blip>
          <a:srcRect b="0" l="0" r="0" t="0"/>
          <a:stretch/>
        </p:blipFill>
        <p:spPr>
          <a:xfrm>
            <a:off x="4536792" y="1024446"/>
            <a:ext cx="4607207" cy="5190339"/>
          </a:xfrm>
          <a:prstGeom prst="rect">
            <a:avLst/>
          </a:prstGeom>
          <a:noFill/>
          <a:ln>
            <a:noFill/>
          </a:ln>
        </p:spPr>
      </p:pic>
    </p:spTree>
  </p:cSld>
  <p:clrMapOvr>
    <a:masterClrMapping/>
  </p:clrMapOvr>
  <mc:AlternateContent>
    <mc:Choice Requires="p14">
      <p:transition spd="slow" p14:dur="700">
        <p:fade/>
      </p:transition>
    </mc:Choice>
    <mc:Fallback>
      <p:transition spd="slow">
        <p:fade/>
      </p:transition>
    </mc:Fallback>
  </mc:AlternateContent>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23" presetSubtype="16">
                                  <p:stCondLst>
                                    <p:cond delay="0"/>
                                  </p:stCondLst>
                                  <p:childTnLst>
                                    <p:set>
                                      <p:cBhvr>
                                        <p:cTn dur="1" fill="hold">
                                          <p:stCondLst>
                                            <p:cond delay="0"/>
                                          </p:stCondLst>
                                        </p:cTn>
                                        <p:tgtEl>
                                          <p:spTgt spid="1466"/>
                                        </p:tgtEl>
                                        <p:attrNameLst>
                                          <p:attrName>style.visibility</p:attrName>
                                        </p:attrNameLst>
                                      </p:cBhvr>
                                      <p:to>
                                        <p:strVal val="visible"/>
                                      </p:to>
                                    </p:set>
                                    <p:anim calcmode="lin" valueType="num">
                                      <p:cBhvr additive="base">
                                        <p:cTn dur="500"/>
                                        <p:tgtEl>
                                          <p:spTgt spid="1466"/>
                                        </p:tgtEl>
                                        <p:attrNameLst>
                                          <p:attrName>ppt_w</p:attrName>
                                        </p:attrNameLst>
                                      </p:cBhvr>
                                      <p:tavLst>
                                        <p:tav fmla="" tm="0">
                                          <p:val>
                                            <p:strVal val="0"/>
                                          </p:val>
                                        </p:tav>
                                        <p:tav fmla="" tm="100000">
                                          <p:val>
                                            <p:strVal val="#ppt_w"/>
                                          </p:val>
                                        </p:tav>
                                      </p:tavLst>
                                    </p:anim>
                                    <p:anim calcmode="lin" valueType="num">
                                      <p:cBhvr additive="base">
                                        <p:cTn dur="500"/>
                                        <p:tgtEl>
                                          <p:spTgt spid="1466"/>
                                        </p:tgtEl>
                                        <p:attrNameLst>
                                          <p:attrName>ppt_h</p:attrName>
                                        </p:attrNameLst>
                                      </p:cBhvr>
                                      <p:tavLst>
                                        <p:tav fmla="" tm="0">
                                          <p:val>
                                            <p:strVal val="0"/>
                                          </p:val>
                                        </p:tav>
                                        <p:tav fmla="" tm="100000">
                                          <p:val>
                                            <p:strVal val="#ppt_h"/>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3" presetSubtype="16">
                                  <p:stCondLst>
                                    <p:cond delay="0"/>
                                  </p:stCondLst>
                                  <p:childTnLst>
                                    <p:set>
                                      <p:cBhvr>
                                        <p:cTn dur="1" fill="hold">
                                          <p:stCondLst>
                                            <p:cond delay="0"/>
                                          </p:stCondLst>
                                        </p:cTn>
                                        <p:tgtEl>
                                          <p:spTgt spid="1467"/>
                                        </p:tgtEl>
                                        <p:attrNameLst>
                                          <p:attrName>style.visibility</p:attrName>
                                        </p:attrNameLst>
                                      </p:cBhvr>
                                      <p:to>
                                        <p:strVal val="visible"/>
                                      </p:to>
                                    </p:set>
                                    <p:anim calcmode="lin" valueType="num">
                                      <p:cBhvr additive="base">
                                        <p:cTn dur="500"/>
                                        <p:tgtEl>
                                          <p:spTgt spid="1467"/>
                                        </p:tgtEl>
                                        <p:attrNameLst>
                                          <p:attrName>ppt_w</p:attrName>
                                        </p:attrNameLst>
                                      </p:cBhvr>
                                      <p:tavLst>
                                        <p:tav fmla="" tm="0">
                                          <p:val>
                                            <p:strVal val="0"/>
                                          </p:val>
                                        </p:tav>
                                        <p:tav fmla="" tm="100000">
                                          <p:val>
                                            <p:strVal val="#ppt_w"/>
                                          </p:val>
                                        </p:tav>
                                      </p:tavLst>
                                    </p:anim>
                                    <p:anim calcmode="lin" valueType="num">
                                      <p:cBhvr additive="base">
                                        <p:cTn dur="500"/>
                                        <p:tgtEl>
                                          <p:spTgt spid="1467"/>
                                        </p:tgtEl>
                                        <p:attrNameLst>
                                          <p:attrName>ppt_h</p:attrName>
                                        </p:attrNameLst>
                                      </p:cBhvr>
                                      <p:tavLst>
                                        <p:tav fmla="" tm="0">
                                          <p:val>
                                            <p:strVal val="0"/>
                                          </p:val>
                                        </p:tav>
                                        <p:tav fmla="" tm="100000">
                                          <p:val>
                                            <p:strVal val="#ppt_h"/>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71" name="Shape 1471"/>
        <p:cNvGrpSpPr/>
        <p:nvPr/>
      </p:nvGrpSpPr>
      <p:grpSpPr>
        <a:xfrm>
          <a:off x="0" y="0"/>
          <a:ext cx="0" cy="0"/>
          <a:chOff x="0" y="0"/>
          <a:chExt cx="0" cy="0"/>
        </a:xfrm>
      </p:grpSpPr>
      <p:grpSp>
        <p:nvGrpSpPr>
          <p:cNvPr id="1472" name="Google Shape;1472;p113"/>
          <p:cNvGrpSpPr/>
          <p:nvPr/>
        </p:nvGrpSpPr>
        <p:grpSpPr>
          <a:xfrm>
            <a:off x="323851" y="1085670"/>
            <a:ext cx="8519134" cy="827030"/>
            <a:chOff x="323851" y="1085670"/>
            <a:chExt cx="8519134" cy="827030"/>
          </a:xfrm>
        </p:grpSpPr>
        <p:sp>
          <p:nvSpPr>
            <p:cNvPr id="1473" name="Google Shape;1473;p113"/>
            <p:cNvSpPr/>
            <p:nvPr/>
          </p:nvSpPr>
          <p:spPr>
            <a:xfrm>
              <a:off x="323851" y="1085670"/>
              <a:ext cx="8519134" cy="827030"/>
            </a:xfrm>
            <a:prstGeom prst="roundRect">
              <a:avLst>
                <a:gd fmla="val 0" name="adj"/>
              </a:avLst>
            </a:prstGeom>
            <a:solidFill>
              <a:srgbClr val="CEECFE"/>
            </a:solidFill>
            <a:ln>
              <a:noFill/>
            </a:ln>
          </p:spPr>
          <p:txBody>
            <a:bodyPr anchorCtr="0" anchor="ctr" bIns="45700" lIns="91425" spcFirstLastPara="1" rIns="91425" wrap="square" tIns="45700">
              <a:noAutofit/>
            </a:bodyPr>
            <a:lstStyle/>
            <a:p>
              <a:pPr indent="0" lvl="0" marL="0" marR="0" rtl="0" algn="l">
                <a:spcBef>
                  <a:spcPts val="0"/>
                </a:spcBef>
                <a:spcAft>
                  <a:spcPts val="0"/>
                </a:spcAft>
                <a:buClr>
                  <a:schemeClr val="dk1"/>
                </a:buClr>
                <a:buSzPts val="2567"/>
                <a:buFont typeface="Arial"/>
                <a:buNone/>
              </a:pPr>
              <a:r>
                <a:t/>
              </a:r>
              <a:endParaRPr sz="2567">
                <a:solidFill>
                  <a:srgbClr val="000000"/>
                </a:solidFill>
                <a:latin typeface="Arial"/>
                <a:ea typeface="Arial"/>
                <a:cs typeface="Arial"/>
                <a:sym typeface="Arial"/>
              </a:endParaRPr>
            </a:p>
          </p:txBody>
        </p:sp>
        <p:sp>
          <p:nvSpPr>
            <p:cNvPr id="1474" name="Google Shape;1474;p113"/>
            <p:cNvSpPr txBox="1"/>
            <p:nvPr/>
          </p:nvSpPr>
          <p:spPr>
            <a:xfrm>
              <a:off x="340199" y="1322225"/>
              <a:ext cx="6498000" cy="3540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ja-JP" sz="1700">
                  <a:solidFill>
                    <a:schemeClr val="dk1"/>
                  </a:solidFill>
                  <a:latin typeface="Arial"/>
                  <a:ea typeface="Arial"/>
                  <a:cs typeface="Arial"/>
                  <a:sym typeface="Arial"/>
                </a:rPr>
                <a:t>国の歳入と同じく税金が地方の財政を支えています。</a:t>
              </a:r>
              <a:endParaRPr/>
            </a:p>
          </p:txBody>
        </p:sp>
      </p:grpSp>
      <p:sp>
        <p:nvSpPr>
          <p:cNvPr id="1475" name="Google Shape;1475;p113"/>
          <p:cNvSpPr/>
          <p:nvPr/>
        </p:nvSpPr>
        <p:spPr>
          <a:xfrm>
            <a:off x="240024" y="2392075"/>
            <a:ext cx="4552800" cy="316500"/>
          </a:xfrm>
          <a:prstGeom prst="rect">
            <a:avLst/>
          </a:prstGeom>
          <a:noFill/>
          <a:ln>
            <a:noFill/>
          </a:ln>
        </p:spPr>
        <p:txBody>
          <a:bodyPr anchorCtr="0" anchor="t" bIns="45700" lIns="91425" spcFirstLastPara="1" rIns="91425" wrap="square" tIns="45700">
            <a:noAutofit/>
          </a:bodyPr>
          <a:lstStyle/>
          <a:p>
            <a:pPr indent="0" lvl="0" marL="0" marR="0" rtl="0" algn="l">
              <a:lnSpc>
                <a:spcPct val="120000"/>
              </a:lnSpc>
              <a:spcBef>
                <a:spcPts val="0"/>
              </a:spcBef>
              <a:spcAft>
                <a:spcPts val="0"/>
              </a:spcAft>
              <a:buClr>
                <a:srgbClr val="000000"/>
              </a:buClr>
              <a:buSzPts val="1400"/>
              <a:buFont typeface="Arial"/>
              <a:buNone/>
            </a:pPr>
            <a:r>
              <a:rPr lang="ja-JP" sz="1400">
                <a:solidFill>
                  <a:srgbClr val="000000"/>
                </a:solidFill>
                <a:latin typeface="Arial"/>
                <a:ea typeface="Arial"/>
                <a:cs typeface="Arial"/>
                <a:sym typeface="Arial"/>
              </a:rPr>
              <a:t>香川県の歳入の内訳（令和６年度当初予算）</a:t>
            </a:r>
            <a:endParaRPr/>
          </a:p>
        </p:txBody>
      </p:sp>
      <p:sp>
        <p:nvSpPr>
          <p:cNvPr id="1476" name="Google Shape;1476;p113"/>
          <p:cNvSpPr txBox="1"/>
          <p:nvPr/>
        </p:nvSpPr>
        <p:spPr>
          <a:xfrm>
            <a:off x="240030" y="-19510"/>
            <a:ext cx="7772400" cy="731558"/>
          </a:xfrm>
          <a:prstGeom prst="rect">
            <a:avLst/>
          </a:prstGeom>
          <a:noFill/>
          <a:ln>
            <a:noFill/>
          </a:ln>
        </p:spPr>
        <p:txBody>
          <a:bodyPr anchorCtr="0" anchor="ctr" bIns="45700" lIns="91425" spcFirstLastPara="1" rIns="91425" wrap="square" tIns="45700">
            <a:normAutofit fontScale="97500"/>
          </a:bodyPr>
          <a:lstStyle/>
          <a:p>
            <a:pPr indent="0" lvl="0" marL="0" marR="0" rtl="0" algn="l">
              <a:spcBef>
                <a:spcPts val="0"/>
              </a:spcBef>
              <a:spcAft>
                <a:spcPts val="0"/>
              </a:spcAft>
              <a:buNone/>
            </a:pPr>
            <a:r>
              <a:rPr lang="ja-JP" sz="2100">
                <a:solidFill>
                  <a:schemeClr val="dk1"/>
                </a:solidFill>
                <a:latin typeface="Arial"/>
                <a:ea typeface="Arial"/>
                <a:cs typeface="Arial"/>
                <a:sym typeface="Arial"/>
              </a:rPr>
              <a:t>もっと税金について調べてみよう</a:t>
            </a:r>
            <a:r>
              <a:rPr lang="ja-JP" sz="2400">
                <a:solidFill>
                  <a:schemeClr val="dk1"/>
                </a:solidFill>
                <a:latin typeface="Arial"/>
                <a:ea typeface="Arial"/>
                <a:cs typeface="Arial"/>
                <a:sym typeface="Arial"/>
              </a:rPr>
              <a:t>/地方の財政−①歳入</a:t>
            </a:r>
            <a:endParaRPr/>
          </a:p>
        </p:txBody>
      </p:sp>
      <p:sp>
        <p:nvSpPr>
          <p:cNvPr id="1477" name="Google Shape;1477;p113"/>
          <p:cNvSpPr txBox="1"/>
          <p:nvPr>
            <p:ph idx="12" type="sldNum"/>
          </p:nvPr>
        </p:nvSpPr>
        <p:spPr>
          <a:xfrm>
            <a:off x="8769893" y="6443281"/>
            <a:ext cx="374107" cy="298426"/>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None/>
            </a:pPr>
            <a:fld id="{00000000-1234-1234-1234-123412341234}" type="slidenum">
              <a:rPr lang="ja-JP"/>
              <a:t>‹#›</a:t>
            </a:fld>
            <a:endParaRPr/>
          </a:p>
        </p:txBody>
      </p:sp>
      <p:pic>
        <p:nvPicPr>
          <p:cNvPr id="1478" name="Google Shape;1478;p113"/>
          <p:cNvPicPr preferRelativeResize="0"/>
          <p:nvPr/>
        </p:nvPicPr>
        <p:blipFill rotWithShape="1">
          <a:blip r:embed="rId3">
            <a:alphaModFix/>
          </a:blip>
          <a:srcRect b="0" l="0" r="0" t="0"/>
          <a:stretch/>
        </p:blipFill>
        <p:spPr>
          <a:xfrm>
            <a:off x="7601021" y="811947"/>
            <a:ext cx="1323956" cy="1500329"/>
          </a:xfrm>
          <a:prstGeom prst="rect">
            <a:avLst/>
          </a:prstGeom>
          <a:noFill/>
          <a:ln>
            <a:noFill/>
          </a:ln>
        </p:spPr>
      </p:pic>
      <p:pic>
        <p:nvPicPr>
          <p:cNvPr id="1479" name="Google Shape;1479;p113"/>
          <p:cNvPicPr preferRelativeResize="0"/>
          <p:nvPr/>
        </p:nvPicPr>
        <p:blipFill rotWithShape="1">
          <a:blip r:embed="rId4">
            <a:alphaModFix/>
          </a:blip>
          <a:srcRect b="0" l="0" r="0" t="0"/>
          <a:stretch/>
        </p:blipFill>
        <p:spPr>
          <a:xfrm>
            <a:off x="1509057" y="2641539"/>
            <a:ext cx="6125885" cy="4197698"/>
          </a:xfrm>
          <a:prstGeom prst="rect">
            <a:avLst/>
          </a:prstGeom>
          <a:noFill/>
          <a:ln>
            <a:noFill/>
          </a:ln>
        </p:spPr>
      </p:pic>
      <p:sp>
        <p:nvSpPr>
          <p:cNvPr id="1480" name="Google Shape;1480;p113"/>
          <p:cNvSpPr/>
          <p:nvPr/>
        </p:nvSpPr>
        <p:spPr>
          <a:xfrm>
            <a:off x="323850" y="2051300"/>
            <a:ext cx="1817700" cy="280200"/>
          </a:xfrm>
          <a:prstGeom prst="rect">
            <a:avLst/>
          </a:prstGeom>
          <a:noFill/>
          <a:ln cap="flat" cmpd="sng" w="19050">
            <a:solidFill>
              <a:srgbClr val="005BAD"/>
            </a:solidFill>
            <a:prstDash val="solid"/>
            <a:round/>
            <a:headEnd len="sm" w="sm" type="none"/>
            <a:tailEnd len="sm" w="sm" type="none"/>
          </a:ln>
        </p:spPr>
        <p:txBody>
          <a:bodyPr anchorCtr="0" anchor="ctr" bIns="36000" lIns="72000" spcFirstLastPara="1" rIns="108000" wrap="square" tIns="36000">
            <a:noAutofit/>
          </a:bodyPr>
          <a:lstStyle/>
          <a:p>
            <a:pPr indent="0" lvl="0" marL="0" marR="0" rtl="0" algn="ctr">
              <a:lnSpc>
                <a:spcPct val="100000"/>
              </a:lnSpc>
              <a:spcBef>
                <a:spcPts val="0"/>
              </a:spcBef>
              <a:spcAft>
                <a:spcPts val="0"/>
              </a:spcAft>
              <a:buClr>
                <a:srgbClr val="000000"/>
              </a:buClr>
              <a:buSzPts val="1200"/>
              <a:buFont typeface="Arial"/>
              <a:buNone/>
            </a:pPr>
            <a:r>
              <a:rPr b="1" i="0" lang="ja-JP" sz="1200" u="none" cap="none" strike="noStrike">
                <a:solidFill>
                  <a:srgbClr val="000000"/>
                </a:solidFill>
                <a:latin typeface="Arial"/>
                <a:ea typeface="Arial"/>
                <a:cs typeface="Arial"/>
                <a:sym typeface="Arial"/>
              </a:rPr>
              <a:t>グラフから見えてくる</a:t>
            </a:r>
            <a:endParaRPr/>
          </a:p>
        </p:txBody>
      </p:sp>
      <p:sp>
        <p:nvSpPr>
          <p:cNvPr id="1481" name="Google Shape;1481;p113"/>
          <p:cNvSpPr txBox="1"/>
          <p:nvPr/>
        </p:nvSpPr>
        <p:spPr>
          <a:xfrm>
            <a:off x="2116800" y="2009550"/>
            <a:ext cx="6127500" cy="3540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ja-JP" sz="1700">
                <a:solidFill>
                  <a:srgbClr val="005BAD"/>
                </a:solidFill>
                <a:latin typeface="Arial"/>
                <a:ea typeface="Arial"/>
                <a:cs typeface="Arial"/>
                <a:sym typeface="Arial"/>
              </a:rPr>
              <a:t>地方公共団体の歳入の多くは地方税と国からの給付金です。</a:t>
            </a:r>
            <a:endParaRPr/>
          </a:p>
        </p:txBody>
      </p:sp>
    </p:spTree>
  </p:cSld>
  <p:clrMapOvr>
    <a:masterClrMapping/>
  </p:clrMapOvr>
  <mc:AlternateContent>
    <mc:Choice Requires="p14">
      <p:transition spd="slow" p14:dur="700">
        <p:fade/>
      </p:transition>
    </mc:Choice>
    <mc:Fallback>
      <p:transition spd="slow">
        <p:fade/>
      </p:transition>
    </mc:Fallback>
  </mc:AlternateContent>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472"/>
                                        </p:tgtEl>
                                        <p:attrNameLst>
                                          <p:attrName>style.visibility</p:attrName>
                                        </p:attrNameLst>
                                      </p:cBhvr>
                                      <p:to>
                                        <p:strVal val="visible"/>
                                      </p:to>
                                    </p:set>
                                    <p:animEffect filter="fade" transition="in">
                                      <p:cBhvr>
                                        <p:cTn dur="500"/>
                                        <p:tgtEl>
                                          <p:spTgt spid="1472"/>
                                        </p:tgtEl>
                                      </p:cBhvr>
                                    </p:animEffect>
                                  </p:childTnLst>
                                </p:cTn>
                              </p:par>
                            </p:childTnLst>
                          </p:cTn>
                        </p:par>
                        <p:par>
                          <p:cTn fill="hold">
                            <p:stCondLst>
                              <p:cond delay="500"/>
                            </p:stCondLst>
                            <p:childTnLst>
                              <p:par>
                                <p:cTn fill="hold" nodeType="afterEffect" presetClass="entr" presetID="10" presetSubtype="0">
                                  <p:stCondLst>
                                    <p:cond delay="0"/>
                                  </p:stCondLst>
                                  <p:childTnLst>
                                    <p:set>
                                      <p:cBhvr>
                                        <p:cTn dur="1" fill="hold">
                                          <p:stCondLst>
                                            <p:cond delay="0"/>
                                          </p:stCondLst>
                                        </p:cTn>
                                        <p:tgtEl>
                                          <p:spTgt spid="1478"/>
                                        </p:tgtEl>
                                        <p:attrNameLst>
                                          <p:attrName>style.visibility</p:attrName>
                                        </p:attrNameLst>
                                      </p:cBhvr>
                                      <p:to>
                                        <p:strVal val="visible"/>
                                      </p:to>
                                    </p:set>
                                    <p:animEffect filter="fade" transition="in">
                                      <p:cBhvr>
                                        <p:cTn dur="600"/>
                                        <p:tgtEl>
                                          <p:spTgt spid="1478"/>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480"/>
                                        </p:tgtEl>
                                        <p:attrNameLst>
                                          <p:attrName>style.visibility</p:attrName>
                                        </p:attrNameLst>
                                      </p:cBhvr>
                                      <p:to>
                                        <p:strVal val="visible"/>
                                      </p:to>
                                    </p:set>
                                    <p:animEffect filter="fade" transition="in">
                                      <p:cBhvr>
                                        <p:cTn dur="500"/>
                                        <p:tgtEl>
                                          <p:spTgt spid="1480"/>
                                        </p:tgtEl>
                                      </p:cBhvr>
                                    </p:animEffect>
                                  </p:childTnLst>
                                </p:cTn>
                              </p:par>
                            </p:childTnLst>
                          </p:cTn>
                        </p:par>
                        <p:par>
                          <p:cTn fill="hold">
                            <p:stCondLst>
                              <p:cond delay="500"/>
                            </p:stCondLst>
                            <p:childTnLst>
                              <p:par>
                                <p:cTn fill="hold" nodeType="afterEffect" presetClass="entr" presetID="10" presetSubtype="0">
                                  <p:stCondLst>
                                    <p:cond delay="0"/>
                                  </p:stCondLst>
                                  <p:childTnLst>
                                    <p:set>
                                      <p:cBhvr>
                                        <p:cTn dur="1" fill="hold">
                                          <p:stCondLst>
                                            <p:cond delay="0"/>
                                          </p:stCondLst>
                                        </p:cTn>
                                        <p:tgtEl>
                                          <p:spTgt spid="1481"/>
                                        </p:tgtEl>
                                        <p:attrNameLst>
                                          <p:attrName>style.visibility</p:attrName>
                                        </p:attrNameLst>
                                      </p:cBhvr>
                                      <p:to>
                                        <p:strVal val="visible"/>
                                      </p:to>
                                    </p:set>
                                    <p:animEffect filter="fade" transition="in">
                                      <p:cBhvr>
                                        <p:cTn dur="500"/>
                                        <p:tgtEl>
                                          <p:spTgt spid="1481"/>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475"/>
                                        </p:tgtEl>
                                        <p:attrNameLst>
                                          <p:attrName>style.visibility</p:attrName>
                                        </p:attrNameLst>
                                      </p:cBhvr>
                                      <p:to>
                                        <p:strVal val="visible"/>
                                      </p:to>
                                    </p:set>
                                    <p:animEffect filter="fade" transition="in">
                                      <p:cBhvr>
                                        <p:cTn dur="500"/>
                                        <p:tgtEl>
                                          <p:spTgt spid="1475"/>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479"/>
                                        </p:tgtEl>
                                        <p:attrNameLst>
                                          <p:attrName>style.visibility</p:attrName>
                                        </p:attrNameLst>
                                      </p:cBhvr>
                                      <p:to>
                                        <p:strVal val="visible"/>
                                      </p:to>
                                    </p:set>
                                    <p:animEffect filter="fade" transition="in">
                                      <p:cBhvr>
                                        <p:cTn dur="500"/>
                                        <p:tgtEl>
                                          <p:spTgt spid="1479"/>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85" name="Shape 1485"/>
        <p:cNvGrpSpPr/>
        <p:nvPr/>
      </p:nvGrpSpPr>
      <p:grpSpPr>
        <a:xfrm>
          <a:off x="0" y="0"/>
          <a:ext cx="0" cy="0"/>
          <a:chOff x="0" y="0"/>
          <a:chExt cx="0" cy="0"/>
        </a:xfrm>
      </p:grpSpPr>
      <p:sp>
        <p:nvSpPr>
          <p:cNvPr id="1486" name="Google Shape;1486;p114"/>
          <p:cNvSpPr txBox="1"/>
          <p:nvPr/>
        </p:nvSpPr>
        <p:spPr>
          <a:xfrm>
            <a:off x="240030" y="-19510"/>
            <a:ext cx="7772400" cy="731558"/>
          </a:xfrm>
          <a:prstGeom prst="rect">
            <a:avLst/>
          </a:prstGeom>
          <a:noFill/>
          <a:ln>
            <a:noFill/>
          </a:ln>
        </p:spPr>
        <p:txBody>
          <a:bodyPr anchorCtr="0" anchor="ctr" bIns="45700" lIns="91425" spcFirstLastPara="1" rIns="91425" wrap="square" tIns="45700">
            <a:normAutofit fontScale="97500"/>
          </a:bodyPr>
          <a:lstStyle/>
          <a:p>
            <a:pPr indent="0" lvl="0" marL="0" marR="0" rtl="0" algn="l">
              <a:spcBef>
                <a:spcPts val="0"/>
              </a:spcBef>
              <a:spcAft>
                <a:spcPts val="0"/>
              </a:spcAft>
              <a:buNone/>
            </a:pPr>
            <a:r>
              <a:rPr lang="ja-JP" sz="2100">
                <a:solidFill>
                  <a:schemeClr val="dk1"/>
                </a:solidFill>
                <a:latin typeface="Arial"/>
                <a:ea typeface="Arial"/>
                <a:cs typeface="Arial"/>
                <a:sym typeface="Arial"/>
              </a:rPr>
              <a:t>もっと税金について調べてみよう</a:t>
            </a:r>
            <a:r>
              <a:rPr lang="ja-JP" sz="2400">
                <a:solidFill>
                  <a:schemeClr val="dk1"/>
                </a:solidFill>
                <a:latin typeface="Arial"/>
                <a:ea typeface="Arial"/>
                <a:cs typeface="Arial"/>
                <a:sym typeface="Arial"/>
              </a:rPr>
              <a:t>/地方の財政−①歳入</a:t>
            </a:r>
            <a:endParaRPr/>
          </a:p>
        </p:txBody>
      </p:sp>
      <p:sp>
        <p:nvSpPr>
          <p:cNvPr id="1487" name="Google Shape;1487;p114"/>
          <p:cNvSpPr/>
          <p:nvPr/>
        </p:nvSpPr>
        <p:spPr>
          <a:xfrm>
            <a:off x="472440" y="1082041"/>
            <a:ext cx="1813560" cy="1066800"/>
          </a:xfrm>
          <a:prstGeom prst="roundRect">
            <a:avLst>
              <a:gd fmla="val 16667" name="adj"/>
            </a:avLst>
          </a:prstGeom>
          <a:solidFill>
            <a:srgbClr val="CEECFE"/>
          </a:solidFill>
          <a:ln cap="flat" cmpd="sng" w="19050">
            <a:solidFill>
              <a:srgbClr val="0F465E"/>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ja-JP" sz="2400">
                <a:solidFill>
                  <a:schemeClr val="accent1"/>
                </a:solidFill>
                <a:latin typeface="Arial"/>
                <a:ea typeface="Arial"/>
                <a:cs typeface="Arial"/>
                <a:sym typeface="Arial"/>
              </a:rPr>
              <a:t>県税とは</a:t>
            </a:r>
            <a:endParaRPr/>
          </a:p>
        </p:txBody>
      </p:sp>
      <p:sp>
        <p:nvSpPr>
          <p:cNvPr id="1488" name="Google Shape;1488;p114"/>
          <p:cNvSpPr/>
          <p:nvPr/>
        </p:nvSpPr>
        <p:spPr>
          <a:xfrm>
            <a:off x="472440" y="2518834"/>
            <a:ext cx="1813560" cy="1066800"/>
          </a:xfrm>
          <a:prstGeom prst="roundRect">
            <a:avLst>
              <a:gd fmla="val 16667" name="adj"/>
            </a:avLst>
          </a:prstGeom>
          <a:solidFill>
            <a:srgbClr val="CEECFE"/>
          </a:solidFill>
          <a:ln cap="flat" cmpd="sng" w="19050">
            <a:solidFill>
              <a:srgbClr val="0F465E"/>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ja-JP" sz="2400">
                <a:solidFill>
                  <a:schemeClr val="accent1"/>
                </a:solidFill>
                <a:latin typeface="Arial"/>
                <a:ea typeface="Arial"/>
                <a:cs typeface="Arial"/>
                <a:sym typeface="Arial"/>
              </a:rPr>
              <a:t>国庫支出金とは</a:t>
            </a:r>
            <a:endParaRPr/>
          </a:p>
        </p:txBody>
      </p:sp>
      <p:sp>
        <p:nvSpPr>
          <p:cNvPr id="1489" name="Google Shape;1489;p114"/>
          <p:cNvSpPr/>
          <p:nvPr/>
        </p:nvSpPr>
        <p:spPr>
          <a:xfrm>
            <a:off x="472440" y="3955627"/>
            <a:ext cx="1813560" cy="1066800"/>
          </a:xfrm>
          <a:prstGeom prst="roundRect">
            <a:avLst>
              <a:gd fmla="val 16667" name="adj"/>
            </a:avLst>
          </a:prstGeom>
          <a:solidFill>
            <a:srgbClr val="CEECFE"/>
          </a:solidFill>
          <a:ln cap="flat" cmpd="sng" w="19050">
            <a:solidFill>
              <a:srgbClr val="0F465E"/>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ja-JP" sz="2400">
                <a:solidFill>
                  <a:schemeClr val="accent1"/>
                </a:solidFill>
                <a:latin typeface="Arial"/>
                <a:ea typeface="Arial"/>
                <a:cs typeface="Arial"/>
                <a:sym typeface="Arial"/>
              </a:rPr>
              <a:t>地方交付税とは</a:t>
            </a:r>
            <a:endParaRPr/>
          </a:p>
        </p:txBody>
      </p:sp>
      <p:sp>
        <p:nvSpPr>
          <p:cNvPr id="1490" name="Google Shape;1490;p114"/>
          <p:cNvSpPr/>
          <p:nvPr/>
        </p:nvSpPr>
        <p:spPr>
          <a:xfrm>
            <a:off x="472440" y="5392420"/>
            <a:ext cx="1813560" cy="1066800"/>
          </a:xfrm>
          <a:prstGeom prst="roundRect">
            <a:avLst>
              <a:gd fmla="val 16667" name="adj"/>
            </a:avLst>
          </a:prstGeom>
          <a:solidFill>
            <a:srgbClr val="CEECFE"/>
          </a:solidFill>
          <a:ln cap="flat" cmpd="sng" w="19050">
            <a:solidFill>
              <a:srgbClr val="0F465E"/>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ja-JP" sz="2400">
                <a:solidFill>
                  <a:schemeClr val="accent1"/>
                </a:solidFill>
                <a:latin typeface="Arial"/>
                <a:ea typeface="Arial"/>
                <a:cs typeface="Arial"/>
                <a:sym typeface="Arial"/>
              </a:rPr>
              <a:t>県債とは</a:t>
            </a:r>
            <a:endParaRPr/>
          </a:p>
        </p:txBody>
      </p:sp>
      <p:sp>
        <p:nvSpPr>
          <p:cNvPr id="1491" name="Google Shape;1491;p114"/>
          <p:cNvSpPr txBox="1"/>
          <p:nvPr/>
        </p:nvSpPr>
        <p:spPr>
          <a:xfrm>
            <a:off x="2642925" y="1225850"/>
            <a:ext cx="6196200" cy="6465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ja-JP" sz="1800">
                <a:solidFill>
                  <a:schemeClr val="dk1"/>
                </a:solidFill>
                <a:latin typeface="Arial"/>
                <a:ea typeface="Arial"/>
                <a:cs typeface="Arial"/>
                <a:sym typeface="Arial"/>
              </a:rPr>
              <a:t>　</a:t>
            </a:r>
            <a:r>
              <a:rPr lang="ja-JP" sz="1800">
                <a:solidFill>
                  <a:schemeClr val="dk1"/>
                </a:solidFill>
              </a:rPr>
              <a:t>県に納める税金で、その内訳は事業税321億円、県民税367億円、自動車税137億円、軽油引取税92億円など。</a:t>
            </a:r>
            <a:endParaRPr/>
          </a:p>
        </p:txBody>
      </p:sp>
      <p:sp>
        <p:nvSpPr>
          <p:cNvPr id="1492" name="Google Shape;1492;p114"/>
          <p:cNvSpPr txBox="1"/>
          <p:nvPr/>
        </p:nvSpPr>
        <p:spPr>
          <a:xfrm>
            <a:off x="2642925" y="2452073"/>
            <a:ext cx="6196200" cy="12006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ja-JP" sz="1800">
                <a:solidFill>
                  <a:schemeClr val="dk1"/>
                </a:solidFill>
                <a:latin typeface="Arial"/>
                <a:ea typeface="Arial"/>
                <a:cs typeface="Arial"/>
                <a:sym typeface="Arial"/>
              </a:rPr>
              <a:t>　国が地方公共団体に対し、教育、道路建設、国会議員の選挙などの経費の全部または一部にあてるために支出する負担金や補助金など。使い道は国によって決められているので、地方公共団体の自由には使えない。</a:t>
            </a:r>
            <a:endParaRPr/>
          </a:p>
        </p:txBody>
      </p:sp>
      <p:sp>
        <p:nvSpPr>
          <p:cNvPr id="1493" name="Google Shape;1493;p114"/>
          <p:cNvSpPr txBox="1"/>
          <p:nvPr/>
        </p:nvSpPr>
        <p:spPr>
          <a:xfrm>
            <a:off x="2642925" y="4165858"/>
            <a:ext cx="6196200" cy="6465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ja-JP" sz="1800">
                <a:solidFill>
                  <a:schemeClr val="dk1"/>
                </a:solidFill>
                <a:latin typeface="Arial"/>
                <a:ea typeface="Arial"/>
                <a:cs typeface="Arial"/>
                <a:sym typeface="Arial"/>
              </a:rPr>
              <a:t>　国税として納められた所得税、法人税、酒税、消費税の一部から県の不足財源に応じて国から配分されたもの。</a:t>
            </a:r>
            <a:endParaRPr/>
          </a:p>
        </p:txBody>
      </p:sp>
      <p:sp>
        <p:nvSpPr>
          <p:cNvPr id="1494" name="Google Shape;1494;p114"/>
          <p:cNvSpPr txBox="1"/>
          <p:nvPr/>
        </p:nvSpPr>
        <p:spPr>
          <a:xfrm>
            <a:off x="2642925" y="5602646"/>
            <a:ext cx="6196200" cy="6465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ja-JP" sz="1800">
                <a:solidFill>
                  <a:schemeClr val="dk1"/>
                </a:solidFill>
                <a:latin typeface="Arial"/>
                <a:ea typeface="Arial"/>
                <a:cs typeface="Arial"/>
                <a:sym typeface="Arial"/>
              </a:rPr>
              <a:t>　県が歳出をまかなうために、国や銀行などから借りる目的で発行するもの。</a:t>
            </a:r>
            <a:endParaRPr/>
          </a:p>
        </p:txBody>
      </p:sp>
      <p:sp>
        <p:nvSpPr>
          <p:cNvPr id="1495" name="Google Shape;1495;p114"/>
          <p:cNvSpPr txBox="1"/>
          <p:nvPr>
            <p:ph idx="12" type="sldNum"/>
          </p:nvPr>
        </p:nvSpPr>
        <p:spPr>
          <a:xfrm>
            <a:off x="8769893" y="6443281"/>
            <a:ext cx="374107" cy="298426"/>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None/>
            </a:pPr>
            <a:fld id="{00000000-1234-1234-1234-123412341234}" type="slidenum">
              <a:rPr lang="ja-JP"/>
              <a:t>‹#›</a:t>
            </a:fld>
            <a:endParaRPr/>
          </a:p>
        </p:txBody>
      </p:sp>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00" name="Shape 1500"/>
        <p:cNvGrpSpPr/>
        <p:nvPr/>
      </p:nvGrpSpPr>
      <p:grpSpPr>
        <a:xfrm>
          <a:off x="0" y="0"/>
          <a:ext cx="0" cy="0"/>
          <a:chOff x="0" y="0"/>
          <a:chExt cx="0" cy="0"/>
        </a:xfrm>
      </p:grpSpPr>
      <p:grpSp>
        <p:nvGrpSpPr>
          <p:cNvPr id="1501" name="Google Shape;1501;p115"/>
          <p:cNvGrpSpPr/>
          <p:nvPr/>
        </p:nvGrpSpPr>
        <p:grpSpPr>
          <a:xfrm>
            <a:off x="323851" y="1085670"/>
            <a:ext cx="8519134" cy="827030"/>
            <a:chOff x="323851" y="1085670"/>
            <a:chExt cx="8519134" cy="827030"/>
          </a:xfrm>
        </p:grpSpPr>
        <p:sp>
          <p:nvSpPr>
            <p:cNvPr id="1502" name="Google Shape;1502;p115"/>
            <p:cNvSpPr/>
            <p:nvPr/>
          </p:nvSpPr>
          <p:spPr>
            <a:xfrm>
              <a:off x="323851" y="1085670"/>
              <a:ext cx="8519134" cy="827030"/>
            </a:xfrm>
            <a:prstGeom prst="roundRect">
              <a:avLst>
                <a:gd fmla="val 0" name="adj"/>
              </a:avLst>
            </a:prstGeom>
            <a:solidFill>
              <a:srgbClr val="CEECFE"/>
            </a:solidFill>
            <a:ln>
              <a:noFill/>
            </a:ln>
          </p:spPr>
          <p:txBody>
            <a:bodyPr anchorCtr="0" anchor="ctr" bIns="45700" lIns="91425" spcFirstLastPara="1" rIns="91425" wrap="square" tIns="45700">
              <a:noAutofit/>
            </a:bodyPr>
            <a:lstStyle/>
            <a:p>
              <a:pPr indent="0" lvl="0" marL="0" marR="0" rtl="0" algn="l">
                <a:spcBef>
                  <a:spcPts val="0"/>
                </a:spcBef>
                <a:spcAft>
                  <a:spcPts val="0"/>
                </a:spcAft>
                <a:buClr>
                  <a:schemeClr val="dk1"/>
                </a:buClr>
                <a:buSzPts val="2567"/>
                <a:buFont typeface="Arial"/>
                <a:buNone/>
              </a:pPr>
              <a:r>
                <a:t/>
              </a:r>
              <a:endParaRPr sz="2567">
                <a:solidFill>
                  <a:srgbClr val="000000"/>
                </a:solidFill>
                <a:latin typeface="Arial"/>
                <a:ea typeface="Arial"/>
                <a:cs typeface="Arial"/>
                <a:sym typeface="Arial"/>
              </a:endParaRPr>
            </a:p>
          </p:txBody>
        </p:sp>
        <p:sp>
          <p:nvSpPr>
            <p:cNvPr id="1503" name="Google Shape;1503;p115"/>
            <p:cNvSpPr txBox="1"/>
            <p:nvPr/>
          </p:nvSpPr>
          <p:spPr>
            <a:xfrm>
              <a:off x="340200" y="1196900"/>
              <a:ext cx="5659500" cy="6156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ja-JP" sz="1700">
                  <a:solidFill>
                    <a:schemeClr val="dk1"/>
                  </a:solidFill>
                  <a:latin typeface="Arial"/>
                  <a:ea typeface="Arial"/>
                  <a:cs typeface="Arial"/>
                  <a:sym typeface="Arial"/>
                </a:rPr>
                <a:t>地方公共団体は、私たちのふだんの暮らしに結びついた公共サービスを行っています。</a:t>
              </a:r>
              <a:endParaRPr/>
            </a:p>
          </p:txBody>
        </p:sp>
      </p:grpSp>
      <p:sp>
        <p:nvSpPr>
          <p:cNvPr id="1504" name="Google Shape;1504;p115"/>
          <p:cNvSpPr/>
          <p:nvPr/>
        </p:nvSpPr>
        <p:spPr>
          <a:xfrm>
            <a:off x="149275" y="2367500"/>
            <a:ext cx="4057200" cy="316500"/>
          </a:xfrm>
          <a:prstGeom prst="rect">
            <a:avLst/>
          </a:prstGeom>
          <a:noFill/>
          <a:ln>
            <a:noFill/>
          </a:ln>
        </p:spPr>
        <p:txBody>
          <a:bodyPr anchorCtr="0" anchor="t" bIns="45700" lIns="91425" spcFirstLastPara="1" rIns="91425" wrap="square" tIns="45700">
            <a:noAutofit/>
          </a:bodyPr>
          <a:lstStyle/>
          <a:p>
            <a:pPr indent="0" lvl="0" marL="0" marR="0" rtl="0" algn="l">
              <a:lnSpc>
                <a:spcPct val="120000"/>
              </a:lnSpc>
              <a:spcBef>
                <a:spcPts val="0"/>
              </a:spcBef>
              <a:spcAft>
                <a:spcPts val="0"/>
              </a:spcAft>
              <a:buClr>
                <a:srgbClr val="000000"/>
              </a:buClr>
              <a:buSzPts val="1400"/>
              <a:buFont typeface="Arial"/>
              <a:buNone/>
            </a:pPr>
            <a:r>
              <a:rPr lang="ja-JP" sz="1400">
                <a:solidFill>
                  <a:srgbClr val="000000"/>
                </a:solidFill>
                <a:latin typeface="Arial"/>
                <a:ea typeface="Arial"/>
                <a:cs typeface="Arial"/>
                <a:sym typeface="Arial"/>
              </a:rPr>
              <a:t>香川県の歳出の内訳（令和６年度当初予算）</a:t>
            </a:r>
            <a:endParaRPr/>
          </a:p>
        </p:txBody>
      </p:sp>
      <p:sp>
        <p:nvSpPr>
          <p:cNvPr id="1505" name="Google Shape;1505;p115"/>
          <p:cNvSpPr txBox="1"/>
          <p:nvPr/>
        </p:nvSpPr>
        <p:spPr>
          <a:xfrm>
            <a:off x="240030" y="-19510"/>
            <a:ext cx="7772400" cy="731558"/>
          </a:xfrm>
          <a:prstGeom prst="rect">
            <a:avLst/>
          </a:prstGeom>
          <a:noFill/>
          <a:ln>
            <a:noFill/>
          </a:ln>
        </p:spPr>
        <p:txBody>
          <a:bodyPr anchorCtr="0" anchor="ctr" bIns="45700" lIns="91425" spcFirstLastPara="1" rIns="91425" wrap="square" tIns="45700">
            <a:normAutofit fontScale="97500"/>
          </a:bodyPr>
          <a:lstStyle/>
          <a:p>
            <a:pPr indent="0" lvl="0" marL="0" marR="0" rtl="0" algn="l">
              <a:spcBef>
                <a:spcPts val="0"/>
              </a:spcBef>
              <a:spcAft>
                <a:spcPts val="0"/>
              </a:spcAft>
              <a:buNone/>
            </a:pPr>
            <a:r>
              <a:rPr lang="ja-JP" sz="2100">
                <a:solidFill>
                  <a:schemeClr val="dk1"/>
                </a:solidFill>
                <a:latin typeface="Arial"/>
                <a:ea typeface="Arial"/>
                <a:cs typeface="Arial"/>
                <a:sym typeface="Arial"/>
              </a:rPr>
              <a:t>もっと税金について調べてみよう</a:t>
            </a:r>
            <a:r>
              <a:rPr lang="ja-JP" sz="2400">
                <a:solidFill>
                  <a:schemeClr val="dk1"/>
                </a:solidFill>
                <a:latin typeface="Arial"/>
                <a:ea typeface="Arial"/>
                <a:cs typeface="Arial"/>
                <a:sym typeface="Arial"/>
              </a:rPr>
              <a:t>/地方の財政−②歳出</a:t>
            </a:r>
            <a:endParaRPr/>
          </a:p>
        </p:txBody>
      </p:sp>
      <p:sp>
        <p:nvSpPr>
          <p:cNvPr id="1506" name="Google Shape;1506;p115"/>
          <p:cNvSpPr txBox="1"/>
          <p:nvPr>
            <p:ph idx="12" type="sldNum"/>
          </p:nvPr>
        </p:nvSpPr>
        <p:spPr>
          <a:xfrm>
            <a:off x="8769893" y="6443281"/>
            <a:ext cx="374107" cy="298426"/>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None/>
            </a:pPr>
            <a:fld id="{00000000-1234-1234-1234-123412341234}" type="slidenum">
              <a:rPr lang="ja-JP"/>
              <a:t>‹#›</a:t>
            </a:fld>
            <a:endParaRPr/>
          </a:p>
        </p:txBody>
      </p:sp>
      <p:pic>
        <p:nvPicPr>
          <p:cNvPr id="1507" name="Google Shape;1507;p115"/>
          <p:cNvPicPr preferRelativeResize="0"/>
          <p:nvPr/>
        </p:nvPicPr>
        <p:blipFill rotWithShape="1">
          <a:blip r:embed="rId3">
            <a:alphaModFix/>
          </a:blip>
          <a:srcRect b="0" l="0" r="0" t="0"/>
          <a:stretch/>
        </p:blipFill>
        <p:spPr>
          <a:xfrm>
            <a:off x="7601021" y="811947"/>
            <a:ext cx="1323956" cy="1500329"/>
          </a:xfrm>
          <a:prstGeom prst="rect">
            <a:avLst/>
          </a:prstGeom>
          <a:noFill/>
          <a:ln>
            <a:noFill/>
          </a:ln>
        </p:spPr>
      </p:pic>
      <p:pic>
        <p:nvPicPr>
          <p:cNvPr id="1508" name="Google Shape;1508;p115"/>
          <p:cNvPicPr preferRelativeResize="0"/>
          <p:nvPr/>
        </p:nvPicPr>
        <p:blipFill rotWithShape="1">
          <a:blip r:embed="rId4">
            <a:alphaModFix/>
          </a:blip>
          <a:srcRect b="0" l="0" r="0" t="0"/>
          <a:stretch/>
        </p:blipFill>
        <p:spPr>
          <a:xfrm>
            <a:off x="1122125" y="2739740"/>
            <a:ext cx="7191096" cy="4148138"/>
          </a:xfrm>
          <a:prstGeom prst="rect">
            <a:avLst/>
          </a:prstGeom>
          <a:noFill/>
          <a:ln>
            <a:noFill/>
          </a:ln>
        </p:spPr>
      </p:pic>
      <p:pic>
        <p:nvPicPr>
          <p:cNvPr id="1509" name="Google Shape;1509;p115"/>
          <p:cNvPicPr preferRelativeResize="0"/>
          <p:nvPr/>
        </p:nvPicPr>
        <p:blipFill rotWithShape="1">
          <a:blip r:embed="rId5">
            <a:alphaModFix/>
          </a:blip>
          <a:srcRect b="0" l="0" r="0" t="0"/>
          <a:stretch/>
        </p:blipFill>
        <p:spPr>
          <a:xfrm>
            <a:off x="752831" y="2650912"/>
            <a:ext cx="7638338" cy="4325794"/>
          </a:xfrm>
          <a:prstGeom prst="rect">
            <a:avLst/>
          </a:prstGeom>
          <a:noFill/>
          <a:ln>
            <a:noFill/>
          </a:ln>
        </p:spPr>
      </p:pic>
      <p:sp>
        <p:nvSpPr>
          <p:cNvPr id="1510" name="Google Shape;1510;p115"/>
          <p:cNvSpPr/>
          <p:nvPr/>
        </p:nvSpPr>
        <p:spPr>
          <a:xfrm>
            <a:off x="149275" y="2034650"/>
            <a:ext cx="1822200" cy="280200"/>
          </a:xfrm>
          <a:prstGeom prst="rect">
            <a:avLst/>
          </a:prstGeom>
          <a:noFill/>
          <a:ln cap="flat" cmpd="sng" w="19050">
            <a:solidFill>
              <a:srgbClr val="005BAD"/>
            </a:solidFill>
            <a:prstDash val="solid"/>
            <a:round/>
            <a:headEnd len="sm" w="sm" type="none"/>
            <a:tailEnd len="sm" w="sm" type="none"/>
          </a:ln>
        </p:spPr>
        <p:txBody>
          <a:bodyPr anchorCtr="0" anchor="ctr" bIns="36000" lIns="72000" spcFirstLastPara="1" rIns="108000" wrap="square" tIns="36000">
            <a:noAutofit/>
          </a:bodyPr>
          <a:lstStyle/>
          <a:p>
            <a:pPr indent="0" lvl="0" marL="0" marR="0" rtl="0" algn="ctr">
              <a:lnSpc>
                <a:spcPct val="100000"/>
              </a:lnSpc>
              <a:spcBef>
                <a:spcPts val="0"/>
              </a:spcBef>
              <a:spcAft>
                <a:spcPts val="0"/>
              </a:spcAft>
              <a:buClr>
                <a:srgbClr val="000000"/>
              </a:buClr>
              <a:buSzPts val="1200"/>
              <a:buFont typeface="Arial"/>
              <a:buNone/>
            </a:pPr>
            <a:r>
              <a:rPr b="1" i="0" lang="ja-JP" sz="1200" u="none" cap="none" strike="noStrike">
                <a:solidFill>
                  <a:srgbClr val="000000"/>
                </a:solidFill>
                <a:latin typeface="Arial"/>
                <a:ea typeface="Arial"/>
                <a:cs typeface="Arial"/>
                <a:sym typeface="Arial"/>
              </a:rPr>
              <a:t>グラフから見えてくる</a:t>
            </a:r>
            <a:endParaRPr/>
          </a:p>
        </p:txBody>
      </p:sp>
      <p:sp>
        <p:nvSpPr>
          <p:cNvPr id="1511" name="Google Shape;1511;p115"/>
          <p:cNvSpPr txBox="1"/>
          <p:nvPr/>
        </p:nvSpPr>
        <p:spPr>
          <a:xfrm>
            <a:off x="1926000" y="2026800"/>
            <a:ext cx="6826800" cy="3387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ja-JP" sz="1600">
                <a:solidFill>
                  <a:srgbClr val="005BAD"/>
                </a:solidFill>
                <a:latin typeface="Arial"/>
                <a:ea typeface="Arial"/>
                <a:cs typeface="Arial"/>
                <a:sym typeface="Arial"/>
              </a:rPr>
              <a:t>地方公共団体では住民の生活を支えるためにお金を使っています。</a:t>
            </a:r>
            <a:endParaRPr sz="1300"/>
          </a:p>
        </p:txBody>
      </p:sp>
    </p:spTree>
  </p:cSld>
  <p:clrMapOvr>
    <a:masterClrMapping/>
  </p:clrMapOvr>
  <mc:AlternateContent>
    <mc:Choice Requires="p14">
      <p:transition spd="slow" p14:dur="700">
        <p:fade/>
      </p:transition>
    </mc:Choice>
    <mc:Fallback>
      <p:transition spd="slow">
        <p:fade/>
      </p:transition>
    </mc:Fallback>
  </mc:AlternateContent>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501"/>
                                        </p:tgtEl>
                                        <p:attrNameLst>
                                          <p:attrName>style.visibility</p:attrName>
                                        </p:attrNameLst>
                                      </p:cBhvr>
                                      <p:to>
                                        <p:strVal val="visible"/>
                                      </p:to>
                                    </p:set>
                                    <p:animEffect filter="fade" transition="in">
                                      <p:cBhvr>
                                        <p:cTn dur="500"/>
                                        <p:tgtEl>
                                          <p:spTgt spid="1501"/>
                                        </p:tgtEl>
                                      </p:cBhvr>
                                    </p:animEffect>
                                  </p:childTnLst>
                                </p:cTn>
                              </p:par>
                            </p:childTnLst>
                          </p:cTn>
                        </p:par>
                        <p:par>
                          <p:cTn fill="hold">
                            <p:stCondLst>
                              <p:cond delay="500"/>
                            </p:stCondLst>
                            <p:childTnLst>
                              <p:par>
                                <p:cTn fill="hold" nodeType="afterEffect" presetClass="entr" presetID="10" presetSubtype="0">
                                  <p:stCondLst>
                                    <p:cond delay="0"/>
                                  </p:stCondLst>
                                  <p:childTnLst>
                                    <p:set>
                                      <p:cBhvr>
                                        <p:cTn dur="1" fill="hold">
                                          <p:stCondLst>
                                            <p:cond delay="0"/>
                                          </p:stCondLst>
                                        </p:cTn>
                                        <p:tgtEl>
                                          <p:spTgt spid="1507"/>
                                        </p:tgtEl>
                                        <p:attrNameLst>
                                          <p:attrName>style.visibility</p:attrName>
                                        </p:attrNameLst>
                                      </p:cBhvr>
                                      <p:to>
                                        <p:strVal val="visible"/>
                                      </p:to>
                                    </p:set>
                                    <p:animEffect filter="fade" transition="in">
                                      <p:cBhvr>
                                        <p:cTn dur="600"/>
                                        <p:tgtEl>
                                          <p:spTgt spid="1507"/>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510"/>
                                        </p:tgtEl>
                                        <p:attrNameLst>
                                          <p:attrName>style.visibility</p:attrName>
                                        </p:attrNameLst>
                                      </p:cBhvr>
                                      <p:to>
                                        <p:strVal val="visible"/>
                                      </p:to>
                                    </p:set>
                                    <p:animEffect filter="fade" transition="in">
                                      <p:cBhvr>
                                        <p:cTn dur="500"/>
                                        <p:tgtEl>
                                          <p:spTgt spid="1510"/>
                                        </p:tgtEl>
                                      </p:cBhvr>
                                    </p:animEffect>
                                  </p:childTnLst>
                                </p:cTn>
                              </p:par>
                            </p:childTnLst>
                          </p:cTn>
                        </p:par>
                        <p:par>
                          <p:cTn fill="hold">
                            <p:stCondLst>
                              <p:cond delay="500"/>
                            </p:stCondLst>
                            <p:childTnLst>
                              <p:par>
                                <p:cTn fill="hold" nodeType="afterEffect" presetClass="entr" presetID="10" presetSubtype="0">
                                  <p:stCondLst>
                                    <p:cond delay="0"/>
                                  </p:stCondLst>
                                  <p:childTnLst>
                                    <p:set>
                                      <p:cBhvr>
                                        <p:cTn dur="1" fill="hold">
                                          <p:stCondLst>
                                            <p:cond delay="0"/>
                                          </p:stCondLst>
                                        </p:cTn>
                                        <p:tgtEl>
                                          <p:spTgt spid="1511"/>
                                        </p:tgtEl>
                                        <p:attrNameLst>
                                          <p:attrName>style.visibility</p:attrName>
                                        </p:attrNameLst>
                                      </p:cBhvr>
                                      <p:to>
                                        <p:strVal val="visible"/>
                                      </p:to>
                                    </p:set>
                                    <p:animEffect filter="fade" transition="in">
                                      <p:cBhvr>
                                        <p:cTn dur="500"/>
                                        <p:tgtEl>
                                          <p:spTgt spid="1511"/>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504"/>
                                        </p:tgtEl>
                                        <p:attrNameLst>
                                          <p:attrName>style.visibility</p:attrName>
                                        </p:attrNameLst>
                                      </p:cBhvr>
                                      <p:to>
                                        <p:strVal val="visible"/>
                                      </p:to>
                                    </p:set>
                                    <p:animEffect filter="fade" transition="in">
                                      <p:cBhvr>
                                        <p:cTn dur="500"/>
                                        <p:tgtEl>
                                          <p:spTgt spid="1504"/>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509"/>
                                        </p:tgtEl>
                                        <p:attrNameLst>
                                          <p:attrName>style.visibility</p:attrName>
                                        </p:attrNameLst>
                                      </p:cBhvr>
                                      <p:to>
                                        <p:strVal val="visible"/>
                                      </p:to>
                                    </p:set>
                                    <p:animEffect filter="fade" transition="in">
                                      <p:cBhvr>
                                        <p:cTn dur="500"/>
                                        <p:tgtEl>
                                          <p:spTgt spid="1509"/>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15" name="Shape 1515"/>
        <p:cNvGrpSpPr/>
        <p:nvPr/>
      </p:nvGrpSpPr>
      <p:grpSpPr>
        <a:xfrm>
          <a:off x="0" y="0"/>
          <a:ext cx="0" cy="0"/>
          <a:chOff x="0" y="0"/>
          <a:chExt cx="0" cy="0"/>
        </a:xfrm>
      </p:grpSpPr>
      <p:sp>
        <p:nvSpPr>
          <p:cNvPr id="1516" name="Google Shape;1516;p116"/>
          <p:cNvSpPr txBox="1"/>
          <p:nvPr/>
        </p:nvSpPr>
        <p:spPr>
          <a:xfrm>
            <a:off x="240030" y="-19510"/>
            <a:ext cx="7772400" cy="731558"/>
          </a:xfrm>
          <a:prstGeom prst="rect">
            <a:avLst/>
          </a:prstGeom>
          <a:noFill/>
          <a:ln>
            <a:noFill/>
          </a:ln>
        </p:spPr>
        <p:txBody>
          <a:bodyPr anchorCtr="0" anchor="ctr" bIns="45700" lIns="91425" spcFirstLastPara="1" rIns="91425" wrap="square" tIns="45700">
            <a:normAutofit fontScale="97500"/>
          </a:bodyPr>
          <a:lstStyle/>
          <a:p>
            <a:pPr indent="0" lvl="0" marL="0" marR="0" rtl="0" algn="l">
              <a:spcBef>
                <a:spcPts val="0"/>
              </a:spcBef>
              <a:spcAft>
                <a:spcPts val="0"/>
              </a:spcAft>
              <a:buNone/>
            </a:pPr>
            <a:r>
              <a:rPr lang="ja-JP" sz="2100">
                <a:solidFill>
                  <a:schemeClr val="dk1"/>
                </a:solidFill>
                <a:latin typeface="Arial"/>
                <a:ea typeface="Arial"/>
                <a:cs typeface="Arial"/>
                <a:sym typeface="Arial"/>
              </a:rPr>
              <a:t>もっと税金について調べてみよう</a:t>
            </a:r>
            <a:r>
              <a:rPr lang="ja-JP" sz="2400">
                <a:solidFill>
                  <a:schemeClr val="dk1"/>
                </a:solidFill>
                <a:latin typeface="Arial"/>
                <a:ea typeface="Arial"/>
                <a:cs typeface="Arial"/>
                <a:sym typeface="Arial"/>
              </a:rPr>
              <a:t>/地方の財政−②歳出</a:t>
            </a:r>
            <a:endParaRPr/>
          </a:p>
        </p:txBody>
      </p:sp>
      <p:sp>
        <p:nvSpPr>
          <p:cNvPr id="1517" name="Google Shape;1517;p116"/>
          <p:cNvSpPr txBox="1"/>
          <p:nvPr/>
        </p:nvSpPr>
        <p:spPr>
          <a:xfrm>
            <a:off x="252000" y="1504900"/>
            <a:ext cx="4139400" cy="831000"/>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ja-JP" sz="3000">
                <a:solidFill>
                  <a:schemeClr val="dk1"/>
                </a:solidFill>
                <a:latin typeface="Arial"/>
                <a:ea typeface="Arial"/>
                <a:cs typeface="Arial"/>
                <a:sym typeface="Arial"/>
              </a:rPr>
              <a:t>人口　923,754人</a:t>
            </a:r>
            <a:endParaRPr sz="3000">
              <a:solidFill>
                <a:schemeClr val="dk1"/>
              </a:solidFill>
              <a:latin typeface="Arial"/>
              <a:ea typeface="Arial"/>
              <a:cs typeface="Arial"/>
              <a:sym typeface="Arial"/>
            </a:endParaRPr>
          </a:p>
          <a:p>
            <a:pPr indent="0" lvl="0" marL="0" marR="0" rtl="0" algn="ctr">
              <a:spcBef>
                <a:spcPts val="0"/>
              </a:spcBef>
              <a:spcAft>
                <a:spcPts val="0"/>
              </a:spcAft>
              <a:buNone/>
            </a:pPr>
            <a:r>
              <a:rPr lang="ja-JP" sz="1800">
                <a:solidFill>
                  <a:schemeClr val="dk1"/>
                </a:solidFill>
                <a:latin typeface="Arial"/>
                <a:ea typeface="Arial"/>
                <a:cs typeface="Arial"/>
                <a:sym typeface="Arial"/>
              </a:rPr>
              <a:t>〔令和６年１月１日現在の推計人口〕</a:t>
            </a:r>
            <a:endParaRPr sz="1800">
              <a:solidFill>
                <a:schemeClr val="dk1"/>
              </a:solidFill>
              <a:latin typeface="Arial"/>
              <a:ea typeface="Arial"/>
              <a:cs typeface="Arial"/>
              <a:sym typeface="Arial"/>
            </a:endParaRPr>
          </a:p>
        </p:txBody>
      </p:sp>
      <p:sp>
        <p:nvSpPr>
          <p:cNvPr id="1518" name="Google Shape;1518;p116"/>
          <p:cNvSpPr txBox="1"/>
          <p:nvPr/>
        </p:nvSpPr>
        <p:spPr>
          <a:xfrm>
            <a:off x="499927" y="908425"/>
            <a:ext cx="8084100" cy="4002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ja-JP" sz="2000">
                <a:solidFill>
                  <a:schemeClr val="dk1"/>
                </a:solidFill>
                <a:latin typeface="Arial"/>
                <a:ea typeface="Arial"/>
                <a:cs typeface="Arial"/>
                <a:sym typeface="Arial"/>
              </a:rPr>
              <a:t>令和６年度一般会計予算〈当初予算〉の県民１人あたりの額</a:t>
            </a:r>
            <a:endParaRPr/>
          </a:p>
        </p:txBody>
      </p:sp>
      <p:sp>
        <p:nvSpPr>
          <p:cNvPr id="1519" name="Google Shape;1519;p116"/>
          <p:cNvSpPr/>
          <p:nvPr/>
        </p:nvSpPr>
        <p:spPr>
          <a:xfrm>
            <a:off x="240030" y="2531333"/>
            <a:ext cx="2304647" cy="400110"/>
          </a:xfrm>
          <a:prstGeom prst="roundRect">
            <a:avLst>
              <a:gd fmla="val 16667" name="adj"/>
            </a:avLst>
          </a:prstGeom>
          <a:solidFill>
            <a:srgbClr val="CEECFE"/>
          </a:solidFill>
          <a:ln cap="flat" cmpd="sng" w="19050">
            <a:solidFill>
              <a:srgbClr val="0F465E"/>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ja-JP" sz="2300">
                <a:solidFill>
                  <a:schemeClr val="accent1"/>
                </a:solidFill>
                <a:latin typeface="Arial"/>
                <a:ea typeface="Arial"/>
                <a:cs typeface="Arial"/>
                <a:sym typeface="Arial"/>
              </a:rPr>
              <a:t>教育費</a:t>
            </a:r>
            <a:endParaRPr sz="1300"/>
          </a:p>
        </p:txBody>
      </p:sp>
      <p:sp>
        <p:nvSpPr>
          <p:cNvPr id="1520" name="Google Shape;1520;p116"/>
          <p:cNvSpPr/>
          <p:nvPr/>
        </p:nvSpPr>
        <p:spPr>
          <a:xfrm>
            <a:off x="240030" y="3130446"/>
            <a:ext cx="2304647" cy="400110"/>
          </a:xfrm>
          <a:prstGeom prst="roundRect">
            <a:avLst>
              <a:gd fmla="val 16667" name="adj"/>
            </a:avLst>
          </a:prstGeom>
          <a:solidFill>
            <a:srgbClr val="CEECFE"/>
          </a:solidFill>
          <a:ln cap="flat" cmpd="sng" w="19050">
            <a:solidFill>
              <a:srgbClr val="0F465E"/>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ja-JP" sz="2300">
                <a:solidFill>
                  <a:schemeClr val="accent1"/>
                </a:solidFill>
                <a:latin typeface="Arial"/>
                <a:ea typeface="Arial"/>
                <a:cs typeface="Arial"/>
                <a:sym typeface="Arial"/>
              </a:rPr>
              <a:t>農林水産業費</a:t>
            </a:r>
            <a:endParaRPr sz="1300"/>
          </a:p>
        </p:txBody>
      </p:sp>
      <p:sp>
        <p:nvSpPr>
          <p:cNvPr id="1521" name="Google Shape;1521;p116"/>
          <p:cNvSpPr/>
          <p:nvPr/>
        </p:nvSpPr>
        <p:spPr>
          <a:xfrm>
            <a:off x="240027" y="3741937"/>
            <a:ext cx="2304647" cy="400110"/>
          </a:xfrm>
          <a:prstGeom prst="roundRect">
            <a:avLst>
              <a:gd fmla="val 16667" name="adj"/>
            </a:avLst>
          </a:prstGeom>
          <a:solidFill>
            <a:srgbClr val="CEECFE"/>
          </a:solidFill>
          <a:ln cap="flat" cmpd="sng" w="19050">
            <a:solidFill>
              <a:srgbClr val="0F465E"/>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ja-JP" sz="2300">
                <a:solidFill>
                  <a:schemeClr val="accent1"/>
                </a:solidFill>
                <a:latin typeface="Arial"/>
                <a:ea typeface="Arial"/>
                <a:cs typeface="Arial"/>
                <a:sym typeface="Arial"/>
              </a:rPr>
              <a:t>商工費・労働費</a:t>
            </a:r>
            <a:endParaRPr sz="2300">
              <a:solidFill>
                <a:schemeClr val="accent1"/>
              </a:solidFill>
              <a:latin typeface="Arial"/>
              <a:ea typeface="Arial"/>
              <a:cs typeface="Arial"/>
              <a:sym typeface="Arial"/>
            </a:endParaRPr>
          </a:p>
        </p:txBody>
      </p:sp>
      <p:sp>
        <p:nvSpPr>
          <p:cNvPr id="1522" name="Google Shape;1522;p116"/>
          <p:cNvSpPr/>
          <p:nvPr/>
        </p:nvSpPr>
        <p:spPr>
          <a:xfrm>
            <a:off x="240029" y="4361090"/>
            <a:ext cx="2304647" cy="400110"/>
          </a:xfrm>
          <a:prstGeom prst="roundRect">
            <a:avLst>
              <a:gd fmla="val 16667" name="adj"/>
            </a:avLst>
          </a:prstGeom>
          <a:solidFill>
            <a:srgbClr val="CEECFE"/>
          </a:solidFill>
          <a:ln cap="flat" cmpd="sng" w="19050">
            <a:solidFill>
              <a:srgbClr val="0F465E"/>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ja-JP" sz="2300">
                <a:solidFill>
                  <a:schemeClr val="accent1"/>
                </a:solidFill>
                <a:latin typeface="Arial"/>
                <a:ea typeface="Arial"/>
                <a:cs typeface="Arial"/>
                <a:sym typeface="Arial"/>
              </a:rPr>
              <a:t>土木費</a:t>
            </a:r>
            <a:endParaRPr sz="1300"/>
          </a:p>
        </p:txBody>
      </p:sp>
      <p:sp>
        <p:nvSpPr>
          <p:cNvPr id="1523" name="Google Shape;1523;p116"/>
          <p:cNvSpPr/>
          <p:nvPr/>
        </p:nvSpPr>
        <p:spPr>
          <a:xfrm>
            <a:off x="240028" y="4957566"/>
            <a:ext cx="2304647" cy="400110"/>
          </a:xfrm>
          <a:prstGeom prst="roundRect">
            <a:avLst>
              <a:gd fmla="val 16667" name="adj"/>
            </a:avLst>
          </a:prstGeom>
          <a:solidFill>
            <a:srgbClr val="CEECFE"/>
          </a:solidFill>
          <a:ln cap="flat" cmpd="sng" w="19050">
            <a:solidFill>
              <a:srgbClr val="0F465E"/>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ja-JP" sz="2300">
                <a:solidFill>
                  <a:schemeClr val="accent1"/>
                </a:solidFill>
                <a:latin typeface="Arial"/>
                <a:ea typeface="Arial"/>
                <a:cs typeface="Arial"/>
                <a:sym typeface="Arial"/>
              </a:rPr>
              <a:t>災害復旧費</a:t>
            </a:r>
            <a:endParaRPr sz="1300"/>
          </a:p>
        </p:txBody>
      </p:sp>
      <p:sp>
        <p:nvSpPr>
          <p:cNvPr id="1524" name="Google Shape;1524;p116"/>
          <p:cNvSpPr/>
          <p:nvPr/>
        </p:nvSpPr>
        <p:spPr>
          <a:xfrm>
            <a:off x="240028" y="5571516"/>
            <a:ext cx="2304647" cy="400110"/>
          </a:xfrm>
          <a:prstGeom prst="roundRect">
            <a:avLst>
              <a:gd fmla="val 16667" name="adj"/>
            </a:avLst>
          </a:prstGeom>
          <a:solidFill>
            <a:srgbClr val="CEECFE"/>
          </a:solidFill>
          <a:ln cap="flat" cmpd="sng" w="19050">
            <a:solidFill>
              <a:srgbClr val="0F465E"/>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ja-JP" sz="2300">
                <a:solidFill>
                  <a:schemeClr val="accent1"/>
                </a:solidFill>
                <a:latin typeface="Arial"/>
                <a:ea typeface="Arial"/>
                <a:cs typeface="Arial"/>
                <a:sym typeface="Arial"/>
              </a:rPr>
              <a:t>警察費</a:t>
            </a:r>
            <a:endParaRPr sz="1300"/>
          </a:p>
        </p:txBody>
      </p:sp>
      <p:sp>
        <p:nvSpPr>
          <p:cNvPr id="1525" name="Google Shape;1525;p116"/>
          <p:cNvSpPr/>
          <p:nvPr/>
        </p:nvSpPr>
        <p:spPr>
          <a:xfrm>
            <a:off x="240026" y="6185466"/>
            <a:ext cx="2304647" cy="400110"/>
          </a:xfrm>
          <a:prstGeom prst="roundRect">
            <a:avLst>
              <a:gd fmla="val 16667" name="adj"/>
            </a:avLst>
          </a:prstGeom>
          <a:solidFill>
            <a:srgbClr val="CEECFE"/>
          </a:solidFill>
          <a:ln cap="flat" cmpd="sng" w="19050">
            <a:solidFill>
              <a:srgbClr val="0F465E"/>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ja-JP" sz="2300">
                <a:solidFill>
                  <a:schemeClr val="accent1"/>
                </a:solidFill>
                <a:latin typeface="Arial"/>
                <a:ea typeface="Arial"/>
                <a:cs typeface="Arial"/>
                <a:sym typeface="Arial"/>
              </a:rPr>
              <a:t>民生費・衛生費</a:t>
            </a:r>
            <a:endParaRPr sz="1300"/>
          </a:p>
        </p:txBody>
      </p:sp>
      <p:sp>
        <p:nvSpPr>
          <p:cNvPr id="1526" name="Google Shape;1526;p116"/>
          <p:cNvSpPr/>
          <p:nvPr/>
        </p:nvSpPr>
        <p:spPr>
          <a:xfrm>
            <a:off x="4571995" y="2530890"/>
            <a:ext cx="2304647" cy="400110"/>
          </a:xfrm>
          <a:prstGeom prst="roundRect">
            <a:avLst>
              <a:gd fmla="val 16667" name="adj"/>
            </a:avLst>
          </a:prstGeom>
          <a:solidFill>
            <a:srgbClr val="CEECFE"/>
          </a:solidFill>
          <a:ln cap="flat" cmpd="sng" w="19050">
            <a:solidFill>
              <a:srgbClr val="0F465E"/>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ja-JP" sz="2300">
                <a:solidFill>
                  <a:schemeClr val="accent1"/>
                </a:solidFill>
                <a:latin typeface="Arial"/>
                <a:ea typeface="Arial"/>
                <a:cs typeface="Arial"/>
                <a:sym typeface="Arial"/>
              </a:rPr>
              <a:t>予備費</a:t>
            </a:r>
            <a:endParaRPr sz="1300"/>
          </a:p>
        </p:txBody>
      </p:sp>
      <p:sp>
        <p:nvSpPr>
          <p:cNvPr id="1527" name="Google Shape;1527;p116"/>
          <p:cNvSpPr/>
          <p:nvPr/>
        </p:nvSpPr>
        <p:spPr>
          <a:xfrm>
            <a:off x="4571996" y="3115403"/>
            <a:ext cx="2304647" cy="400110"/>
          </a:xfrm>
          <a:prstGeom prst="roundRect">
            <a:avLst>
              <a:gd fmla="val 16667" name="adj"/>
            </a:avLst>
          </a:prstGeom>
          <a:solidFill>
            <a:srgbClr val="CEECFE"/>
          </a:solidFill>
          <a:ln cap="flat" cmpd="sng" w="19050">
            <a:solidFill>
              <a:srgbClr val="0F465E"/>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ja-JP" sz="2300">
                <a:solidFill>
                  <a:schemeClr val="accent1"/>
                </a:solidFill>
                <a:latin typeface="Arial"/>
                <a:ea typeface="Arial"/>
                <a:cs typeface="Arial"/>
                <a:sym typeface="Arial"/>
              </a:rPr>
              <a:t>議会費・総務費</a:t>
            </a:r>
            <a:endParaRPr sz="1300"/>
          </a:p>
        </p:txBody>
      </p:sp>
      <p:sp>
        <p:nvSpPr>
          <p:cNvPr id="1528" name="Google Shape;1528;p116"/>
          <p:cNvSpPr/>
          <p:nvPr/>
        </p:nvSpPr>
        <p:spPr>
          <a:xfrm>
            <a:off x="4571996" y="3736554"/>
            <a:ext cx="2304647" cy="400110"/>
          </a:xfrm>
          <a:prstGeom prst="roundRect">
            <a:avLst>
              <a:gd fmla="val 16667" name="adj"/>
            </a:avLst>
          </a:prstGeom>
          <a:solidFill>
            <a:srgbClr val="CEECFE"/>
          </a:solidFill>
          <a:ln cap="flat" cmpd="sng" w="19050">
            <a:solidFill>
              <a:srgbClr val="0F465E"/>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ja-JP" sz="2300">
                <a:solidFill>
                  <a:schemeClr val="accent1"/>
                </a:solidFill>
                <a:latin typeface="Arial"/>
                <a:ea typeface="Arial"/>
                <a:cs typeface="Arial"/>
                <a:sym typeface="Arial"/>
              </a:rPr>
              <a:t>公債費</a:t>
            </a:r>
            <a:endParaRPr sz="1300"/>
          </a:p>
        </p:txBody>
      </p:sp>
      <p:sp>
        <p:nvSpPr>
          <p:cNvPr id="1529" name="Google Shape;1529;p116"/>
          <p:cNvSpPr/>
          <p:nvPr/>
        </p:nvSpPr>
        <p:spPr>
          <a:xfrm>
            <a:off x="4571997" y="4361090"/>
            <a:ext cx="2304647" cy="400110"/>
          </a:xfrm>
          <a:prstGeom prst="roundRect">
            <a:avLst>
              <a:gd fmla="val 16667" name="adj"/>
            </a:avLst>
          </a:prstGeom>
          <a:solidFill>
            <a:srgbClr val="CEECFE"/>
          </a:solidFill>
          <a:ln cap="flat" cmpd="sng" w="19050">
            <a:solidFill>
              <a:srgbClr val="0F465E"/>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ja-JP" sz="2300">
                <a:solidFill>
                  <a:schemeClr val="accent1"/>
                </a:solidFill>
                <a:latin typeface="Arial"/>
                <a:ea typeface="Arial"/>
                <a:cs typeface="Arial"/>
                <a:sym typeface="Arial"/>
              </a:rPr>
              <a:t>諸支出金</a:t>
            </a:r>
            <a:endParaRPr sz="1300"/>
          </a:p>
        </p:txBody>
      </p:sp>
      <p:pic>
        <p:nvPicPr>
          <p:cNvPr id="1530" name="Google Shape;1530;p116"/>
          <p:cNvPicPr preferRelativeResize="0"/>
          <p:nvPr/>
        </p:nvPicPr>
        <p:blipFill rotWithShape="1">
          <a:blip r:embed="rId3">
            <a:alphaModFix/>
          </a:blip>
          <a:srcRect b="0" l="0" r="0" t="0"/>
          <a:stretch/>
        </p:blipFill>
        <p:spPr>
          <a:xfrm>
            <a:off x="5944557" y="5105400"/>
            <a:ext cx="2104292" cy="1449516"/>
          </a:xfrm>
          <a:prstGeom prst="rect">
            <a:avLst/>
          </a:prstGeom>
          <a:noFill/>
          <a:ln>
            <a:noFill/>
          </a:ln>
        </p:spPr>
      </p:pic>
      <p:sp>
        <p:nvSpPr>
          <p:cNvPr id="1531" name="Google Shape;1531;p116"/>
          <p:cNvSpPr txBox="1"/>
          <p:nvPr/>
        </p:nvSpPr>
        <p:spPr>
          <a:xfrm>
            <a:off x="2779126" y="2511075"/>
            <a:ext cx="1682400" cy="461700"/>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ja-JP" sz="2400">
                <a:solidFill>
                  <a:schemeClr val="dk1"/>
                </a:solidFill>
                <a:latin typeface="Arial"/>
                <a:ea typeface="Arial"/>
                <a:cs typeface="Arial"/>
                <a:sym typeface="Arial"/>
              </a:rPr>
              <a:t>118,317円</a:t>
            </a:r>
            <a:endParaRPr sz="1400">
              <a:solidFill>
                <a:schemeClr val="dk1"/>
              </a:solidFill>
              <a:latin typeface="Arial"/>
              <a:ea typeface="Arial"/>
              <a:cs typeface="Arial"/>
              <a:sym typeface="Arial"/>
            </a:endParaRPr>
          </a:p>
        </p:txBody>
      </p:sp>
      <p:sp>
        <p:nvSpPr>
          <p:cNvPr id="1532" name="Google Shape;1532;p116"/>
          <p:cNvSpPr txBox="1"/>
          <p:nvPr/>
        </p:nvSpPr>
        <p:spPr>
          <a:xfrm>
            <a:off x="7792017" y="2530700"/>
            <a:ext cx="947100" cy="461700"/>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ja-JP" sz="2400">
                <a:solidFill>
                  <a:schemeClr val="dk1"/>
                </a:solidFill>
                <a:latin typeface="Arial"/>
                <a:ea typeface="Arial"/>
                <a:cs typeface="Arial"/>
                <a:sym typeface="Arial"/>
              </a:rPr>
              <a:t>54円</a:t>
            </a:r>
            <a:endParaRPr sz="1400">
              <a:solidFill>
                <a:schemeClr val="dk1"/>
              </a:solidFill>
              <a:latin typeface="Arial"/>
              <a:ea typeface="Arial"/>
              <a:cs typeface="Arial"/>
              <a:sym typeface="Arial"/>
            </a:endParaRPr>
          </a:p>
        </p:txBody>
      </p:sp>
      <p:sp>
        <p:nvSpPr>
          <p:cNvPr id="1533" name="Google Shape;1533;p116"/>
          <p:cNvSpPr txBox="1"/>
          <p:nvPr/>
        </p:nvSpPr>
        <p:spPr>
          <a:xfrm>
            <a:off x="2948714" y="3090558"/>
            <a:ext cx="1512900" cy="461700"/>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ja-JP" sz="2400">
                <a:solidFill>
                  <a:schemeClr val="dk1"/>
                </a:solidFill>
                <a:latin typeface="Arial"/>
                <a:ea typeface="Arial"/>
                <a:cs typeface="Arial"/>
                <a:sym typeface="Arial"/>
              </a:rPr>
              <a:t>20,961円</a:t>
            </a:r>
            <a:endParaRPr sz="1400">
              <a:solidFill>
                <a:schemeClr val="dk1"/>
              </a:solidFill>
              <a:latin typeface="Arial"/>
              <a:ea typeface="Arial"/>
              <a:cs typeface="Arial"/>
              <a:sym typeface="Arial"/>
            </a:endParaRPr>
          </a:p>
        </p:txBody>
      </p:sp>
      <p:sp>
        <p:nvSpPr>
          <p:cNvPr id="1534" name="Google Shape;1534;p116"/>
          <p:cNvSpPr txBox="1"/>
          <p:nvPr/>
        </p:nvSpPr>
        <p:spPr>
          <a:xfrm>
            <a:off x="2959097" y="3699164"/>
            <a:ext cx="1502400" cy="461700"/>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ja-JP" sz="2400">
                <a:solidFill>
                  <a:schemeClr val="dk1"/>
                </a:solidFill>
                <a:latin typeface="Arial"/>
                <a:ea typeface="Arial"/>
                <a:cs typeface="Arial"/>
                <a:sym typeface="Arial"/>
              </a:rPr>
              <a:t>52,600円</a:t>
            </a:r>
            <a:endParaRPr sz="1400">
              <a:solidFill>
                <a:schemeClr val="dk1"/>
              </a:solidFill>
              <a:latin typeface="Arial"/>
              <a:ea typeface="Arial"/>
              <a:cs typeface="Arial"/>
              <a:sym typeface="Arial"/>
            </a:endParaRPr>
          </a:p>
        </p:txBody>
      </p:sp>
      <p:sp>
        <p:nvSpPr>
          <p:cNvPr id="1535" name="Google Shape;1535;p116"/>
          <p:cNvSpPr txBox="1"/>
          <p:nvPr/>
        </p:nvSpPr>
        <p:spPr>
          <a:xfrm>
            <a:off x="2959097" y="4339778"/>
            <a:ext cx="1502400" cy="461700"/>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ja-JP" sz="2400">
                <a:solidFill>
                  <a:schemeClr val="dk1"/>
                </a:solidFill>
                <a:latin typeface="Arial"/>
                <a:ea typeface="Arial"/>
                <a:cs typeface="Arial"/>
                <a:sym typeface="Arial"/>
              </a:rPr>
              <a:t>39,718円</a:t>
            </a:r>
            <a:endParaRPr sz="1400">
              <a:solidFill>
                <a:schemeClr val="dk1"/>
              </a:solidFill>
              <a:latin typeface="Arial"/>
              <a:ea typeface="Arial"/>
              <a:cs typeface="Arial"/>
              <a:sym typeface="Arial"/>
            </a:endParaRPr>
          </a:p>
        </p:txBody>
      </p:sp>
      <p:sp>
        <p:nvSpPr>
          <p:cNvPr id="1536" name="Google Shape;1536;p116"/>
          <p:cNvSpPr txBox="1"/>
          <p:nvPr/>
        </p:nvSpPr>
        <p:spPr>
          <a:xfrm>
            <a:off x="3139071" y="4900342"/>
            <a:ext cx="1322400" cy="461700"/>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ja-JP" sz="2400">
                <a:solidFill>
                  <a:schemeClr val="dk1"/>
                </a:solidFill>
                <a:latin typeface="Arial"/>
                <a:ea typeface="Arial"/>
                <a:cs typeface="Arial"/>
                <a:sym typeface="Arial"/>
              </a:rPr>
              <a:t>6,239円</a:t>
            </a:r>
            <a:endParaRPr sz="1400">
              <a:solidFill>
                <a:schemeClr val="dk1"/>
              </a:solidFill>
              <a:latin typeface="Arial"/>
              <a:ea typeface="Arial"/>
              <a:cs typeface="Arial"/>
              <a:sym typeface="Arial"/>
            </a:endParaRPr>
          </a:p>
        </p:txBody>
      </p:sp>
      <p:sp>
        <p:nvSpPr>
          <p:cNvPr id="1537" name="Google Shape;1537;p116"/>
          <p:cNvSpPr txBox="1"/>
          <p:nvPr/>
        </p:nvSpPr>
        <p:spPr>
          <a:xfrm>
            <a:off x="2959097" y="5540740"/>
            <a:ext cx="1502400" cy="461700"/>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ja-JP" sz="2400">
                <a:solidFill>
                  <a:schemeClr val="dk1"/>
                </a:solidFill>
                <a:latin typeface="Arial"/>
                <a:ea typeface="Arial"/>
                <a:cs typeface="Arial"/>
                <a:sym typeface="Arial"/>
              </a:rPr>
              <a:t>28,522円</a:t>
            </a:r>
            <a:endParaRPr sz="1400">
              <a:solidFill>
                <a:schemeClr val="dk1"/>
              </a:solidFill>
              <a:latin typeface="Arial"/>
              <a:ea typeface="Arial"/>
              <a:cs typeface="Arial"/>
              <a:sym typeface="Arial"/>
            </a:endParaRPr>
          </a:p>
        </p:txBody>
      </p:sp>
      <p:sp>
        <p:nvSpPr>
          <p:cNvPr id="1538" name="Google Shape;1538;p116"/>
          <p:cNvSpPr txBox="1"/>
          <p:nvPr/>
        </p:nvSpPr>
        <p:spPr>
          <a:xfrm>
            <a:off x="2959097" y="6123911"/>
            <a:ext cx="1502400" cy="461700"/>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ja-JP" sz="2400">
                <a:solidFill>
                  <a:schemeClr val="dk1"/>
                </a:solidFill>
                <a:latin typeface="Arial"/>
                <a:ea typeface="Arial"/>
                <a:cs typeface="Arial"/>
                <a:sym typeface="Arial"/>
              </a:rPr>
              <a:t>93,057円</a:t>
            </a:r>
            <a:endParaRPr sz="1400">
              <a:solidFill>
                <a:schemeClr val="dk1"/>
              </a:solidFill>
              <a:latin typeface="Arial"/>
              <a:ea typeface="Arial"/>
              <a:cs typeface="Arial"/>
              <a:sym typeface="Arial"/>
            </a:endParaRPr>
          </a:p>
        </p:txBody>
      </p:sp>
      <p:sp>
        <p:nvSpPr>
          <p:cNvPr id="1539" name="Google Shape;1539;p116"/>
          <p:cNvSpPr txBox="1"/>
          <p:nvPr/>
        </p:nvSpPr>
        <p:spPr>
          <a:xfrm>
            <a:off x="7192425" y="3110832"/>
            <a:ext cx="1577400" cy="461700"/>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ja-JP" sz="2400">
                <a:solidFill>
                  <a:schemeClr val="dk1"/>
                </a:solidFill>
                <a:latin typeface="Arial"/>
                <a:ea typeface="Arial"/>
                <a:cs typeface="Arial"/>
                <a:sym typeface="Arial"/>
              </a:rPr>
              <a:t>30,444円</a:t>
            </a:r>
            <a:endParaRPr sz="1400">
              <a:solidFill>
                <a:schemeClr val="dk1"/>
              </a:solidFill>
              <a:latin typeface="Arial"/>
              <a:ea typeface="Arial"/>
              <a:cs typeface="Arial"/>
              <a:sym typeface="Arial"/>
            </a:endParaRPr>
          </a:p>
        </p:txBody>
      </p:sp>
      <p:sp>
        <p:nvSpPr>
          <p:cNvPr id="1540" name="Google Shape;1540;p116"/>
          <p:cNvSpPr txBox="1"/>
          <p:nvPr/>
        </p:nvSpPr>
        <p:spPr>
          <a:xfrm>
            <a:off x="7192424" y="3719582"/>
            <a:ext cx="1577400" cy="461700"/>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ja-JP" sz="2400">
                <a:solidFill>
                  <a:schemeClr val="dk1"/>
                </a:solidFill>
                <a:latin typeface="Arial"/>
                <a:ea typeface="Arial"/>
                <a:cs typeface="Arial"/>
                <a:sym typeface="Arial"/>
              </a:rPr>
              <a:t>67,211円</a:t>
            </a:r>
            <a:endParaRPr sz="1400">
              <a:solidFill>
                <a:schemeClr val="dk1"/>
              </a:solidFill>
              <a:latin typeface="Arial"/>
              <a:ea typeface="Arial"/>
              <a:cs typeface="Arial"/>
              <a:sym typeface="Arial"/>
            </a:endParaRPr>
          </a:p>
        </p:txBody>
      </p:sp>
      <p:sp>
        <p:nvSpPr>
          <p:cNvPr id="1541" name="Google Shape;1541;p116"/>
          <p:cNvSpPr txBox="1"/>
          <p:nvPr/>
        </p:nvSpPr>
        <p:spPr>
          <a:xfrm>
            <a:off x="7192424" y="4310407"/>
            <a:ext cx="1577400" cy="461700"/>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ja-JP" sz="2400">
                <a:solidFill>
                  <a:schemeClr val="dk1"/>
                </a:solidFill>
                <a:latin typeface="Arial"/>
                <a:ea typeface="Arial"/>
                <a:cs typeface="Arial"/>
                <a:sym typeface="Arial"/>
              </a:rPr>
              <a:t>69,648円</a:t>
            </a:r>
            <a:endParaRPr sz="1400">
              <a:solidFill>
                <a:schemeClr val="dk1"/>
              </a:solidFill>
              <a:latin typeface="Arial"/>
              <a:ea typeface="Arial"/>
              <a:cs typeface="Arial"/>
              <a:sym typeface="Arial"/>
            </a:endParaRPr>
          </a:p>
        </p:txBody>
      </p:sp>
      <p:sp>
        <p:nvSpPr>
          <p:cNvPr id="1542" name="Google Shape;1542;p116"/>
          <p:cNvSpPr txBox="1"/>
          <p:nvPr>
            <p:ph idx="12" type="sldNum"/>
          </p:nvPr>
        </p:nvSpPr>
        <p:spPr>
          <a:xfrm>
            <a:off x="8769893" y="6443281"/>
            <a:ext cx="374107" cy="298426"/>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None/>
            </a:pPr>
            <a:fld id="{00000000-1234-1234-1234-123412341234}" type="slidenum">
              <a:rPr lang="ja-JP"/>
              <a:t>‹#›</a:t>
            </a:fld>
            <a:endParaRPr/>
          </a:p>
        </p:txBody>
      </p:sp>
      <p:sp>
        <p:nvSpPr>
          <p:cNvPr id="1543" name="Google Shape;1543;p116"/>
          <p:cNvSpPr txBox="1"/>
          <p:nvPr/>
        </p:nvSpPr>
        <p:spPr>
          <a:xfrm>
            <a:off x="5254727" y="1504900"/>
            <a:ext cx="2937600" cy="708000"/>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ja-JP" sz="4000" u="sng">
                <a:solidFill>
                  <a:schemeClr val="dk1"/>
                </a:solidFill>
                <a:latin typeface="Arial"/>
                <a:ea typeface="Arial"/>
                <a:cs typeface="Arial"/>
                <a:sym typeface="Arial"/>
              </a:rPr>
              <a:t>526,771円</a:t>
            </a:r>
            <a:endParaRPr/>
          </a:p>
        </p:txBody>
      </p:sp>
    </p:spTree>
  </p:cSld>
  <p:clrMapOvr>
    <a:masterClrMapping/>
  </p:clrMapOvr>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47" name="Shape 1547"/>
        <p:cNvGrpSpPr/>
        <p:nvPr/>
      </p:nvGrpSpPr>
      <p:grpSpPr>
        <a:xfrm>
          <a:off x="0" y="0"/>
          <a:ext cx="0" cy="0"/>
          <a:chOff x="0" y="0"/>
          <a:chExt cx="0" cy="0"/>
        </a:xfrm>
      </p:grpSpPr>
      <p:pic>
        <p:nvPicPr>
          <p:cNvPr id="1548" name="Google Shape;1548;p117"/>
          <p:cNvPicPr preferRelativeResize="0"/>
          <p:nvPr/>
        </p:nvPicPr>
        <p:blipFill rotWithShape="1">
          <a:blip r:embed="rId3">
            <a:alphaModFix/>
          </a:blip>
          <a:srcRect b="0" l="0" r="0" t="0"/>
          <a:stretch/>
        </p:blipFill>
        <p:spPr>
          <a:xfrm>
            <a:off x="2324549" y="824470"/>
            <a:ext cx="3991982" cy="4480373"/>
          </a:xfrm>
          <a:prstGeom prst="rect">
            <a:avLst/>
          </a:prstGeom>
          <a:noFill/>
          <a:ln>
            <a:noFill/>
          </a:ln>
        </p:spPr>
      </p:pic>
      <p:grpSp>
        <p:nvGrpSpPr>
          <p:cNvPr id="1549" name="Google Shape;1549;p117"/>
          <p:cNvGrpSpPr/>
          <p:nvPr/>
        </p:nvGrpSpPr>
        <p:grpSpPr>
          <a:xfrm>
            <a:off x="6383991" y="1089025"/>
            <a:ext cx="1982400" cy="1110300"/>
            <a:chOff x="1747258" y="1133884"/>
            <a:chExt cx="1982400" cy="1110300"/>
          </a:xfrm>
        </p:grpSpPr>
        <p:sp>
          <p:nvSpPr>
            <p:cNvPr id="1550" name="Google Shape;1550;p117"/>
            <p:cNvSpPr/>
            <p:nvPr/>
          </p:nvSpPr>
          <p:spPr>
            <a:xfrm>
              <a:off x="1747258" y="1133884"/>
              <a:ext cx="1982400" cy="1110300"/>
            </a:xfrm>
            <a:prstGeom prst="ellipse">
              <a:avLst/>
            </a:prstGeom>
            <a:solidFill>
              <a:srgbClr val="DCD1F7"/>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2400"/>
                <a:buFont typeface="Arial"/>
                <a:buNone/>
              </a:pPr>
              <a:r>
                <a:t/>
              </a:r>
              <a:endParaRPr b="0" i="0" sz="2400" u="none" cap="none" strike="noStrike">
                <a:solidFill>
                  <a:schemeClr val="dk1"/>
                </a:solidFill>
                <a:latin typeface="Arial"/>
                <a:ea typeface="Arial"/>
                <a:cs typeface="Arial"/>
                <a:sym typeface="Arial"/>
              </a:endParaRPr>
            </a:p>
          </p:txBody>
        </p:sp>
        <p:sp>
          <p:nvSpPr>
            <p:cNvPr id="1551" name="Google Shape;1551;p117"/>
            <p:cNvSpPr txBox="1"/>
            <p:nvPr/>
          </p:nvSpPr>
          <p:spPr>
            <a:xfrm>
              <a:off x="1781017" y="1319484"/>
              <a:ext cx="1938600" cy="674100"/>
            </a:xfrm>
            <a:prstGeom prst="rect">
              <a:avLst/>
            </a:prstGeom>
            <a:noFill/>
            <a:ln>
              <a:noFill/>
            </a:ln>
          </p:spPr>
          <p:txBody>
            <a:bodyPr anchorCtr="0" anchor="t" bIns="45700" lIns="91425" spcFirstLastPara="1" rIns="91425" wrap="square" tIns="45700">
              <a:spAutoFit/>
            </a:bodyPr>
            <a:lstStyle/>
            <a:p>
              <a:pPr indent="0" lvl="0" marL="0" marR="0" rtl="0" algn="ctr">
                <a:lnSpc>
                  <a:spcPct val="110000"/>
                </a:lnSpc>
                <a:spcBef>
                  <a:spcPts val="0"/>
                </a:spcBef>
                <a:spcAft>
                  <a:spcPts val="0"/>
                </a:spcAft>
                <a:buNone/>
              </a:pPr>
              <a:r>
                <a:rPr lang="ja-JP" sz="1800">
                  <a:solidFill>
                    <a:srgbClr val="000000"/>
                  </a:solidFill>
                  <a:latin typeface="Arial"/>
                  <a:ea typeface="Arial"/>
                  <a:cs typeface="Arial"/>
                  <a:sym typeface="Arial"/>
                </a:rPr>
                <a:t>経済の</a:t>
              </a:r>
              <a:endParaRPr/>
            </a:p>
            <a:p>
              <a:pPr indent="0" lvl="0" marL="0" marR="0" rtl="0" algn="ctr">
                <a:lnSpc>
                  <a:spcPct val="110000"/>
                </a:lnSpc>
                <a:spcBef>
                  <a:spcPts val="0"/>
                </a:spcBef>
                <a:spcAft>
                  <a:spcPts val="0"/>
                </a:spcAft>
                <a:buNone/>
              </a:pPr>
              <a:r>
                <a:rPr lang="ja-JP" sz="1800">
                  <a:solidFill>
                    <a:srgbClr val="000000"/>
                  </a:solidFill>
                  <a:latin typeface="Arial"/>
                  <a:ea typeface="Arial"/>
                  <a:cs typeface="Arial"/>
                  <a:sym typeface="Arial"/>
                </a:rPr>
                <a:t>グローバル化</a:t>
              </a:r>
              <a:endParaRPr/>
            </a:p>
          </p:txBody>
        </p:sp>
      </p:grpSp>
      <p:grpSp>
        <p:nvGrpSpPr>
          <p:cNvPr id="1552" name="Google Shape;1552;p117"/>
          <p:cNvGrpSpPr/>
          <p:nvPr/>
        </p:nvGrpSpPr>
        <p:grpSpPr>
          <a:xfrm>
            <a:off x="2531645" y="964878"/>
            <a:ext cx="1982400" cy="1110300"/>
            <a:chOff x="1747258" y="1133884"/>
            <a:chExt cx="1982400" cy="1110300"/>
          </a:xfrm>
        </p:grpSpPr>
        <p:sp>
          <p:nvSpPr>
            <p:cNvPr id="1553" name="Google Shape;1553;p117"/>
            <p:cNvSpPr/>
            <p:nvPr/>
          </p:nvSpPr>
          <p:spPr>
            <a:xfrm>
              <a:off x="1747258" y="1133884"/>
              <a:ext cx="1982400" cy="1110300"/>
            </a:xfrm>
            <a:prstGeom prst="ellipse">
              <a:avLst/>
            </a:prstGeom>
            <a:solidFill>
              <a:srgbClr val="BBD5FB"/>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2400"/>
                <a:buFont typeface="Arial"/>
                <a:buNone/>
              </a:pPr>
              <a:r>
                <a:t/>
              </a:r>
              <a:endParaRPr b="0" i="0" sz="2400" u="none" cap="none" strike="noStrike">
                <a:solidFill>
                  <a:schemeClr val="dk1"/>
                </a:solidFill>
                <a:latin typeface="Arial"/>
                <a:ea typeface="Arial"/>
                <a:cs typeface="Arial"/>
                <a:sym typeface="Arial"/>
              </a:endParaRPr>
            </a:p>
          </p:txBody>
        </p:sp>
        <p:sp>
          <p:nvSpPr>
            <p:cNvPr id="1554" name="Google Shape;1554;p117"/>
            <p:cNvSpPr txBox="1"/>
            <p:nvPr/>
          </p:nvSpPr>
          <p:spPr>
            <a:xfrm>
              <a:off x="1837034" y="1427208"/>
              <a:ext cx="1794000" cy="581700"/>
            </a:xfrm>
            <a:prstGeom prst="rect">
              <a:avLst/>
            </a:prstGeom>
            <a:noFill/>
            <a:ln>
              <a:noFill/>
            </a:ln>
          </p:spPr>
          <p:txBody>
            <a:bodyPr anchorCtr="0" anchor="t" bIns="45700" lIns="91425" spcFirstLastPara="1" rIns="91425" wrap="square" tIns="45700">
              <a:spAutoFit/>
            </a:bodyPr>
            <a:lstStyle/>
            <a:p>
              <a:pPr indent="0" lvl="0" marL="0" marR="0" rtl="0" algn="ctr">
                <a:lnSpc>
                  <a:spcPct val="110000"/>
                </a:lnSpc>
                <a:spcBef>
                  <a:spcPts val="0"/>
                </a:spcBef>
                <a:spcAft>
                  <a:spcPts val="0"/>
                </a:spcAft>
                <a:buNone/>
              </a:pPr>
              <a:r>
                <a:rPr lang="ja-JP" sz="1800">
                  <a:solidFill>
                    <a:srgbClr val="000000"/>
                  </a:solidFill>
                  <a:latin typeface="Arial"/>
                  <a:ea typeface="Arial"/>
                  <a:cs typeface="Arial"/>
                  <a:sym typeface="Arial"/>
                </a:rPr>
                <a:t>経済成長の停滞</a:t>
              </a:r>
              <a:endParaRPr/>
            </a:p>
            <a:p>
              <a:pPr indent="0" lvl="0" marL="0" marR="0" rtl="0" algn="ctr">
                <a:lnSpc>
                  <a:spcPct val="110000"/>
                </a:lnSpc>
                <a:spcBef>
                  <a:spcPts val="0"/>
                </a:spcBef>
                <a:spcAft>
                  <a:spcPts val="0"/>
                </a:spcAft>
                <a:buNone/>
              </a:pPr>
              <a:r>
                <a:rPr lang="ja-JP" sz="1200">
                  <a:solidFill>
                    <a:srgbClr val="000000"/>
                  </a:solidFill>
                  <a:latin typeface="Arial"/>
                  <a:ea typeface="Arial"/>
                  <a:cs typeface="Arial"/>
                  <a:sym typeface="Arial"/>
                </a:rPr>
                <a:t>（デフレ・不況）</a:t>
              </a:r>
              <a:endParaRPr/>
            </a:p>
          </p:txBody>
        </p:sp>
      </p:grpSp>
      <p:sp>
        <p:nvSpPr>
          <p:cNvPr id="1555" name="Google Shape;1555;p117"/>
          <p:cNvSpPr txBox="1"/>
          <p:nvPr/>
        </p:nvSpPr>
        <p:spPr>
          <a:xfrm>
            <a:off x="240030" y="134966"/>
            <a:ext cx="8771100" cy="457200"/>
          </a:xfrm>
          <a:prstGeom prst="rect">
            <a:avLst/>
          </a:prstGeom>
          <a:no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rPr lang="ja-JP" sz="2200">
                <a:solidFill>
                  <a:schemeClr val="dk1"/>
                </a:solidFill>
                <a:latin typeface="Arial"/>
                <a:ea typeface="Arial"/>
                <a:cs typeface="Arial"/>
                <a:sym typeface="Arial"/>
              </a:rPr>
              <a:t>おわりに</a:t>
            </a:r>
            <a:endParaRPr/>
          </a:p>
        </p:txBody>
      </p:sp>
      <p:sp>
        <p:nvSpPr>
          <p:cNvPr id="1556" name="Google Shape;1556;p117"/>
          <p:cNvSpPr/>
          <p:nvPr/>
        </p:nvSpPr>
        <p:spPr>
          <a:xfrm>
            <a:off x="323851" y="5223353"/>
            <a:ext cx="8519100" cy="1229700"/>
          </a:xfrm>
          <a:prstGeom prst="roundRect">
            <a:avLst>
              <a:gd fmla="val 0" name="adj"/>
            </a:avLst>
          </a:prstGeom>
          <a:solidFill>
            <a:srgbClr val="CEECFE"/>
          </a:solidFill>
          <a:ln>
            <a:noFill/>
          </a:ln>
        </p:spPr>
        <p:txBody>
          <a:bodyPr anchorCtr="0" anchor="ctr" bIns="45700" lIns="91425" spcFirstLastPara="1" rIns="91425" wrap="square" tIns="45700">
            <a:noAutofit/>
          </a:bodyPr>
          <a:lstStyle/>
          <a:p>
            <a:pPr indent="0" lvl="0" marL="0" marR="0" rtl="0" algn="l">
              <a:spcBef>
                <a:spcPts val="0"/>
              </a:spcBef>
              <a:spcAft>
                <a:spcPts val="0"/>
              </a:spcAft>
              <a:buClr>
                <a:schemeClr val="dk1"/>
              </a:buClr>
              <a:buSzPts val="2567"/>
              <a:buFont typeface="Arial"/>
              <a:buNone/>
            </a:pPr>
            <a:r>
              <a:t/>
            </a:r>
            <a:endParaRPr sz="2567">
              <a:solidFill>
                <a:srgbClr val="000000"/>
              </a:solidFill>
              <a:latin typeface="Arial"/>
              <a:ea typeface="Arial"/>
              <a:cs typeface="Arial"/>
              <a:sym typeface="Arial"/>
            </a:endParaRPr>
          </a:p>
        </p:txBody>
      </p:sp>
      <p:grpSp>
        <p:nvGrpSpPr>
          <p:cNvPr id="1557" name="Google Shape;1557;p117"/>
          <p:cNvGrpSpPr/>
          <p:nvPr/>
        </p:nvGrpSpPr>
        <p:grpSpPr>
          <a:xfrm>
            <a:off x="492900" y="1973937"/>
            <a:ext cx="2345700" cy="1110300"/>
            <a:chOff x="1580471" y="1133884"/>
            <a:chExt cx="2345700" cy="1110300"/>
          </a:xfrm>
        </p:grpSpPr>
        <p:sp>
          <p:nvSpPr>
            <p:cNvPr id="1558" name="Google Shape;1558;p117"/>
            <p:cNvSpPr/>
            <p:nvPr/>
          </p:nvSpPr>
          <p:spPr>
            <a:xfrm>
              <a:off x="1747258" y="1133884"/>
              <a:ext cx="1982400" cy="1110300"/>
            </a:xfrm>
            <a:prstGeom prst="ellipse">
              <a:avLst/>
            </a:prstGeom>
            <a:solidFill>
              <a:srgbClr val="AEEAF8"/>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2400"/>
                <a:buFont typeface="Arial"/>
                <a:buNone/>
              </a:pPr>
              <a:r>
                <a:t/>
              </a:r>
              <a:endParaRPr b="0" i="0" sz="2400" u="none" cap="none" strike="noStrike">
                <a:solidFill>
                  <a:schemeClr val="dk1"/>
                </a:solidFill>
                <a:latin typeface="Arial"/>
                <a:ea typeface="Arial"/>
                <a:cs typeface="Arial"/>
                <a:sym typeface="Arial"/>
              </a:endParaRPr>
            </a:p>
          </p:txBody>
        </p:sp>
        <p:sp>
          <p:nvSpPr>
            <p:cNvPr id="1559" name="Google Shape;1559;p117"/>
            <p:cNvSpPr txBox="1"/>
            <p:nvPr/>
          </p:nvSpPr>
          <p:spPr>
            <a:xfrm>
              <a:off x="1580471" y="1343972"/>
              <a:ext cx="2345700" cy="551100"/>
            </a:xfrm>
            <a:prstGeom prst="rect">
              <a:avLst/>
            </a:prstGeom>
            <a:noFill/>
            <a:ln>
              <a:noFill/>
            </a:ln>
          </p:spPr>
          <p:txBody>
            <a:bodyPr anchorCtr="0" anchor="t" bIns="45700" lIns="91425" spcFirstLastPara="1" rIns="91425" wrap="square" tIns="45700">
              <a:spAutoFit/>
            </a:bodyPr>
            <a:lstStyle/>
            <a:p>
              <a:pPr indent="0" lvl="0" marL="0" marR="0" rtl="0" algn="ctr">
                <a:lnSpc>
                  <a:spcPct val="110000"/>
                </a:lnSpc>
                <a:spcBef>
                  <a:spcPts val="0"/>
                </a:spcBef>
                <a:spcAft>
                  <a:spcPts val="0"/>
                </a:spcAft>
                <a:buNone/>
              </a:pPr>
              <a:r>
                <a:rPr lang="ja-JP" sz="1800">
                  <a:solidFill>
                    <a:srgbClr val="000000"/>
                  </a:solidFill>
                  <a:latin typeface="Arial"/>
                  <a:ea typeface="Arial"/>
                  <a:cs typeface="Arial"/>
                  <a:sym typeface="Arial"/>
                </a:rPr>
                <a:t>財政赤字</a:t>
              </a:r>
              <a:endParaRPr/>
            </a:p>
            <a:p>
              <a:pPr indent="0" lvl="0" marL="0" marR="0" rtl="0" algn="ctr">
                <a:lnSpc>
                  <a:spcPct val="110000"/>
                </a:lnSpc>
                <a:spcBef>
                  <a:spcPts val="0"/>
                </a:spcBef>
                <a:spcAft>
                  <a:spcPts val="0"/>
                </a:spcAft>
                <a:buNone/>
              </a:pPr>
              <a:r>
                <a:rPr lang="ja-JP" sz="1000">
                  <a:solidFill>
                    <a:srgbClr val="000000"/>
                  </a:solidFill>
                  <a:latin typeface="Arial"/>
                  <a:ea typeface="Arial"/>
                  <a:cs typeface="Arial"/>
                  <a:sym typeface="Arial"/>
                </a:rPr>
                <a:t>（全化・歳出</a:t>
              </a:r>
              <a:r>
                <a:rPr lang="ja-JP" sz="1000"/>
                <a:t>財政健</a:t>
              </a:r>
              <a:r>
                <a:rPr lang="ja-JP" sz="1000">
                  <a:solidFill>
                    <a:srgbClr val="000000"/>
                  </a:solidFill>
                  <a:latin typeface="Arial"/>
                  <a:ea typeface="Arial"/>
                  <a:cs typeface="Arial"/>
                  <a:sym typeface="Arial"/>
                </a:rPr>
                <a:t>の見直し）</a:t>
              </a:r>
              <a:endParaRPr sz="1200"/>
            </a:p>
          </p:txBody>
        </p:sp>
      </p:grpSp>
      <p:grpSp>
        <p:nvGrpSpPr>
          <p:cNvPr id="1560" name="Google Shape;1560;p117"/>
          <p:cNvGrpSpPr/>
          <p:nvPr/>
        </p:nvGrpSpPr>
        <p:grpSpPr>
          <a:xfrm>
            <a:off x="337348" y="3517943"/>
            <a:ext cx="1982400" cy="1110300"/>
            <a:chOff x="1747258" y="1133884"/>
            <a:chExt cx="1982400" cy="1110300"/>
          </a:xfrm>
        </p:grpSpPr>
        <p:sp>
          <p:nvSpPr>
            <p:cNvPr id="1561" name="Google Shape;1561;p117"/>
            <p:cNvSpPr/>
            <p:nvPr/>
          </p:nvSpPr>
          <p:spPr>
            <a:xfrm>
              <a:off x="1747258" y="1133884"/>
              <a:ext cx="1982400" cy="1110300"/>
            </a:xfrm>
            <a:prstGeom prst="ellipse">
              <a:avLst/>
            </a:prstGeom>
            <a:solidFill>
              <a:srgbClr val="BAF088"/>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2400"/>
                <a:buFont typeface="Arial"/>
                <a:buNone/>
              </a:pPr>
              <a:r>
                <a:t/>
              </a:r>
              <a:endParaRPr b="0" i="0" sz="2400" u="none" cap="none" strike="noStrike">
                <a:solidFill>
                  <a:schemeClr val="dk1"/>
                </a:solidFill>
                <a:latin typeface="Arial"/>
                <a:ea typeface="Arial"/>
                <a:cs typeface="Arial"/>
                <a:sym typeface="Arial"/>
              </a:endParaRPr>
            </a:p>
          </p:txBody>
        </p:sp>
        <p:sp>
          <p:nvSpPr>
            <p:cNvPr id="1562" name="Google Shape;1562;p117"/>
            <p:cNvSpPr txBox="1"/>
            <p:nvPr/>
          </p:nvSpPr>
          <p:spPr>
            <a:xfrm>
              <a:off x="2180076" y="1339670"/>
              <a:ext cx="1107900" cy="646500"/>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ja-JP" sz="1800">
                  <a:solidFill>
                    <a:srgbClr val="000000"/>
                  </a:solidFill>
                  <a:latin typeface="Arial"/>
                  <a:ea typeface="Arial"/>
                  <a:cs typeface="Arial"/>
                  <a:sym typeface="Arial"/>
                </a:rPr>
                <a:t>公債の</a:t>
              </a:r>
              <a:endParaRPr/>
            </a:p>
            <a:p>
              <a:pPr indent="0" lvl="0" marL="0" marR="0" rtl="0" algn="ctr">
                <a:spcBef>
                  <a:spcPts val="0"/>
                </a:spcBef>
                <a:spcAft>
                  <a:spcPts val="0"/>
                </a:spcAft>
                <a:buNone/>
              </a:pPr>
              <a:r>
                <a:rPr lang="ja-JP" sz="1800">
                  <a:solidFill>
                    <a:srgbClr val="000000"/>
                  </a:solidFill>
                  <a:latin typeface="Arial"/>
                  <a:ea typeface="Arial"/>
                  <a:cs typeface="Arial"/>
                  <a:sym typeface="Arial"/>
                </a:rPr>
                <a:t>債務残高</a:t>
              </a:r>
              <a:endParaRPr/>
            </a:p>
          </p:txBody>
        </p:sp>
      </p:grpSp>
      <p:grpSp>
        <p:nvGrpSpPr>
          <p:cNvPr id="1563" name="Google Shape;1563;p117"/>
          <p:cNvGrpSpPr/>
          <p:nvPr/>
        </p:nvGrpSpPr>
        <p:grpSpPr>
          <a:xfrm>
            <a:off x="6790325" y="2499960"/>
            <a:ext cx="1982400" cy="1110300"/>
            <a:chOff x="1747258" y="1133884"/>
            <a:chExt cx="1982400" cy="1110300"/>
          </a:xfrm>
        </p:grpSpPr>
        <p:sp>
          <p:nvSpPr>
            <p:cNvPr id="1564" name="Google Shape;1564;p117"/>
            <p:cNvSpPr/>
            <p:nvPr/>
          </p:nvSpPr>
          <p:spPr>
            <a:xfrm>
              <a:off x="1747258" y="1133884"/>
              <a:ext cx="1982400" cy="1110300"/>
            </a:xfrm>
            <a:prstGeom prst="ellipse">
              <a:avLst/>
            </a:prstGeom>
            <a:solidFill>
              <a:srgbClr val="FBD1ED"/>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2400"/>
                <a:buFont typeface="Arial"/>
                <a:buNone/>
              </a:pPr>
              <a:r>
                <a:t/>
              </a:r>
              <a:endParaRPr b="0" i="0" sz="2400" u="none" cap="none" strike="noStrike">
                <a:solidFill>
                  <a:schemeClr val="dk1"/>
                </a:solidFill>
                <a:latin typeface="Arial"/>
                <a:ea typeface="Arial"/>
                <a:cs typeface="Arial"/>
                <a:sym typeface="Arial"/>
              </a:endParaRPr>
            </a:p>
          </p:txBody>
        </p:sp>
        <p:sp>
          <p:nvSpPr>
            <p:cNvPr id="1565" name="Google Shape;1565;p117"/>
            <p:cNvSpPr txBox="1"/>
            <p:nvPr/>
          </p:nvSpPr>
          <p:spPr>
            <a:xfrm>
              <a:off x="1848933" y="1321624"/>
              <a:ext cx="1767600" cy="752700"/>
            </a:xfrm>
            <a:prstGeom prst="rect">
              <a:avLst/>
            </a:prstGeom>
            <a:noFill/>
            <a:ln>
              <a:noFill/>
            </a:ln>
          </p:spPr>
          <p:txBody>
            <a:bodyPr anchorCtr="0" anchor="t" bIns="45700" lIns="91425" spcFirstLastPara="1" rIns="91425" wrap="square" tIns="45700">
              <a:spAutoFit/>
            </a:bodyPr>
            <a:lstStyle/>
            <a:p>
              <a:pPr indent="0" lvl="0" marL="0" marR="0" rtl="0" algn="ctr">
                <a:lnSpc>
                  <a:spcPct val="110000"/>
                </a:lnSpc>
                <a:spcBef>
                  <a:spcPts val="0"/>
                </a:spcBef>
                <a:spcAft>
                  <a:spcPts val="0"/>
                </a:spcAft>
                <a:buNone/>
              </a:pPr>
              <a:r>
                <a:rPr lang="ja-JP" sz="1800">
                  <a:solidFill>
                    <a:srgbClr val="000000"/>
                  </a:solidFill>
                  <a:latin typeface="Arial"/>
                  <a:ea typeface="Arial"/>
                  <a:cs typeface="Arial"/>
                  <a:sym typeface="Arial"/>
                </a:rPr>
                <a:t>少子高齢化</a:t>
              </a:r>
              <a:endParaRPr/>
            </a:p>
            <a:p>
              <a:pPr indent="0" lvl="0" marL="0" marR="0" rtl="0" algn="ctr">
                <a:lnSpc>
                  <a:spcPct val="110000"/>
                </a:lnSpc>
                <a:spcBef>
                  <a:spcPts val="0"/>
                </a:spcBef>
                <a:spcAft>
                  <a:spcPts val="0"/>
                </a:spcAft>
                <a:buNone/>
              </a:pPr>
              <a:r>
                <a:rPr lang="ja-JP" sz="1100">
                  <a:solidFill>
                    <a:srgbClr val="000000"/>
                  </a:solidFill>
                  <a:latin typeface="Arial"/>
                  <a:ea typeface="Arial"/>
                  <a:cs typeface="Arial"/>
                  <a:sym typeface="Arial"/>
                </a:rPr>
                <a:t>（社会保障費の増加、</a:t>
              </a:r>
              <a:endParaRPr sz="1300"/>
            </a:p>
            <a:p>
              <a:pPr indent="0" lvl="0" marL="0" marR="0" rtl="0" algn="ctr">
                <a:lnSpc>
                  <a:spcPct val="110000"/>
                </a:lnSpc>
                <a:spcBef>
                  <a:spcPts val="0"/>
                </a:spcBef>
                <a:spcAft>
                  <a:spcPts val="0"/>
                </a:spcAft>
                <a:buNone/>
              </a:pPr>
              <a:r>
                <a:rPr lang="ja-JP" sz="1100">
                  <a:solidFill>
                    <a:srgbClr val="000000"/>
                  </a:solidFill>
                  <a:latin typeface="Arial"/>
                  <a:ea typeface="Arial"/>
                  <a:cs typeface="Arial"/>
                  <a:sym typeface="Arial"/>
                </a:rPr>
                <a:t>働き手の減少）</a:t>
              </a:r>
              <a:endParaRPr sz="1300"/>
            </a:p>
          </p:txBody>
        </p:sp>
      </p:grpSp>
      <p:grpSp>
        <p:nvGrpSpPr>
          <p:cNvPr id="1566" name="Google Shape;1566;p117"/>
          <p:cNvGrpSpPr/>
          <p:nvPr/>
        </p:nvGrpSpPr>
        <p:grpSpPr>
          <a:xfrm>
            <a:off x="6050675" y="3875440"/>
            <a:ext cx="2074200" cy="1110300"/>
            <a:chOff x="1710897" y="1133884"/>
            <a:chExt cx="2074200" cy="1110300"/>
          </a:xfrm>
        </p:grpSpPr>
        <p:sp>
          <p:nvSpPr>
            <p:cNvPr id="1567" name="Google Shape;1567;p117"/>
            <p:cNvSpPr/>
            <p:nvPr/>
          </p:nvSpPr>
          <p:spPr>
            <a:xfrm>
              <a:off x="1747258" y="1133884"/>
              <a:ext cx="1982400" cy="1110300"/>
            </a:xfrm>
            <a:prstGeom prst="ellipse">
              <a:avLst/>
            </a:prstGeom>
            <a:solidFill>
              <a:srgbClr val="FFD7C5"/>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2400"/>
                <a:buFont typeface="Arial"/>
                <a:buNone/>
              </a:pPr>
              <a:r>
                <a:t/>
              </a:r>
              <a:endParaRPr b="0" i="0" sz="2400" u="none" cap="none" strike="noStrike">
                <a:solidFill>
                  <a:schemeClr val="dk1"/>
                </a:solidFill>
                <a:latin typeface="Arial"/>
                <a:ea typeface="Arial"/>
                <a:cs typeface="Arial"/>
                <a:sym typeface="Arial"/>
              </a:endParaRPr>
            </a:p>
          </p:txBody>
        </p:sp>
        <p:sp>
          <p:nvSpPr>
            <p:cNvPr id="1568" name="Google Shape;1568;p117"/>
            <p:cNvSpPr txBox="1"/>
            <p:nvPr/>
          </p:nvSpPr>
          <p:spPr>
            <a:xfrm>
              <a:off x="1710897" y="1288519"/>
              <a:ext cx="2074200" cy="720300"/>
            </a:xfrm>
            <a:prstGeom prst="rect">
              <a:avLst/>
            </a:prstGeom>
            <a:noFill/>
            <a:ln>
              <a:noFill/>
            </a:ln>
          </p:spPr>
          <p:txBody>
            <a:bodyPr anchorCtr="0" anchor="t" bIns="45700" lIns="91425" spcFirstLastPara="1" rIns="91425" wrap="square" tIns="45700">
              <a:spAutoFit/>
            </a:bodyPr>
            <a:lstStyle/>
            <a:p>
              <a:pPr indent="0" lvl="0" marL="0" marR="0" rtl="0" algn="ctr">
                <a:lnSpc>
                  <a:spcPct val="110000"/>
                </a:lnSpc>
                <a:spcBef>
                  <a:spcPts val="0"/>
                </a:spcBef>
                <a:spcAft>
                  <a:spcPts val="0"/>
                </a:spcAft>
                <a:buNone/>
              </a:pPr>
              <a:r>
                <a:rPr lang="ja-JP" sz="1800">
                  <a:solidFill>
                    <a:srgbClr val="000000"/>
                  </a:solidFill>
                  <a:latin typeface="Arial"/>
                  <a:ea typeface="Arial"/>
                  <a:cs typeface="Arial"/>
                  <a:sym typeface="Arial"/>
                </a:rPr>
                <a:t>雇用環境の変化</a:t>
              </a:r>
              <a:endParaRPr/>
            </a:p>
            <a:p>
              <a:pPr indent="0" lvl="0" marL="0" marR="0" rtl="0" algn="ctr">
                <a:lnSpc>
                  <a:spcPct val="110000"/>
                </a:lnSpc>
                <a:spcBef>
                  <a:spcPts val="0"/>
                </a:spcBef>
                <a:spcAft>
                  <a:spcPts val="0"/>
                </a:spcAft>
                <a:buNone/>
              </a:pPr>
              <a:r>
                <a:rPr lang="ja-JP" sz="1000">
                  <a:solidFill>
                    <a:srgbClr val="000000"/>
                  </a:solidFill>
                  <a:latin typeface="Arial"/>
                  <a:ea typeface="Arial"/>
                  <a:cs typeface="Arial"/>
                  <a:sym typeface="Arial"/>
                </a:rPr>
                <a:t>（非正規労働者の増加、</a:t>
              </a:r>
              <a:endParaRPr sz="1200"/>
            </a:p>
            <a:p>
              <a:pPr indent="0" lvl="0" marL="0" marR="0" rtl="0" algn="ctr">
                <a:lnSpc>
                  <a:spcPct val="110000"/>
                </a:lnSpc>
                <a:spcBef>
                  <a:spcPts val="0"/>
                </a:spcBef>
                <a:spcAft>
                  <a:spcPts val="0"/>
                </a:spcAft>
                <a:buNone/>
              </a:pPr>
              <a:r>
                <a:rPr lang="ja-JP" sz="1000">
                  <a:solidFill>
                    <a:srgbClr val="000000"/>
                  </a:solidFill>
                  <a:latin typeface="Arial"/>
                  <a:ea typeface="Arial"/>
                  <a:cs typeface="Arial"/>
                  <a:sym typeface="Arial"/>
                </a:rPr>
                <a:t>外国人労働者の受け入れ）</a:t>
              </a:r>
              <a:endParaRPr sz="1200"/>
            </a:p>
          </p:txBody>
        </p:sp>
      </p:grpSp>
      <p:sp>
        <p:nvSpPr>
          <p:cNvPr id="1569" name="Google Shape;1569;p117"/>
          <p:cNvSpPr txBox="1"/>
          <p:nvPr>
            <p:ph idx="12" type="sldNum"/>
          </p:nvPr>
        </p:nvSpPr>
        <p:spPr>
          <a:xfrm>
            <a:off x="8769893" y="6443281"/>
            <a:ext cx="374100" cy="298500"/>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None/>
            </a:pPr>
            <a:fld id="{00000000-1234-1234-1234-123412341234}" type="slidenum">
              <a:rPr lang="ja-JP"/>
              <a:t>‹#›</a:t>
            </a:fld>
            <a:endParaRPr/>
          </a:p>
        </p:txBody>
      </p:sp>
      <p:sp>
        <p:nvSpPr>
          <p:cNvPr id="1570" name="Google Shape;1570;p117"/>
          <p:cNvSpPr txBox="1"/>
          <p:nvPr/>
        </p:nvSpPr>
        <p:spPr>
          <a:xfrm>
            <a:off x="323850" y="5305025"/>
            <a:ext cx="8724600" cy="1066500"/>
          </a:xfrm>
          <a:prstGeom prst="rect">
            <a:avLst/>
          </a:prstGeom>
          <a:noFill/>
          <a:ln>
            <a:noFill/>
          </a:ln>
        </p:spPr>
        <p:txBody>
          <a:bodyPr anchorCtr="0" anchor="t" bIns="45700" lIns="91425" spcFirstLastPara="1" rIns="91425" wrap="square" tIns="45700">
            <a:noAutofit/>
          </a:bodyPr>
          <a:lstStyle/>
          <a:p>
            <a:pPr indent="0" lvl="0" marL="105750" marR="0" rtl="0" algn="l">
              <a:lnSpc>
                <a:spcPct val="120000"/>
              </a:lnSpc>
              <a:spcBef>
                <a:spcPts val="0"/>
              </a:spcBef>
              <a:spcAft>
                <a:spcPts val="0"/>
              </a:spcAft>
              <a:buNone/>
            </a:pPr>
            <a:r>
              <a:rPr lang="ja-JP" sz="1700">
                <a:solidFill>
                  <a:schemeClr val="dk1"/>
                </a:solidFill>
                <a:latin typeface="Arial"/>
                <a:ea typeface="Arial"/>
                <a:cs typeface="Arial"/>
                <a:sym typeface="Arial"/>
              </a:rPr>
              <a:t>税金を考えることは、日本の将来の姿を考えることにも通じます。</a:t>
            </a:r>
            <a:endParaRPr/>
          </a:p>
          <a:p>
            <a:pPr indent="0" lvl="0" marL="105750" marR="0" rtl="0" algn="l">
              <a:lnSpc>
                <a:spcPct val="120000"/>
              </a:lnSpc>
              <a:spcBef>
                <a:spcPts val="0"/>
              </a:spcBef>
              <a:spcAft>
                <a:spcPts val="0"/>
              </a:spcAft>
              <a:buNone/>
            </a:pPr>
            <a:r>
              <a:rPr lang="ja-JP" sz="1700">
                <a:solidFill>
                  <a:schemeClr val="dk1"/>
                </a:solidFill>
                <a:latin typeface="Arial"/>
                <a:ea typeface="Arial"/>
                <a:cs typeface="Arial"/>
                <a:sym typeface="Arial"/>
              </a:rPr>
              <a:t>様々な課題がある中、税金のあり方や国民の負担と受益（福祉・公共サービス）が</a:t>
            </a:r>
            <a:endParaRPr sz="1700">
              <a:solidFill>
                <a:schemeClr val="dk1"/>
              </a:solidFill>
              <a:latin typeface="Arial"/>
              <a:ea typeface="Arial"/>
              <a:cs typeface="Arial"/>
              <a:sym typeface="Arial"/>
            </a:endParaRPr>
          </a:p>
          <a:p>
            <a:pPr indent="0" lvl="0" marL="105750" marR="0" rtl="0" algn="l">
              <a:lnSpc>
                <a:spcPct val="120000"/>
              </a:lnSpc>
              <a:spcBef>
                <a:spcPts val="0"/>
              </a:spcBef>
              <a:spcAft>
                <a:spcPts val="0"/>
              </a:spcAft>
              <a:buNone/>
            </a:pPr>
            <a:r>
              <a:rPr lang="ja-JP" sz="1700">
                <a:solidFill>
                  <a:schemeClr val="dk1"/>
                </a:solidFill>
                <a:latin typeface="Arial"/>
                <a:ea typeface="Arial"/>
                <a:cs typeface="Arial"/>
                <a:sym typeface="Arial"/>
              </a:rPr>
              <a:t>どうあるべきか、私たち一人ひとりが考えることが大切です。</a:t>
            </a:r>
            <a:endParaRPr/>
          </a:p>
        </p:txBody>
      </p:sp>
    </p:spTree>
  </p:cSld>
  <p:clrMapOvr>
    <a:masterClrMapping/>
  </p:clrMapOvr>
  <mc:AlternateContent>
    <mc:Choice Requires="p14">
      <p:transition spd="slow" p14:dur="700">
        <p:fade/>
      </p:transition>
    </mc:Choice>
    <mc:Fallback>
      <p:transition spd="slow">
        <p:fade/>
      </p:transition>
    </mc:Fallback>
  </mc:AlternateContent>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548"/>
                                        </p:tgtEl>
                                        <p:attrNameLst>
                                          <p:attrName>style.visibility</p:attrName>
                                        </p:attrNameLst>
                                      </p:cBhvr>
                                      <p:to>
                                        <p:strVal val="visible"/>
                                      </p:to>
                                    </p:set>
                                    <p:animEffect filter="fade" transition="in">
                                      <p:cBhvr>
                                        <p:cTn dur="500"/>
                                        <p:tgtEl>
                                          <p:spTgt spid="1548"/>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560"/>
                                        </p:tgtEl>
                                        <p:attrNameLst>
                                          <p:attrName>style.visibility</p:attrName>
                                        </p:attrNameLst>
                                      </p:cBhvr>
                                      <p:to>
                                        <p:strVal val="visible"/>
                                      </p:to>
                                    </p:set>
                                    <p:animEffect filter="fade" transition="in">
                                      <p:cBhvr>
                                        <p:cTn dur="500"/>
                                        <p:tgtEl>
                                          <p:spTgt spid="1560"/>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557"/>
                                        </p:tgtEl>
                                        <p:attrNameLst>
                                          <p:attrName>style.visibility</p:attrName>
                                        </p:attrNameLst>
                                      </p:cBhvr>
                                      <p:to>
                                        <p:strVal val="visible"/>
                                      </p:to>
                                    </p:set>
                                    <p:animEffect filter="fade" transition="in">
                                      <p:cBhvr>
                                        <p:cTn dur="500"/>
                                        <p:tgtEl>
                                          <p:spTgt spid="1557"/>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552"/>
                                        </p:tgtEl>
                                        <p:attrNameLst>
                                          <p:attrName>style.visibility</p:attrName>
                                        </p:attrNameLst>
                                      </p:cBhvr>
                                      <p:to>
                                        <p:strVal val="visible"/>
                                      </p:to>
                                    </p:set>
                                    <p:animEffect filter="fade" transition="in">
                                      <p:cBhvr>
                                        <p:cTn dur="500"/>
                                        <p:tgtEl>
                                          <p:spTgt spid="1552"/>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549"/>
                                        </p:tgtEl>
                                        <p:attrNameLst>
                                          <p:attrName>style.visibility</p:attrName>
                                        </p:attrNameLst>
                                      </p:cBhvr>
                                      <p:to>
                                        <p:strVal val="visible"/>
                                      </p:to>
                                    </p:set>
                                    <p:animEffect filter="fade" transition="in">
                                      <p:cBhvr>
                                        <p:cTn dur="500"/>
                                        <p:tgtEl>
                                          <p:spTgt spid="1549"/>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563"/>
                                        </p:tgtEl>
                                        <p:attrNameLst>
                                          <p:attrName>style.visibility</p:attrName>
                                        </p:attrNameLst>
                                      </p:cBhvr>
                                      <p:to>
                                        <p:strVal val="visible"/>
                                      </p:to>
                                    </p:set>
                                    <p:animEffect filter="fade" transition="in">
                                      <p:cBhvr>
                                        <p:cTn dur="500"/>
                                        <p:tgtEl>
                                          <p:spTgt spid="1563"/>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566"/>
                                        </p:tgtEl>
                                        <p:attrNameLst>
                                          <p:attrName>style.visibility</p:attrName>
                                        </p:attrNameLst>
                                      </p:cBhvr>
                                      <p:to>
                                        <p:strVal val="visible"/>
                                      </p:to>
                                    </p:set>
                                    <p:animEffect filter="fade" transition="in">
                                      <p:cBhvr>
                                        <p:cTn dur="500"/>
                                        <p:tgtEl>
                                          <p:spTgt spid="1566"/>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556"/>
                                        </p:tgtEl>
                                        <p:attrNameLst>
                                          <p:attrName>style.visibility</p:attrName>
                                        </p:attrNameLst>
                                      </p:cBhvr>
                                      <p:to>
                                        <p:strVal val="visible"/>
                                      </p:to>
                                    </p:set>
                                    <p:animEffect filter="fade" transition="in">
                                      <p:cBhvr>
                                        <p:cTn dur="100"/>
                                        <p:tgtEl>
                                          <p:spTgt spid="1556"/>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570"/>
                                        </p:tgtEl>
                                        <p:attrNameLst>
                                          <p:attrName>style.visibility</p:attrName>
                                        </p:attrNameLst>
                                      </p:cBhvr>
                                      <p:to>
                                        <p:strVal val="visible"/>
                                      </p:to>
                                    </p:set>
                                    <p:animEffect filter="fade" transition="in">
                                      <p:cBhvr>
                                        <p:cTn dur="1000"/>
                                        <p:tgtEl>
                                          <p:spTgt spid="1570"/>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74" name="Shape 1574"/>
        <p:cNvGrpSpPr/>
        <p:nvPr/>
      </p:nvGrpSpPr>
      <p:grpSpPr>
        <a:xfrm>
          <a:off x="0" y="0"/>
          <a:ext cx="0" cy="0"/>
          <a:chOff x="0" y="0"/>
          <a:chExt cx="0" cy="0"/>
        </a:xfrm>
      </p:grpSpPr>
      <p:sp>
        <p:nvSpPr>
          <p:cNvPr id="1575" name="Google Shape;1575;p118"/>
          <p:cNvSpPr txBox="1"/>
          <p:nvPr/>
        </p:nvSpPr>
        <p:spPr>
          <a:xfrm>
            <a:off x="240030" y="134966"/>
            <a:ext cx="8771100" cy="457200"/>
          </a:xfrm>
          <a:prstGeom prst="rect">
            <a:avLst/>
          </a:prstGeom>
          <a:no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rPr lang="ja-JP" sz="2200">
                <a:solidFill>
                  <a:schemeClr val="dk1"/>
                </a:solidFill>
                <a:latin typeface="Arial"/>
                <a:ea typeface="Arial"/>
                <a:cs typeface="Arial"/>
                <a:sym typeface="Arial"/>
              </a:rPr>
              <a:t>国税庁ホームページの紹介</a:t>
            </a:r>
            <a:endParaRPr/>
          </a:p>
        </p:txBody>
      </p:sp>
      <p:sp>
        <p:nvSpPr>
          <p:cNvPr id="1576" name="Google Shape;1576;p118"/>
          <p:cNvSpPr txBox="1"/>
          <p:nvPr>
            <p:ph idx="12" type="sldNum"/>
          </p:nvPr>
        </p:nvSpPr>
        <p:spPr>
          <a:xfrm>
            <a:off x="8769893" y="6443281"/>
            <a:ext cx="374100" cy="298500"/>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Clr>
                <a:srgbClr val="000000"/>
              </a:buClr>
              <a:buFont typeface="Arial"/>
              <a:buNone/>
            </a:pPr>
            <a:fld id="{00000000-1234-1234-1234-123412341234}" type="slidenum">
              <a:rPr lang="ja-JP"/>
              <a:t>‹#›</a:t>
            </a:fld>
            <a:endParaRPr/>
          </a:p>
        </p:txBody>
      </p:sp>
      <p:pic>
        <p:nvPicPr>
          <p:cNvPr id="1577" name="Google Shape;1577;p118"/>
          <p:cNvPicPr preferRelativeResize="0"/>
          <p:nvPr/>
        </p:nvPicPr>
        <p:blipFill rotWithShape="1">
          <a:blip r:embed="rId3">
            <a:alphaModFix/>
          </a:blip>
          <a:srcRect b="0" l="0" r="0" t="0"/>
          <a:stretch/>
        </p:blipFill>
        <p:spPr>
          <a:xfrm>
            <a:off x="8261595" y="62531"/>
            <a:ext cx="606279" cy="602069"/>
          </a:xfrm>
          <a:prstGeom prst="rect">
            <a:avLst/>
          </a:prstGeom>
          <a:noFill/>
          <a:ln>
            <a:noFill/>
          </a:ln>
        </p:spPr>
      </p:pic>
      <p:grpSp>
        <p:nvGrpSpPr>
          <p:cNvPr id="1578" name="Google Shape;1578;p118"/>
          <p:cNvGrpSpPr/>
          <p:nvPr/>
        </p:nvGrpSpPr>
        <p:grpSpPr>
          <a:xfrm>
            <a:off x="402715" y="4534153"/>
            <a:ext cx="2006283" cy="1408682"/>
            <a:chOff x="276126" y="4999439"/>
            <a:chExt cx="2070467" cy="1453749"/>
          </a:xfrm>
        </p:grpSpPr>
        <p:pic>
          <p:nvPicPr>
            <p:cNvPr descr="コンピュータ が含まれている画像&#10;&#10;自動的に生成された説明" id="1579" name="Google Shape;1579;p118"/>
            <p:cNvPicPr preferRelativeResize="0"/>
            <p:nvPr/>
          </p:nvPicPr>
          <p:blipFill rotWithShape="1">
            <a:blip r:embed="rId4">
              <a:alphaModFix/>
            </a:blip>
            <a:srcRect b="0" l="0" r="0" t="0"/>
            <a:stretch/>
          </p:blipFill>
          <p:spPr>
            <a:xfrm>
              <a:off x="276126" y="4999439"/>
              <a:ext cx="2070467" cy="1453749"/>
            </a:xfrm>
            <a:prstGeom prst="rect">
              <a:avLst/>
            </a:prstGeom>
            <a:noFill/>
            <a:ln>
              <a:noFill/>
            </a:ln>
          </p:spPr>
        </p:pic>
        <p:pic>
          <p:nvPicPr>
            <p:cNvPr id="1580" name="Google Shape;1580;p118"/>
            <p:cNvPicPr preferRelativeResize="0"/>
            <p:nvPr/>
          </p:nvPicPr>
          <p:blipFill rotWithShape="1">
            <a:blip r:embed="rId5">
              <a:alphaModFix/>
            </a:blip>
            <a:srcRect b="0" l="0" r="0" t="0"/>
            <a:stretch/>
          </p:blipFill>
          <p:spPr>
            <a:xfrm>
              <a:off x="1217079" y="5450114"/>
              <a:ext cx="548824" cy="413744"/>
            </a:xfrm>
            <a:prstGeom prst="rect">
              <a:avLst/>
            </a:prstGeom>
            <a:noFill/>
            <a:ln>
              <a:noFill/>
            </a:ln>
          </p:spPr>
        </p:pic>
      </p:grpSp>
      <p:grpSp>
        <p:nvGrpSpPr>
          <p:cNvPr id="1581" name="Google Shape;1581;p118"/>
          <p:cNvGrpSpPr/>
          <p:nvPr/>
        </p:nvGrpSpPr>
        <p:grpSpPr>
          <a:xfrm>
            <a:off x="449171" y="6405325"/>
            <a:ext cx="8352828" cy="374400"/>
            <a:chOff x="322211" y="6410880"/>
            <a:chExt cx="8532000" cy="374400"/>
          </a:xfrm>
        </p:grpSpPr>
        <p:sp>
          <p:nvSpPr>
            <p:cNvPr id="1582" name="Google Shape;1582;p118"/>
            <p:cNvSpPr/>
            <p:nvPr/>
          </p:nvSpPr>
          <p:spPr>
            <a:xfrm>
              <a:off x="322211" y="6410880"/>
              <a:ext cx="8532000" cy="374400"/>
            </a:xfrm>
            <a:prstGeom prst="rect">
              <a:avLst/>
            </a:prstGeom>
            <a:noFill/>
            <a:ln cap="flat" cmpd="sng" w="22225">
              <a:solidFill>
                <a:srgbClr val="005BAD"/>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2400"/>
                <a:buFont typeface="Arial"/>
                <a:buNone/>
              </a:pPr>
              <a:r>
                <a:t/>
              </a:r>
              <a:endParaRPr b="0" i="0" sz="2400" u="none" cap="none" strike="noStrike">
                <a:solidFill>
                  <a:schemeClr val="dk1"/>
                </a:solidFill>
                <a:latin typeface="Arial"/>
                <a:ea typeface="Arial"/>
                <a:cs typeface="Arial"/>
                <a:sym typeface="Arial"/>
              </a:endParaRPr>
            </a:p>
          </p:txBody>
        </p:sp>
        <p:sp>
          <p:nvSpPr>
            <p:cNvPr id="1583" name="Google Shape;1583;p118"/>
            <p:cNvSpPr/>
            <p:nvPr/>
          </p:nvSpPr>
          <p:spPr>
            <a:xfrm>
              <a:off x="322212" y="6449705"/>
              <a:ext cx="8497800" cy="296700"/>
            </a:xfrm>
            <a:prstGeom prst="rect">
              <a:avLst/>
            </a:prstGeom>
            <a:solidFill>
              <a:srgbClr val="CCECFF">
                <a:alpha val="29800"/>
              </a:srgbClr>
            </a:solidFill>
            <a:ln cap="flat" cmpd="sng" w="9525">
              <a:solidFill>
                <a:srgbClr val="005BAD"/>
              </a:solidFill>
              <a:prstDash val="dash"/>
              <a:round/>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2400"/>
                <a:buFont typeface="Arial"/>
                <a:buNone/>
              </a:pPr>
              <a:r>
                <a:t/>
              </a:r>
              <a:endParaRPr b="0" i="0" sz="2400" u="none" cap="none" strike="noStrike">
                <a:solidFill>
                  <a:schemeClr val="dk1"/>
                </a:solidFill>
                <a:latin typeface="Arial"/>
                <a:ea typeface="Arial"/>
                <a:cs typeface="Arial"/>
                <a:sym typeface="Arial"/>
              </a:endParaRPr>
            </a:p>
          </p:txBody>
        </p:sp>
      </p:grpSp>
      <p:sp>
        <p:nvSpPr>
          <p:cNvPr id="1584" name="Google Shape;1584;p118"/>
          <p:cNvSpPr txBox="1"/>
          <p:nvPr/>
        </p:nvSpPr>
        <p:spPr>
          <a:xfrm>
            <a:off x="906424" y="6482396"/>
            <a:ext cx="7113300" cy="2616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ja-JP" sz="1100">
                <a:solidFill>
                  <a:srgbClr val="005BAD"/>
                </a:solidFill>
                <a:latin typeface="MS PGothic"/>
                <a:ea typeface="MS PGothic"/>
                <a:cs typeface="MS PGothic"/>
                <a:sym typeface="MS PGothic"/>
              </a:rPr>
              <a:t>税の学習コーナー  </a:t>
            </a:r>
            <a:r>
              <a:rPr lang="ja-JP" sz="1100" u="sng">
                <a:solidFill>
                  <a:schemeClr val="dk1"/>
                </a:solidFill>
                <a:latin typeface="Arial"/>
                <a:ea typeface="Arial"/>
                <a:cs typeface="Arial"/>
                <a:sym typeface="Arial"/>
                <a:hlinkClick r:id="rId6">
                  <a:extLst>
                    <a:ext uri="{A12FA001-AC4F-418D-AE19-62706E023703}">
                      <ahyp:hlinkClr val="tx"/>
                    </a:ext>
                  </a:extLst>
                </a:hlinkClick>
              </a:rPr>
              <a:t>https://www.nta.go.jp/taxes/kids/index.htm</a:t>
            </a:r>
            <a:endParaRPr sz="1100">
              <a:solidFill>
                <a:schemeClr val="dk1"/>
              </a:solidFill>
              <a:latin typeface="Arial"/>
              <a:ea typeface="Arial"/>
              <a:cs typeface="Arial"/>
              <a:sym typeface="Arial"/>
            </a:endParaRPr>
          </a:p>
        </p:txBody>
      </p:sp>
      <p:grpSp>
        <p:nvGrpSpPr>
          <p:cNvPr id="1585" name="Google Shape;1585;p118"/>
          <p:cNvGrpSpPr/>
          <p:nvPr/>
        </p:nvGrpSpPr>
        <p:grpSpPr>
          <a:xfrm>
            <a:off x="-4" y="6108683"/>
            <a:ext cx="832642" cy="749313"/>
            <a:chOff x="-35154" y="5996310"/>
            <a:chExt cx="945432" cy="850815"/>
          </a:xfrm>
        </p:grpSpPr>
        <p:sp>
          <p:nvSpPr>
            <p:cNvPr id="1586" name="Google Shape;1586;p118"/>
            <p:cNvSpPr/>
            <p:nvPr/>
          </p:nvSpPr>
          <p:spPr>
            <a:xfrm rot="5400000">
              <a:off x="29731" y="6013480"/>
              <a:ext cx="803912" cy="863377"/>
            </a:xfrm>
            <a:custGeom>
              <a:rect b="b" l="l" r="r" t="t"/>
              <a:pathLst>
                <a:path extrusionOk="0" h="863377" w="803912">
                  <a:moveTo>
                    <a:pt x="0" y="529098"/>
                  </a:moveTo>
                  <a:cubicBezTo>
                    <a:pt x="0" y="236885"/>
                    <a:pt x="236885" y="0"/>
                    <a:pt x="529098" y="0"/>
                  </a:cubicBezTo>
                  <a:cubicBezTo>
                    <a:pt x="602151" y="0"/>
                    <a:pt x="671747" y="14806"/>
                    <a:pt x="735047" y="41580"/>
                  </a:cubicBezTo>
                  <a:lnTo>
                    <a:pt x="803912" y="78958"/>
                  </a:lnTo>
                  <a:lnTo>
                    <a:pt x="803912" y="863377"/>
                  </a:lnTo>
                  <a:lnTo>
                    <a:pt x="122089" y="863377"/>
                  </a:lnTo>
                  <a:lnTo>
                    <a:pt x="90362" y="824922"/>
                  </a:lnTo>
                  <a:cubicBezTo>
                    <a:pt x="33312" y="740478"/>
                    <a:pt x="0" y="638678"/>
                    <a:pt x="0" y="529098"/>
                  </a:cubicBezTo>
                  <a:close/>
                </a:path>
              </a:pathLst>
            </a:custGeom>
            <a:solidFill>
              <a:srgbClr val="DCF8C0"/>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1587" name="Google Shape;1587;p118"/>
            <p:cNvSpPr/>
            <p:nvPr/>
          </p:nvSpPr>
          <p:spPr>
            <a:xfrm rot="5400000">
              <a:off x="29731" y="5966578"/>
              <a:ext cx="850815" cy="910278"/>
            </a:xfrm>
            <a:custGeom>
              <a:rect b="b" l="l" r="r" t="t"/>
              <a:pathLst>
                <a:path extrusionOk="0" h="910278" w="850815">
                  <a:moveTo>
                    <a:pt x="0" y="576000"/>
                  </a:moveTo>
                  <a:cubicBezTo>
                    <a:pt x="0" y="257884"/>
                    <a:pt x="257884" y="0"/>
                    <a:pt x="576000" y="0"/>
                  </a:cubicBezTo>
                  <a:cubicBezTo>
                    <a:pt x="655529" y="0"/>
                    <a:pt x="731294" y="16118"/>
                    <a:pt x="800205" y="45266"/>
                  </a:cubicBezTo>
                  <a:lnTo>
                    <a:pt x="850815" y="72735"/>
                  </a:lnTo>
                  <a:lnTo>
                    <a:pt x="850815" y="125859"/>
                  </a:lnTo>
                  <a:lnTo>
                    <a:pt x="781950" y="88481"/>
                  </a:lnTo>
                  <a:cubicBezTo>
                    <a:pt x="718650" y="61707"/>
                    <a:pt x="649054" y="46901"/>
                    <a:pt x="576001" y="46901"/>
                  </a:cubicBezTo>
                  <a:cubicBezTo>
                    <a:pt x="283788" y="46901"/>
                    <a:pt x="46903" y="283786"/>
                    <a:pt x="46903" y="575999"/>
                  </a:cubicBezTo>
                  <a:cubicBezTo>
                    <a:pt x="46903" y="685579"/>
                    <a:pt x="80215" y="787379"/>
                    <a:pt x="137265" y="871823"/>
                  </a:cubicBezTo>
                  <a:lnTo>
                    <a:pt x="168992" y="910278"/>
                  </a:lnTo>
                  <a:lnTo>
                    <a:pt x="108463" y="910278"/>
                  </a:lnTo>
                  <a:lnTo>
                    <a:pt x="98372" y="898047"/>
                  </a:lnTo>
                  <a:cubicBezTo>
                    <a:pt x="36265" y="806117"/>
                    <a:pt x="0" y="695294"/>
                    <a:pt x="0" y="576000"/>
                  </a:cubicBezTo>
                  <a:close/>
                </a:path>
              </a:pathLst>
            </a:custGeom>
            <a:solidFill>
              <a:srgbClr val="005BAD"/>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1588" name="Google Shape;1588;p118"/>
            <p:cNvSpPr txBox="1"/>
            <p:nvPr/>
          </p:nvSpPr>
          <p:spPr>
            <a:xfrm>
              <a:off x="-35154" y="6181034"/>
              <a:ext cx="825600" cy="584700"/>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b="1" i="0" lang="ja-JP" sz="1400">
                  <a:solidFill>
                    <a:srgbClr val="005BAD"/>
                  </a:solidFill>
                  <a:latin typeface="MS PGothic"/>
                  <a:ea typeface="MS PGothic"/>
                  <a:cs typeface="MS PGothic"/>
                  <a:sym typeface="MS PGothic"/>
                </a:rPr>
                <a:t>もっと</a:t>
              </a:r>
              <a:endParaRPr b="1" i="0" sz="1400">
                <a:solidFill>
                  <a:srgbClr val="005BAD"/>
                </a:solidFill>
                <a:latin typeface="MS PGothic"/>
                <a:ea typeface="MS PGothic"/>
                <a:cs typeface="MS PGothic"/>
                <a:sym typeface="MS PGothic"/>
              </a:endParaRPr>
            </a:p>
            <a:p>
              <a:pPr indent="0" lvl="0" marL="0" marR="0" rtl="0" algn="ctr">
                <a:spcBef>
                  <a:spcPts val="0"/>
                </a:spcBef>
                <a:spcAft>
                  <a:spcPts val="0"/>
                </a:spcAft>
                <a:buNone/>
              </a:pPr>
              <a:r>
                <a:rPr b="1" lang="ja-JP" sz="1400">
                  <a:solidFill>
                    <a:srgbClr val="005BAD"/>
                  </a:solidFill>
                  <a:latin typeface="MS PGothic"/>
                  <a:ea typeface="MS PGothic"/>
                  <a:cs typeface="MS PGothic"/>
                  <a:sym typeface="MS PGothic"/>
                </a:rPr>
                <a:t>詳しく</a:t>
              </a:r>
              <a:endParaRPr b="1" i="0" sz="1400">
                <a:solidFill>
                  <a:srgbClr val="005BAD"/>
                </a:solidFill>
                <a:latin typeface="MS PGothic"/>
                <a:ea typeface="MS PGothic"/>
                <a:cs typeface="MS PGothic"/>
                <a:sym typeface="MS PGothic"/>
              </a:endParaRPr>
            </a:p>
          </p:txBody>
        </p:sp>
      </p:grpSp>
      <p:grpSp>
        <p:nvGrpSpPr>
          <p:cNvPr id="1589" name="Google Shape;1589;p118"/>
          <p:cNvGrpSpPr/>
          <p:nvPr/>
        </p:nvGrpSpPr>
        <p:grpSpPr>
          <a:xfrm>
            <a:off x="1361616" y="1348556"/>
            <a:ext cx="7390624" cy="4477586"/>
            <a:chOff x="1361616" y="1348556"/>
            <a:chExt cx="7390624" cy="4477586"/>
          </a:xfrm>
        </p:grpSpPr>
        <p:sp>
          <p:nvSpPr>
            <p:cNvPr id="1590" name="Google Shape;1590;p118"/>
            <p:cNvSpPr/>
            <p:nvPr/>
          </p:nvSpPr>
          <p:spPr>
            <a:xfrm>
              <a:off x="1361616" y="1348556"/>
              <a:ext cx="1528150" cy="4477586"/>
            </a:xfrm>
            <a:custGeom>
              <a:rect b="b" l="l" r="r" t="t"/>
              <a:pathLst>
                <a:path extrusionOk="0" h="4616068" w="1575412">
                  <a:moveTo>
                    <a:pt x="1553379" y="0"/>
                  </a:moveTo>
                  <a:lnTo>
                    <a:pt x="0" y="3888955"/>
                  </a:lnTo>
                  <a:lnTo>
                    <a:pt x="0" y="4318612"/>
                  </a:lnTo>
                  <a:lnTo>
                    <a:pt x="550844" y="4329629"/>
                  </a:lnTo>
                  <a:lnTo>
                    <a:pt x="1575412" y="4616068"/>
                  </a:lnTo>
                  <a:lnTo>
                    <a:pt x="1553379" y="66102"/>
                  </a:lnTo>
                  <a:lnTo>
                    <a:pt x="1553379" y="0"/>
                  </a:lnTo>
                  <a:close/>
                </a:path>
              </a:pathLst>
            </a:custGeom>
            <a:solidFill>
              <a:srgbClr val="AFF0FF">
                <a:alpha val="40000"/>
              </a:srgbClr>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2400"/>
                <a:buFont typeface="Arial"/>
                <a:buNone/>
              </a:pPr>
              <a:r>
                <a:t/>
              </a:r>
              <a:endParaRPr b="0" i="0" sz="2400" u="none" cap="none" strike="noStrike">
                <a:solidFill>
                  <a:schemeClr val="dk1"/>
                </a:solidFill>
                <a:latin typeface="Arial"/>
                <a:ea typeface="Arial"/>
                <a:cs typeface="Arial"/>
                <a:sym typeface="Arial"/>
              </a:endParaRPr>
            </a:p>
          </p:txBody>
        </p:sp>
        <p:pic>
          <p:nvPicPr>
            <p:cNvPr id="1591" name="Google Shape;1591;p118"/>
            <p:cNvPicPr preferRelativeResize="0"/>
            <p:nvPr/>
          </p:nvPicPr>
          <p:blipFill rotWithShape="1">
            <a:blip r:embed="rId7">
              <a:alphaModFix/>
            </a:blip>
            <a:srcRect b="0" l="0" r="0" t="0"/>
            <a:stretch/>
          </p:blipFill>
          <p:spPr>
            <a:xfrm>
              <a:off x="2888246" y="1388762"/>
              <a:ext cx="5863994" cy="4422180"/>
            </a:xfrm>
            <a:prstGeom prst="rect">
              <a:avLst/>
            </a:prstGeom>
            <a:noFill/>
            <a:ln cap="flat" cmpd="sng" w="28575">
              <a:solidFill>
                <a:schemeClr val="dk1"/>
              </a:solidFill>
              <a:prstDash val="solid"/>
              <a:round/>
              <a:headEnd len="sm" w="sm" type="none"/>
              <a:tailEnd len="sm" w="sm" type="none"/>
            </a:ln>
          </p:spPr>
        </p:pic>
      </p:grpSp>
      <p:sp>
        <p:nvSpPr>
          <p:cNvPr id="1592" name="Google Shape;1592;p118"/>
          <p:cNvSpPr txBox="1"/>
          <p:nvPr/>
        </p:nvSpPr>
        <p:spPr>
          <a:xfrm>
            <a:off x="190150" y="926450"/>
            <a:ext cx="8953800" cy="338700"/>
          </a:xfrm>
          <a:prstGeom prst="rect">
            <a:avLst/>
          </a:prstGeom>
          <a:noFill/>
          <a:ln>
            <a:noFill/>
          </a:ln>
        </p:spPr>
        <p:txBody>
          <a:bodyPr anchorCtr="0" anchor="t" bIns="45700" lIns="91425" spcFirstLastPara="1" rIns="91425" wrap="square" tIns="45700">
            <a:spAutoFit/>
          </a:bodyPr>
          <a:lstStyle/>
          <a:p>
            <a:pPr indent="0" lvl="0" marL="0" marR="0" rtl="0" algn="l">
              <a:lnSpc>
                <a:spcPct val="130000"/>
              </a:lnSpc>
              <a:spcBef>
                <a:spcPts val="0"/>
              </a:spcBef>
              <a:spcAft>
                <a:spcPts val="0"/>
              </a:spcAft>
              <a:buClr>
                <a:srgbClr val="005BAD"/>
              </a:buClr>
              <a:buSzPts val="1700"/>
              <a:buFont typeface="Arial"/>
              <a:buNone/>
            </a:pPr>
            <a:r>
              <a:rPr lang="ja-JP" sz="1600">
                <a:solidFill>
                  <a:srgbClr val="005BAD"/>
                </a:solidFill>
                <a:latin typeface="Arial"/>
                <a:ea typeface="Arial"/>
                <a:cs typeface="Arial"/>
                <a:sym typeface="Arial"/>
              </a:rPr>
              <a:t>税金について、もっと詳しく知りたい人は、国税庁ホームページの「税の学習コーナー」へ。</a:t>
            </a:r>
            <a:endParaRPr sz="1300"/>
          </a:p>
        </p:txBody>
      </p:sp>
    </p:spTree>
  </p:cSld>
  <p:clrMapOvr>
    <a:masterClrMapping/>
  </p:clrMapOvr>
  <mc:AlternateContent>
    <mc:Choice Requires="p14">
      <p:transition spd="slow" p14:dur="700">
        <p:fade/>
      </p:transition>
    </mc:Choice>
    <mc:Fallback>
      <p:transition spd="slow">
        <p:fade/>
      </p:transition>
    </mc:Fallback>
  </mc:AlternateContent>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592"/>
                                        </p:tgtEl>
                                        <p:attrNameLst>
                                          <p:attrName>style.visibility</p:attrName>
                                        </p:attrNameLst>
                                      </p:cBhvr>
                                      <p:to>
                                        <p:strVal val="visible"/>
                                      </p:to>
                                    </p:set>
                                    <p:animEffect filter="fade" transition="in">
                                      <p:cBhvr>
                                        <p:cTn dur="1000"/>
                                        <p:tgtEl>
                                          <p:spTgt spid="1592"/>
                                        </p:tgtEl>
                                      </p:cBhvr>
                                    </p:animEffect>
                                  </p:childTnLst>
                                </p:cTn>
                              </p:par>
                            </p:childTnLst>
                          </p:cTn>
                        </p:par>
                        <p:par>
                          <p:cTn fill="hold">
                            <p:stCondLst>
                              <p:cond delay="1000"/>
                            </p:stCondLst>
                            <p:childTnLst>
                              <p:par>
                                <p:cTn fill="hold" nodeType="afterEffect" presetClass="entr" presetID="10" presetSubtype="0">
                                  <p:stCondLst>
                                    <p:cond delay="0"/>
                                  </p:stCondLst>
                                  <p:childTnLst>
                                    <p:set>
                                      <p:cBhvr>
                                        <p:cTn dur="1" fill="hold">
                                          <p:stCondLst>
                                            <p:cond delay="0"/>
                                          </p:stCondLst>
                                        </p:cTn>
                                        <p:tgtEl>
                                          <p:spTgt spid="1578"/>
                                        </p:tgtEl>
                                        <p:attrNameLst>
                                          <p:attrName>style.visibility</p:attrName>
                                        </p:attrNameLst>
                                      </p:cBhvr>
                                      <p:to>
                                        <p:strVal val="visible"/>
                                      </p:to>
                                    </p:set>
                                    <p:animEffect filter="fade" transition="in">
                                      <p:cBhvr>
                                        <p:cTn dur="800"/>
                                        <p:tgtEl>
                                          <p:spTgt spid="1578"/>
                                        </p:tgtEl>
                                      </p:cBhvr>
                                    </p:animEffect>
                                  </p:childTnLst>
                                </p:cTn>
                              </p:par>
                              <p:par>
                                <p:cTn fill="hold" nodeType="withEffect" presetClass="entr" presetID="10" presetSubtype="0">
                                  <p:stCondLst>
                                    <p:cond delay="0"/>
                                  </p:stCondLst>
                                  <p:childTnLst>
                                    <p:set>
                                      <p:cBhvr>
                                        <p:cTn dur="1" fill="hold">
                                          <p:stCondLst>
                                            <p:cond delay="0"/>
                                          </p:stCondLst>
                                        </p:cTn>
                                        <p:tgtEl>
                                          <p:spTgt spid="1589"/>
                                        </p:tgtEl>
                                        <p:attrNameLst>
                                          <p:attrName>style.visibility</p:attrName>
                                        </p:attrNameLst>
                                      </p:cBhvr>
                                      <p:to>
                                        <p:strVal val="visible"/>
                                      </p:to>
                                    </p:set>
                                    <p:animEffect filter="fade" transition="in">
                                      <p:cBhvr>
                                        <p:cTn dur="1750"/>
                                        <p:tgtEl>
                                          <p:spTgt spid="1589"/>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94" name="Shape 894"/>
        <p:cNvGrpSpPr/>
        <p:nvPr/>
      </p:nvGrpSpPr>
      <p:grpSpPr>
        <a:xfrm>
          <a:off x="0" y="0"/>
          <a:ext cx="0" cy="0"/>
          <a:chOff x="0" y="0"/>
          <a:chExt cx="0" cy="0"/>
        </a:xfrm>
      </p:grpSpPr>
      <p:pic>
        <p:nvPicPr>
          <p:cNvPr id="895" name="Google Shape;895;p94"/>
          <p:cNvPicPr preferRelativeResize="0"/>
          <p:nvPr/>
        </p:nvPicPr>
        <p:blipFill rotWithShape="1">
          <a:blip r:embed="rId3">
            <a:alphaModFix/>
          </a:blip>
          <a:srcRect b="0" l="0" r="0" t="0"/>
          <a:stretch/>
        </p:blipFill>
        <p:spPr>
          <a:xfrm>
            <a:off x="562755" y="773687"/>
            <a:ext cx="1216876" cy="1451389"/>
          </a:xfrm>
          <a:prstGeom prst="rect">
            <a:avLst/>
          </a:prstGeom>
          <a:noFill/>
          <a:ln>
            <a:noFill/>
          </a:ln>
        </p:spPr>
      </p:pic>
      <p:graphicFrame>
        <p:nvGraphicFramePr>
          <p:cNvPr id="896" name="Google Shape;896;p94"/>
          <p:cNvGraphicFramePr/>
          <p:nvPr/>
        </p:nvGraphicFramePr>
        <p:xfrm>
          <a:off x="322211" y="1088711"/>
          <a:ext cx="3000000" cy="3000000"/>
        </p:xfrm>
        <a:graphic>
          <a:graphicData uri="http://schemas.openxmlformats.org/drawingml/2006/table">
            <a:tbl>
              <a:tblPr bandRow="1" firstRow="1">
                <a:noFill/>
                <a:tableStyleId>{EDD6E753-2930-40FE-A78C-5DBA94F34718}</a:tableStyleId>
              </a:tblPr>
              <a:tblGrid>
                <a:gridCol w="1660425"/>
                <a:gridCol w="3418675"/>
                <a:gridCol w="3418675"/>
              </a:tblGrid>
              <a:tr h="1051175">
                <a:tc>
                  <a:txBody>
                    <a:bodyPr/>
                    <a:lstStyle/>
                    <a:p>
                      <a:pPr indent="0" lvl="0" marL="0" marR="0" rtl="0" algn="ctr">
                        <a:spcBef>
                          <a:spcPts val="0"/>
                        </a:spcBef>
                        <a:spcAft>
                          <a:spcPts val="0"/>
                        </a:spcAft>
                        <a:buNone/>
                      </a:pPr>
                      <a:r>
                        <a:t/>
                      </a:r>
                      <a:endParaRPr sz="1800" u="none" cap="none" strike="noStrike"/>
                    </a:p>
                  </a:txBody>
                  <a:tcPr marT="45725" marB="45725" marR="91450" marL="91450" anchor="ctr">
                    <a:lnL cap="flat" cmpd="sng" w="9525">
                      <a:solidFill>
                        <a:srgbClr val="000000">
                          <a:alpha val="0"/>
                        </a:srgbClr>
                      </a:solidFill>
                      <a:prstDash val="solid"/>
                      <a:round/>
                      <a:headEnd len="sm" w="sm" type="none"/>
                      <a:tailEnd len="sm" w="sm" type="none"/>
                    </a:lnL>
                    <a:lnR cap="flat" cmpd="sng" w="19050">
                      <a:solidFill>
                        <a:srgbClr val="3F3F3F"/>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19050">
                      <a:solidFill>
                        <a:srgbClr val="3F3F3F"/>
                      </a:solidFill>
                      <a:prstDash val="solid"/>
                      <a:round/>
                      <a:headEnd len="sm" w="sm" type="none"/>
                      <a:tailEnd len="sm" w="sm" type="none"/>
                    </a:lnB>
                  </a:tcPr>
                </a:tc>
                <a:tc>
                  <a:txBody>
                    <a:bodyPr/>
                    <a:lstStyle/>
                    <a:p>
                      <a:pPr indent="0" lvl="0" marL="0" marR="0" rtl="0" algn="ctr">
                        <a:lnSpc>
                          <a:spcPct val="125000"/>
                        </a:lnSpc>
                        <a:spcBef>
                          <a:spcPts val="0"/>
                        </a:spcBef>
                        <a:spcAft>
                          <a:spcPts val="0"/>
                        </a:spcAft>
                        <a:buNone/>
                      </a:pPr>
                      <a:r>
                        <a:t/>
                      </a:r>
                      <a:endParaRPr b="0" sz="1400" u="none" cap="none" strike="noStrike">
                        <a:solidFill>
                          <a:srgbClr val="FFB64B"/>
                        </a:solidFill>
                      </a:endParaRPr>
                    </a:p>
                  </a:txBody>
                  <a:tcPr marT="72000" marB="72000" marR="108000" marL="108000" anchor="ctr">
                    <a:lnL cap="flat" cmpd="sng" w="19050">
                      <a:solidFill>
                        <a:srgbClr val="3F3F3F"/>
                      </a:solidFill>
                      <a:prstDash val="solid"/>
                      <a:round/>
                      <a:headEnd len="sm" w="sm" type="none"/>
                      <a:tailEnd len="sm" w="sm" type="none"/>
                    </a:lnL>
                    <a:lnR cap="flat" cmpd="sng" w="12700">
                      <a:solidFill>
                        <a:srgbClr val="3F3F3F"/>
                      </a:solidFill>
                      <a:prstDash val="solid"/>
                      <a:round/>
                      <a:headEnd len="sm" w="sm" type="none"/>
                      <a:tailEnd len="sm" w="sm" type="none"/>
                    </a:lnR>
                    <a:lnT cap="flat" cmpd="sng" w="19050">
                      <a:solidFill>
                        <a:srgbClr val="3F3F3F"/>
                      </a:solidFill>
                      <a:prstDash val="solid"/>
                      <a:round/>
                      <a:headEnd len="sm" w="sm" type="none"/>
                      <a:tailEnd len="sm" w="sm" type="none"/>
                    </a:lnT>
                    <a:lnB cap="flat" cmpd="sng" w="12700">
                      <a:solidFill>
                        <a:schemeClr val="dk1"/>
                      </a:solidFill>
                      <a:prstDash val="solid"/>
                      <a:round/>
                      <a:headEnd len="sm" w="sm" type="none"/>
                      <a:tailEnd len="sm" w="sm" type="none"/>
                    </a:lnB>
                    <a:solidFill>
                      <a:srgbClr val="FFB64B"/>
                    </a:solidFill>
                  </a:tcPr>
                </a:tc>
                <a:tc>
                  <a:txBody>
                    <a:bodyPr/>
                    <a:lstStyle/>
                    <a:p>
                      <a:pPr indent="0" lvl="0" marL="0" marR="0" rtl="0" algn="ctr">
                        <a:lnSpc>
                          <a:spcPct val="125000"/>
                        </a:lnSpc>
                        <a:spcBef>
                          <a:spcPts val="0"/>
                        </a:spcBef>
                        <a:spcAft>
                          <a:spcPts val="0"/>
                        </a:spcAft>
                        <a:buNone/>
                      </a:pPr>
                      <a:r>
                        <a:t/>
                      </a:r>
                      <a:endParaRPr b="0" sz="1400" u="none" cap="none" strike="noStrike">
                        <a:solidFill>
                          <a:schemeClr val="dk1"/>
                        </a:solidFill>
                        <a:latin typeface="Arial"/>
                        <a:ea typeface="Arial"/>
                        <a:cs typeface="Arial"/>
                        <a:sym typeface="Arial"/>
                      </a:endParaRPr>
                    </a:p>
                  </a:txBody>
                  <a:tcPr marT="72000" marB="72000" marR="108000" marL="108000" anchor="ctr">
                    <a:lnL cap="flat" cmpd="sng" w="12700">
                      <a:solidFill>
                        <a:srgbClr val="3F3F3F"/>
                      </a:solidFill>
                      <a:prstDash val="solid"/>
                      <a:round/>
                      <a:headEnd len="sm" w="sm" type="none"/>
                      <a:tailEnd len="sm" w="sm" type="none"/>
                    </a:lnL>
                    <a:lnR cap="flat" cmpd="sng" w="19050">
                      <a:solidFill>
                        <a:srgbClr val="3F3F3F"/>
                      </a:solidFill>
                      <a:prstDash val="solid"/>
                      <a:round/>
                      <a:headEnd len="sm" w="sm" type="none"/>
                      <a:tailEnd len="sm" w="sm" type="none"/>
                    </a:lnR>
                    <a:lnT cap="flat" cmpd="sng" w="19050">
                      <a:solidFill>
                        <a:srgbClr val="3F3F3F"/>
                      </a:solidFill>
                      <a:prstDash val="solid"/>
                      <a:round/>
                      <a:headEnd len="sm" w="sm" type="none"/>
                      <a:tailEnd len="sm" w="sm" type="none"/>
                    </a:lnT>
                    <a:lnB cap="flat" cmpd="sng" w="12700">
                      <a:solidFill>
                        <a:schemeClr val="dk1"/>
                      </a:solidFill>
                      <a:prstDash val="solid"/>
                      <a:round/>
                      <a:headEnd len="sm" w="sm" type="none"/>
                      <a:tailEnd len="sm" w="sm" type="none"/>
                    </a:lnB>
                    <a:solidFill>
                      <a:srgbClr val="3D935A"/>
                    </a:solidFill>
                  </a:tcPr>
                </a:tc>
              </a:tr>
              <a:tr h="875525">
                <a:tc>
                  <a:txBody>
                    <a:bodyPr/>
                    <a:lstStyle/>
                    <a:p>
                      <a:pPr indent="0" lvl="0" marL="0" marR="0" rtl="0" algn="ctr">
                        <a:spcBef>
                          <a:spcPts val="0"/>
                        </a:spcBef>
                        <a:spcAft>
                          <a:spcPts val="0"/>
                        </a:spcAft>
                        <a:buNone/>
                      </a:pPr>
                      <a:r>
                        <a:rPr lang="ja-JP" sz="1800" u="none" cap="none" strike="noStrike"/>
                        <a:t>国　　　税</a:t>
                      </a:r>
                      <a:endParaRPr/>
                    </a:p>
                  </a:txBody>
                  <a:tcPr marT="45725" marB="45725" marR="91450" marL="91450" anchor="ctr">
                    <a:lnL cap="flat" cmpd="sng" w="19050">
                      <a:solidFill>
                        <a:srgbClr val="3F3F3F"/>
                      </a:solidFill>
                      <a:prstDash val="solid"/>
                      <a:round/>
                      <a:headEnd len="sm" w="sm" type="none"/>
                      <a:tailEnd len="sm" w="sm" type="none"/>
                    </a:lnL>
                    <a:lnR cap="flat" cmpd="sng" w="12700">
                      <a:solidFill>
                        <a:schemeClr val="dk1"/>
                      </a:solidFill>
                      <a:prstDash val="solid"/>
                      <a:round/>
                      <a:headEnd len="sm" w="sm" type="none"/>
                      <a:tailEnd len="sm" w="sm" type="none"/>
                    </a:lnR>
                    <a:lnT cap="flat" cmpd="sng" w="19050">
                      <a:solidFill>
                        <a:srgbClr val="3F3F3F"/>
                      </a:solidFill>
                      <a:prstDash val="solid"/>
                      <a:round/>
                      <a:headEnd len="sm" w="sm" type="none"/>
                      <a:tailEnd len="sm" w="sm" type="none"/>
                    </a:lnT>
                    <a:lnB cap="flat" cmpd="sng" w="12700">
                      <a:solidFill>
                        <a:srgbClr val="3F3F3F"/>
                      </a:solidFill>
                      <a:prstDash val="solid"/>
                      <a:round/>
                      <a:headEnd len="sm" w="sm" type="none"/>
                      <a:tailEnd len="sm" w="sm" type="none"/>
                    </a:lnB>
                    <a:solidFill>
                      <a:srgbClr val="F6EA94"/>
                    </a:solidFill>
                  </a:tcPr>
                </a:tc>
                <a:tc>
                  <a:txBody>
                    <a:bodyPr/>
                    <a:lstStyle/>
                    <a:p>
                      <a:pPr indent="0" lvl="0" marL="0" marR="0" rtl="0" algn="ctr">
                        <a:spcBef>
                          <a:spcPts val="0"/>
                        </a:spcBef>
                        <a:spcAft>
                          <a:spcPts val="0"/>
                        </a:spcAft>
                        <a:buNone/>
                      </a:pPr>
                      <a:r>
                        <a:rPr lang="ja-JP" sz="1600" u="none" cap="none" strike="noStrike">
                          <a:solidFill>
                            <a:srgbClr val="E38013"/>
                          </a:solidFill>
                          <a:latin typeface="Arial"/>
                          <a:ea typeface="Arial"/>
                          <a:cs typeface="Arial"/>
                          <a:sym typeface="Arial"/>
                        </a:rPr>
                        <a:t>所得税・法人税・相続税・贈与税</a:t>
                      </a:r>
                      <a:endParaRPr sz="1200"/>
                    </a:p>
                  </a:txBody>
                  <a:tcPr marT="45725" marB="45725" marR="91450" marL="91450"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ctr">
                        <a:spcBef>
                          <a:spcPts val="0"/>
                        </a:spcBef>
                        <a:spcAft>
                          <a:spcPts val="0"/>
                        </a:spcAft>
                        <a:buNone/>
                      </a:pPr>
                      <a:r>
                        <a:rPr lang="ja-JP" sz="1600" u="none" cap="none" strike="noStrike">
                          <a:solidFill>
                            <a:srgbClr val="3D935A"/>
                          </a:solidFill>
                          <a:latin typeface="Arial"/>
                          <a:ea typeface="Arial"/>
                          <a:cs typeface="Arial"/>
                          <a:sym typeface="Arial"/>
                        </a:rPr>
                        <a:t>消費税・酒税・たばこ税</a:t>
                      </a:r>
                      <a:endParaRPr sz="1200"/>
                    </a:p>
                  </a:txBody>
                  <a:tcPr marT="45725" marB="45725" marR="91450" marL="91450"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r>
              <a:tr h="875525">
                <a:tc>
                  <a:txBody>
                    <a:bodyPr/>
                    <a:lstStyle/>
                    <a:p>
                      <a:pPr indent="0" lvl="0" marL="0" marR="0" rtl="0" algn="ctr">
                        <a:spcBef>
                          <a:spcPts val="0"/>
                        </a:spcBef>
                        <a:spcAft>
                          <a:spcPts val="0"/>
                        </a:spcAft>
                        <a:buNone/>
                      </a:pPr>
                      <a:r>
                        <a:rPr lang="ja-JP" sz="1800" u="none" cap="none" strike="noStrike"/>
                        <a:t>地方税</a:t>
                      </a:r>
                      <a:endParaRPr sz="1800" u="none" cap="none" strike="noStrike"/>
                    </a:p>
                    <a:p>
                      <a:pPr indent="0" lvl="0" marL="0" marR="0" rtl="0" algn="ctr">
                        <a:spcBef>
                          <a:spcPts val="0"/>
                        </a:spcBef>
                        <a:spcAft>
                          <a:spcPts val="0"/>
                        </a:spcAft>
                        <a:buNone/>
                      </a:pPr>
                      <a:r>
                        <a:rPr lang="ja-JP" sz="1500" u="none" cap="none" strike="noStrike"/>
                        <a:t>（都道府県税）</a:t>
                      </a:r>
                      <a:endParaRPr/>
                    </a:p>
                  </a:txBody>
                  <a:tcPr marT="45725" marB="45725" marR="91450" marL="91450" anchor="ctr">
                    <a:lnL cap="flat" cmpd="sng" w="19050">
                      <a:solidFill>
                        <a:srgbClr val="3F3F3F"/>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rgbClr val="3F3F3F"/>
                      </a:solidFill>
                      <a:prstDash val="solid"/>
                      <a:round/>
                      <a:headEnd len="sm" w="sm" type="none"/>
                      <a:tailEnd len="sm" w="sm" type="none"/>
                    </a:lnT>
                    <a:lnB cap="flat" cmpd="sng" w="12700">
                      <a:solidFill>
                        <a:srgbClr val="3F3F3F"/>
                      </a:solidFill>
                      <a:prstDash val="solid"/>
                      <a:round/>
                      <a:headEnd len="sm" w="sm" type="none"/>
                      <a:tailEnd len="sm" w="sm" type="none"/>
                    </a:lnB>
                    <a:solidFill>
                      <a:srgbClr val="9ADFF8"/>
                    </a:solidFill>
                  </a:tcPr>
                </a:tc>
                <a:tc>
                  <a:txBody>
                    <a:bodyPr/>
                    <a:lstStyle/>
                    <a:p>
                      <a:pPr indent="0" lvl="0" marL="0" marR="0" rtl="0" algn="ctr">
                        <a:spcBef>
                          <a:spcPts val="0"/>
                        </a:spcBef>
                        <a:spcAft>
                          <a:spcPts val="0"/>
                        </a:spcAft>
                        <a:buNone/>
                      </a:pPr>
                      <a:r>
                        <a:rPr lang="ja-JP" sz="1600" u="none" cap="none" strike="noStrike">
                          <a:solidFill>
                            <a:srgbClr val="E38013"/>
                          </a:solidFill>
                          <a:latin typeface="Arial"/>
                          <a:ea typeface="Arial"/>
                          <a:cs typeface="Arial"/>
                          <a:sym typeface="Arial"/>
                        </a:rPr>
                        <a:t>都道府県民税・事業税・</a:t>
                      </a:r>
                      <a:endParaRPr sz="1200"/>
                    </a:p>
                    <a:p>
                      <a:pPr indent="0" lvl="0" marL="0" marR="0" rtl="0" algn="ctr">
                        <a:spcBef>
                          <a:spcPts val="0"/>
                        </a:spcBef>
                        <a:spcAft>
                          <a:spcPts val="0"/>
                        </a:spcAft>
                        <a:buNone/>
                      </a:pPr>
                      <a:r>
                        <a:rPr lang="ja-JP" sz="1600" u="none" cap="none" strike="noStrike">
                          <a:solidFill>
                            <a:srgbClr val="E38013"/>
                          </a:solidFill>
                          <a:latin typeface="Arial"/>
                          <a:ea typeface="Arial"/>
                          <a:cs typeface="Arial"/>
                          <a:sym typeface="Arial"/>
                        </a:rPr>
                        <a:t>自動車税（種別割）</a:t>
                      </a:r>
                      <a:endParaRPr sz="1200"/>
                    </a:p>
                  </a:txBody>
                  <a:tcPr marT="45725" marB="45725" marR="91450" marL="91450"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ctr">
                        <a:spcBef>
                          <a:spcPts val="0"/>
                        </a:spcBef>
                        <a:spcAft>
                          <a:spcPts val="0"/>
                        </a:spcAft>
                        <a:buNone/>
                      </a:pPr>
                      <a:r>
                        <a:rPr lang="ja-JP" sz="1600" u="none" cap="none" strike="noStrike">
                          <a:solidFill>
                            <a:srgbClr val="3D935A"/>
                          </a:solidFill>
                          <a:latin typeface="Arial"/>
                          <a:ea typeface="Arial"/>
                          <a:cs typeface="Arial"/>
                          <a:sym typeface="Arial"/>
                        </a:rPr>
                        <a:t>地方消費税・都道府県たばこ税・</a:t>
                      </a:r>
                      <a:endParaRPr sz="1200"/>
                    </a:p>
                    <a:p>
                      <a:pPr indent="0" lvl="0" marL="0" marR="0" rtl="0" algn="ctr">
                        <a:spcBef>
                          <a:spcPts val="0"/>
                        </a:spcBef>
                        <a:spcAft>
                          <a:spcPts val="0"/>
                        </a:spcAft>
                        <a:buNone/>
                      </a:pPr>
                      <a:r>
                        <a:rPr lang="ja-JP" sz="1600" u="none" cap="none" strike="noStrike">
                          <a:solidFill>
                            <a:srgbClr val="3D935A"/>
                          </a:solidFill>
                          <a:latin typeface="Arial"/>
                          <a:ea typeface="Arial"/>
                          <a:cs typeface="Arial"/>
                          <a:sym typeface="Arial"/>
                        </a:rPr>
                        <a:t>ゴルフ場利用税</a:t>
                      </a:r>
                      <a:endParaRPr sz="1200"/>
                    </a:p>
                  </a:txBody>
                  <a:tcPr marT="45725" marB="45725" marR="91450" marL="91450"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r>
              <a:tr h="875525">
                <a:tc>
                  <a:txBody>
                    <a:bodyPr/>
                    <a:lstStyle/>
                    <a:p>
                      <a:pPr indent="0" lvl="0" marL="0" marR="0" rtl="0" algn="ctr">
                        <a:spcBef>
                          <a:spcPts val="0"/>
                        </a:spcBef>
                        <a:spcAft>
                          <a:spcPts val="0"/>
                        </a:spcAft>
                        <a:buNone/>
                      </a:pPr>
                      <a:r>
                        <a:rPr lang="ja-JP" sz="1800" u="none" cap="none" strike="noStrike"/>
                        <a:t>地方税</a:t>
                      </a:r>
                      <a:endParaRPr sz="1800" u="none" cap="none" strike="noStrike"/>
                    </a:p>
                    <a:p>
                      <a:pPr indent="0" lvl="0" marL="0" marR="0" rtl="0" algn="ctr">
                        <a:spcBef>
                          <a:spcPts val="0"/>
                        </a:spcBef>
                        <a:spcAft>
                          <a:spcPts val="0"/>
                        </a:spcAft>
                        <a:buNone/>
                      </a:pPr>
                      <a:r>
                        <a:rPr lang="ja-JP" sz="1500" u="none" cap="none" strike="noStrike"/>
                        <a:t>（市区町村税）</a:t>
                      </a:r>
                      <a:endParaRPr/>
                    </a:p>
                  </a:txBody>
                  <a:tcPr marT="45725" marB="45725" marR="91450" marL="91450" anchor="ctr">
                    <a:lnL cap="flat" cmpd="sng" w="19050">
                      <a:solidFill>
                        <a:srgbClr val="3F3F3F"/>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rgbClr val="3F3F3F"/>
                      </a:solidFill>
                      <a:prstDash val="solid"/>
                      <a:round/>
                      <a:headEnd len="sm" w="sm" type="none"/>
                      <a:tailEnd len="sm" w="sm" type="none"/>
                    </a:lnT>
                    <a:lnB cap="flat" cmpd="sng" w="19050">
                      <a:solidFill>
                        <a:srgbClr val="3F3F3F"/>
                      </a:solidFill>
                      <a:prstDash val="solid"/>
                      <a:round/>
                      <a:headEnd len="sm" w="sm" type="none"/>
                      <a:tailEnd len="sm" w="sm" type="none"/>
                    </a:lnB>
                    <a:solidFill>
                      <a:srgbClr val="BFBFF3"/>
                    </a:solidFill>
                  </a:tcPr>
                </a:tc>
                <a:tc>
                  <a:txBody>
                    <a:bodyPr/>
                    <a:lstStyle/>
                    <a:p>
                      <a:pPr indent="0" lvl="0" marL="0" marR="0" rtl="0" algn="ctr">
                        <a:spcBef>
                          <a:spcPts val="0"/>
                        </a:spcBef>
                        <a:spcAft>
                          <a:spcPts val="0"/>
                        </a:spcAft>
                        <a:buNone/>
                      </a:pPr>
                      <a:r>
                        <a:rPr lang="ja-JP" sz="1600" u="none" cap="none" strike="noStrike">
                          <a:solidFill>
                            <a:srgbClr val="E38013"/>
                          </a:solidFill>
                          <a:latin typeface="Arial"/>
                          <a:ea typeface="Arial"/>
                          <a:cs typeface="Arial"/>
                          <a:sym typeface="Arial"/>
                        </a:rPr>
                        <a:t>市区町村民税・固定資産税</a:t>
                      </a:r>
                      <a:endParaRPr sz="1200"/>
                    </a:p>
                  </a:txBody>
                  <a:tcPr marT="45725" marB="45725" marR="91450" marL="91450"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ctr">
                        <a:lnSpc>
                          <a:spcPct val="100000"/>
                        </a:lnSpc>
                        <a:spcBef>
                          <a:spcPts val="0"/>
                        </a:spcBef>
                        <a:spcAft>
                          <a:spcPts val="0"/>
                        </a:spcAft>
                        <a:buClr>
                          <a:srgbClr val="3D935A"/>
                        </a:buClr>
                        <a:buSzPts val="1800"/>
                        <a:buFont typeface="Arial"/>
                        <a:buNone/>
                      </a:pPr>
                      <a:r>
                        <a:rPr lang="ja-JP" sz="1600" u="none" cap="none" strike="noStrike">
                          <a:solidFill>
                            <a:srgbClr val="3D935A"/>
                          </a:solidFill>
                          <a:latin typeface="Arial"/>
                          <a:ea typeface="Arial"/>
                          <a:cs typeface="Arial"/>
                          <a:sym typeface="Arial"/>
                        </a:rPr>
                        <a:t>市区町村たばこ税・入湯税</a:t>
                      </a:r>
                      <a:endParaRPr sz="1200"/>
                    </a:p>
                  </a:txBody>
                  <a:tcPr marT="45725" marB="45725" marR="91450" marL="91450"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r>
            </a:tbl>
          </a:graphicData>
        </a:graphic>
      </p:graphicFrame>
      <p:cxnSp>
        <p:nvCxnSpPr>
          <p:cNvPr id="897" name="Google Shape;897;p94">
            <a:hlinkClick action="ppaction://hlinkshowjump?jump=previousslide"/>
          </p:cNvPr>
          <p:cNvCxnSpPr/>
          <p:nvPr/>
        </p:nvCxnSpPr>
        <p:spPr>
          <a:xfrm>
            <a:off x="8458200" y="228600"/>
            <a:ext cx="228600" cy="0"/>
          </a:xfrm>
          <a:prstGeom prst="straightConnector1">
            <a:avLst/>
          </a:prstGeom>
          <a:noFill/>
          <a:ln cap="flat" cmpd="sng" w="50800">
            <a:solidFill>
              <a:srgbClr val="FFFFFF"/>
            </a:solidFill>
            <a:prstDash val="solid"/>
            <a:round/>
            <a:headEnd len="med" w="med" type="triangle"/>
            <a:tailEnd len="med" w="med" type="none"/>
          </a:ln>
        </p:spPr>
      </p:cxnSp>
      <p:cxnSp>
        <p:nvCxnSpPr>
          <p:cNvPr id="898" name="Google Shape;898;p94">
            <a:hlinkClick action="ppaction://hlinkshowjump?jump=nextslide"/>
          </p:cNvPr>
          <p:cNvCxnSpPr/>
          <p:nvPr/>
        </p:nvCxnSpPr>
        <p:spPr>
          <a:xfrm>
            <a:off x="8763000" y="228600"/>
            <a:ext cx="228600" cy="0"/>
          </a:xfrm>
          <a:prstGeom prst="straightConnector1">
            <a:avLst/>
          </a:prstGeom>
          <a:noFill/>
          <a:ln cap="flat" cmpd="sng" w="50800">
            <a:solidFill>
              <a:srgbClr val="FFFFFF"/>
            </a:solidFill>
            <a:prstDash val="solid"/>
            <a:round/>
            <a:headEnd len="sm" w="sm" type="none"/>
            <a:tailEnd len="med" w="med" type="triangle"/>
          </a:ln>
        </p:spPr>
      </p:cxnSp>
      <p:sp>
        <p:nvSpPr>
          <p:cNvPr id="899" name="Google Shape;899;p94"/>
          <p:cNvSpPr txBox="1"/>
          <p:nvPr>
            <p:ph idx="12" type="sldNum"/>
          </p:nvPr>
        </p:nvSpPr>
        <p:spPr>
          <a:xfrm>
            <a:off x="8769893" y="6443281"/>
            <a:ext cx="374100" cy="298500"/>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None/>
            </a:pPr>
            <a:fld id="{00000000-1234-1234-1234-123412341234}" type="slidenum">
              <a:rPr lang="ja-JP"/>
              <a:t>‹#›</a:t>
            </a:fld>
            <a:endParaRPr/>
          </a:p>
        </p:txBody>
      </p:sp>
      <p:grpSp>
        <p:nvGrpSpPr>
          <p:cNvPr id="900" name="Google Shape;900;p94"/>
          <p:cNvGrpSpPr/>
          <p:nvPr/>
        </p:nvGrpSpPr>
        <p:grpSpPr>
          <a:xfrm>
            <a:off x="287921" y="6410880"/>
            <a:ext cx="8532000" cy="374400"/>
            <a:chOff x="322211" y="6410880"/>
            <a:chExt cx="8532000" cy="374400"/>
          </a:xfrm>
        </p:grpSpPr>
        <p:sp>
          <p:nvSpPr>
            <p:cNvPr id="901" name="Google Shape;901;p94"/>
            <p:cNvSpPr/>
            <p:nvPr/>
          </p:nvSpPr>
          <p:spPr>
            <a:xfrm>
              <a:off x="322211" y="6410880"/>
              <a:ext cx="8532000" cy="374400"/>
            </a:xfrm>
            <a:prstGeom prst="rect">
              <a:avLst/>
            </a:prstGeom>
            <a:noFill/>
            <a:ln cap="flat" cmpd="sng" w="22225">
              <a:solidFill>
                <a:srgbClr val="005BAD"/>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2400"/>
                <a:buFont typeface="Arial"/>
                <a:buNone/>
              </a:pPr>
              <a:r>
                <a:t/>
              </a:r>
              <a:endParaRPr b="0" i="0" sz="2400" u="none" cap="none" strike="noStrike">
                <a:solidFill>
                  <a:schemeClr val="dk1"/>
                </a:solidFill>
                <a:latin typeface="Arial"/>
                <a:ea typeface="Arial"/>
                <a:cs typeface="Arial"/>
                <a:sym typeface="Arial"/>
              </a:endParaRPr>
            </a:p>
          </p:txBody>
        </p:sp>
        <p:sp>
          <p:nvSpPr>
            <p:cNvPr id="902" name="Google Shape;902;p94"/>
            <p:cNvSpPr/>
            <p:nvPr/>
          </p:nvSpPr>
          <p:spPr>
            <a:xfrm>
              <a:off x="322212" y="6449705"/>
              <a:ext cx="8497800" cy="296700"/>
            </a:xfrm>
            <a:prstGeom prst="rect">
              <a:avLst/>
            </a:prstGeom>
            <a:solidFill>
              <a:srgbClr val="CCECFF">
                <a:alpha val="29800"/>
              </a:srgbClr>
            </a:solidFill>
            <a:ln cap="flat" cmpd="sng" w="9525">
              <a:solidFill>
                <a:srgbClr val="005BAD"/>
              </a:solidFill>
              <a:prstDash val="dash"/>
              <a:round/>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2400"/>
                <a:buFont typeface="Arial"/>
                <a:buNone/>
              </a:pPr>
              <a:r>
                <a:t/>
              </a:r>
              <a:endParaRPr b="0" i="0" sz="2400" u="none" cap="none" strike="noStrike">
                <a:solidFill>
                  <a:schemeClr val="dk1"/>
                </a:solidFill>
                <a:latin typeface="Arial"/>
                <a:ea typeface="Arial"/>
                <a:cs typeface="Arial"/>
                <a:sym typeface="Arial"/>
              </a:endParaRPr>
            </a:p>
          </p:txBody>
        </p:sp>
      </p:grpSp>
      <p:sp>
        <p:nvSpPr>
          <p:cNvPr id="903" name="Google Shape;903;p94"/>
          <p:cNvSpPr txBox="1"/>
          <p:nvPr/>
        </p:nvSpPr>
        <p:spPr>
          <a:xfrm>
            <a:off x="762252" y="6473250"/>
            <a:ext cx="7752900" cy="2616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ja-JP" sz="1100">
                <a:solidFill>
                  <a:srgbClr val="005BAD"/>
                </a:solidFill>
                <a:latin typeface="MS PGothic"/>
                <a:ea typeface="MS PGothic"/>
                <a:cs typeface="MS PGothic"/>
                <a:sym typeface="MS PGothic"/>
              </a:rPr>
              <a:t>税金の種類をもっと詳しく見てみよう　</a:t>
            </a:r>
            <a:r>
              <a:rPr lang="ja-JP" sz="1100" u="sng">
                <a:solidFill>
                  <a:schemeClr val="dk1"/>
                </a:solidFill>
                <a:latin typeface="Arial"/>
                <a:ea typeface="Arial"/>
                <a:cs typeface="Arial"/>
                <a:sym typeface="Arial"/>
                <a:hlinkClick r:id="rId4">
                  <a:extLst>
                    <a:ext uri="{A12FA001-AC4F-418D-AE19-62706E023703}">
                      <ahyp:hlinkClr val="tx"/>
                    </a:ext>
                  </a:extLst>
                </a:hlinkClick>
              </a:rPr>
              <a:t>https://www.nta.go.jp/taxes/kids/hatten/page02.htm</a:t>
            </a:r>
            <a:endParaRPr sz="1100">
              <a:solidFill>
                <a:schemeClr val="dk1"/>
              </a:solidFill>
              <a:latin typeface="Arial"/>
              <a:ea typeface="Arial"/>
              <a:cs typeface="Arial"/>
              <a:sym typeface="Arial"/>
            </a:endParaRPr>
          </a:p>
        </p:txBody>
      </p:sp>
      <p:sp>
        <p:nvSpPr>
          <p:cNvPr id="904" name="Google Shape;904;p94"/>
          <p:cNvSpPr txBox="1"/>
          <p:nvPr/>
        </p:nvSpPr>
        <p:spPr>
          <a:xfrm>
            <a:off x="240030" y="134966"/>
            <a:ext cx="8771100" cy="457200"/>
          </a:xfrm>
          <a:prstGeom prst="rect">
            <a:avLst/>
          </a:prstGeom>
          <a:no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rPr lang="ja-JP" sz="2500">
                <a:solidFill>
                  <a:srgbClr val="005BAD"/>
                </a:solidFill>
                <a:latin typeface="Arial"/>
                <a:ea typeface="Arial"/>
                <a:cs typeface="Arial"/>
                <a:sym typeface="Arial"/>
              </a:rPr>
              <a:t>１</a:t>
            </a:r>
            <a:r>
              <a:rPr lang="ja-JP" sz="2200">
                <a:solidFill>
                  <a:srgbClr val="005BAD"/>
                </a:solidFill>
                <a:latin typeface="Arial"/>
                <a:ea typeface="Arial"/>
                <a:cs typeface="Arial"/>
                <a:sym typeface="Arial"/>
              </a:rPr>
              <a:t>. </a:t>
            </a:r>
            <a:r>
              <a:rPr lang="ja-JP" sz="2200">
                <a:solidFill>
                  <a:schemeClr val="dk1"/>
                </a:solidFill>
                <a:latin typeface="Arial"/>
                <a:ea typeface="Arial"/>
                <a:cs typeface="Arial"/>
                <a:sym typeface="Arial"/>
              </a:rPr>
              <a:t>生活と税金の関わりについて考えてみよう </a:t>
            </a:r>
            <a:endParaRPr/>
          </a:p>
        </p:txBody>
      </p:sp>
      <p:sp>
        <p:nvSpPr>
          <p:cNvPr id="905" name="Google Shape;905;p94"/>
          <p:cNvSpPr/>
          <p:nvPr/>
        </p:nvSpPr>
        <p:spPr>
          <a:xfrm>
            <a:off x="2522184" y="1558010"/>
            <a:ext cx="2257800" cy="520200"/>
          </a:xfrm>
          <a:prstGeom prst="rect">
            <a:avLst/>
          </a:prstGeom>
          <a:solidFill>
            <a:srgbClr val="FBE6B3"/>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2400"/>
              <a:buFont typeface="Arial"/>
              <a:buNone/>
            </a:pPr>
            <a:r>
              <a:t/>
            </a:r>
            <a:endParaRPr b="0" i="0" sz="2400" u="none" cap="none" strike="noStrike">
              <a:solidFill>
                <a:schemeClr val="dk1"/>
              </a:solidFill>
              <a:latin typeface="Arial"/>
              <a:ea typeface="Arial"/>
              <a:cs typeface="Arial"/>
              <a:sym typeface="Arial"/>
            </a:endParaRPr>
          </a:p>
        </p:txBody>
      </p:sp>
      <p:sp>
        <p:nvSpPr>
          <p:cNvPr id="906" name="Google Shape;906;p94"/>
          <p:cNvSpPr txBox="1"/>
          <p:nvPr/>
        </p:nvSpPr>
        <p:spPr>
          <a:xfrm>
            <a:off x="2697413" y="1125538"/>
            <a:ext cx="1904700" cy="927300"/>
          </a:xfrm>
          <a:prstGeom prst="rect">
            <a:avLst/>
          </a:prstGeom>
          <a:noFill/>
          <a:ln>
            <a:noFill/>
          </a:ln>
        </p:spPr>
        <p:txBody>
          <a:bodyPr anchorCtr="0" anchor="t" bIns="45700" lIns="91425" spcFirstLastPara="1" rIns="91425" wrap="square" tIns="45700">
            <a:spAutoFit/>
          </a:bodyPr>
          <a:lstStyle/>
          <a:p>
            <a:pPr indent="0" lvl="0" marL="0" marR="0" rtl="0" algn="ctr">
              <a:lnSpc>
                <a:spcPct val="125000"/>
              </a:lnSpc>
              <a:spcBef>
                <a:spcPts val="0"/>
              </a:spcBef>
              <a:spcAft>
                <a:spcPts val="0"/>
              </a:spcAft>
              <a:buNone/>
            </a:pPr>
            <a:r>
              <a:rPr lang="ja-JP" sz="2000">
                <a:solidFill>
                  <a:schemeClr val="dk1"/>
                </a:solidFill>
                <a:latin typeface="Arial"/>
                <a:ea typeface="Arial"/>
                <a:cs typeface="Arial"/>
                <a:sym typeface="Arial"/>
              </a:rPr>
              <a:t>直　接　税</a:t>
            </a:r>
            <a:endParaRPr/>
          </a:p>
          <a:p>
            <a:pPr indent="0" lvl="0" marL="0" marR="0" rtl="0" algn="ctr">
              <a:lnSpc>
                <a:spcPct val="125000"/>
              </a:lnSpc>
              <a:spcBef>
                <a:spcPts val="0"/>
              </a:spcBef>
              <a:spcAft>
                <a:spcPts val="0"/>
              </a:spcAft>
              <a:buNone/>
            </a:pPr>
            <a:r>
              <a:rPr lang="ja-JP" sz="1300">
                <a:solidFill>
                  <a:schemeClr val="dk1"/>
                </a:solidFill>
                <a:latin typeface="Arial"/>
                <a:ea typeface="Arial"/>
                <a:cs typeface="Arial"/>
                <a:sym typeface="Arial"/>
              </a:rPr>
              <a:t>税金を納める人と</a:t>
            </a:r>
            <a:endParaRPr sz="1300">
              <a:solidFill>
                <a:schemeClr val="dk1"/>
              </a:solidFill>
              <a:latin typeface="Arial"/>
              <a:ea typeface="Arial"/>
              <a:cs typeface="Arial"/>
              <a:sym typeface="Arial"/>
            </a:endParaRPr>
          </a:p>
          <a:p>
            <a:pPr indent="0" lvl="0" marL="0" marR="0" rtl="0" algn="ctr">
              <a:lnSpc>
                <a:spcPct val="125000"/>
              </a:lnSpc>
              <a:spcBef>
                <a:spcPts val="0"/>
              </a:spcBef>
              <a:spcAft>
                <a:spcPts val="0"/>
              </a:spcAft>
              <a:buNone/>
            </a:pPr>
            <a:r>
              <a:rPr lang="ja-JP" sz="1300">
                <a:solidFill>
                  <a:schemeClr val="dk1"/>
                </a:solidFill>
                <a:latin typeface="Arial"/>
                <a:ea typeface="Arial"/>
                <a:cs typeface="Arial"/>
                <a:sym typeface="Arial"/>
              </a:rPr>
              <a:t>負担する人が同じ税金</a:t>
            </a:r>
            <a:endParaRPr sz="1300"/>
          </a:p>
        </p:txBody>
      </p:sp>
      <p:sp>
        <p:nvSpPr>
          <p:cNvPr id="907" name="Google Shape;907;p94"/>
          <p:cNvSpPr/>
          <p:nvPr/>
        </p:nvSpPr>
        <p:spPr>
          <a:xfrm>
            <a:off x="5990549" y="1558010"/>
            <a:ext cx="2257800" cy="520200"/>
          </a:xfrm>
          <a:prstGeom prst="rect">
            <a:avLst/>
          </a:prstGeom>
          <a:solidFill>
            <a:srgbClr val="88CE78"/>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2400"/>
              <a:buFont typeface="Arial"/>
              <a:buNone/>
            </a:pPr>
            <a:r>
              <a:t/>
            </a:r>
            <a:endParaRPr b="0" i="0" sz="2400" u="none" cap="none" strike="noStrike">
              <a:solidFill>
                <a:schemeClr val="dk1"/>
              </a:solidFill>
              <a:latin typeface="Arial"/>
              <a:ea typeface="Arial"/>
              <a:cs typeface="Arial"/>
              <a:sym typeface="Arial"/>
            </a:endParaRPr>
          </a:p>
        </p:txBody>
      </p:sp>
      <p:sp>
        <p:nvSpPr>
          <p:cNvPr id="908" name="Google Shape;908;p94"/>
          <p:cNvSpPr txBox="1"/>
          <p:nvPr/>
        </p:nvSpPr>
        <p:spPr>
          <a:xfrm>
            <a:off x="6071743" y="1125538"/>
            <a:ext cx="2095500" cy="927300"/>
          </a:xfrm>
          <a:prstGeom prst="rect">
            <a:avLst/>
          </a:prstGeom>
          <a:noFill/>
          <a:ln>
            <a:noFill/>
          </a:ln>
        </p:spPr>
        <p:txBody>
          <a:bodyPr anchorCtr="0" anchor="t" bIns="45700" lIns="91425" spcFirstLastPara="1" rIns="91425" wrap="square" tIns="45700">
            <a:spAutoFit/>
          </a:bodyPr>
          <a:lstStyle/>
          <a:p>
            <a:pPr indent="0" lvl="0" marL="0" marR="0" rtl="0" algn="ctr">
              <a:lnSpc>
                <a:spcPct val="125000"/>
              </a:lnSpc>
              <a:spcBef>
                <a:spcPts val="0"/>
              </a:spcBef>
              <a:spcAft>
                <a:spcPts val="0"/>
              </a:spcAft>
              <a:buNone/>
            </a:pPr>
            <a:r>
              <a:rPr lang="ja-JP" sz="2000">
                <a:solidFill>
                  <a:schemeClr val="dk1"/>
                </a:solidFill>
                <a:latin typeface="Arial"/>
                <a:ea typeface="Arial"/>
                <a:cs typeface="Arial"/>
                <a:sym typeface="Arial"/>
              </a:rPr>
              <a:t>間　接　税</a:t>
            </a:r>
            <a:endParaRPr/>
          </a:p>
          <a:p>
            <a:pPr indent="0" lvl="0" marL="0" marR="0" rtl="0" algn="ctr">
              <a:lnSpc>
                <a:spcPct val="125000"/>
              </a:lnSpc>
              <a:spcBef>
                <a:spcPts val="0"/>
              </a:spcBef>
              <a:spcAft>
                <a:spcPts val="0"/>
              </a:spcAft>
              <a:buNone/>
            </a:pPr>
            <a:r>
              <a:rPr lang="ja-JP" sz="1300">
                <a:solidFill>
                  <a:schemeClr val="dk1"/>
                </a:solidFill>
                <a:latin typeface="Arial"/>
                <a:ea typeface="Arial"/>
                <a:cs typeface="Arial"/>
                <a:sym typeface="Arial"/>
              </a:rPr>
              <a:t>税金を納める人と</a:t>
            </a:r>
            <a:endParaRPr sz="1300"/>
          </a:p>
          <a:p>
            <a:pPr indent="0" lvl="0" marL="0" marR="0" rtl="0" algn="ctr">
              <a:lnSpc>
                <a:spcPct val="110000"/>
              </a:lnSpc>
              <a:spcBef>
                <a:spcPts val="0"/>
              </a:spcBef>
              <a:spcAft>
                <a:spcPts val="0"/>
              </a:spcAft>
              <a:buNone/>
            </a:pPr>
            <a:r>
              <a:rPr lang="ja-JP" sz="1300">
                <a:solidFill>
                  <a:schemeClr val="dk1"/>
                </a:solidFill>
                <a:latin typeface="Arial"/>
                <a:ea typeface="Arial"/>
                <a:cs typeface="Arial"/>
                <a:sym typeface="Arial"/>
              </a:rPr>
              <a:t>負担する人が異なる税金</a:t>
            </a:r>
            <a:endParaRPr sz="1300"/>
          </a:p>
        </p:txBody>
      </p:sp>
      <p:grpSp>
        <p:nvGrpSpPr>
          <p:cNvPr id="909" name="Google Shape;909;p94"/>
          <p:cNvGrpSpPr/>
          <p:nvPr/>
        </p:nvGrpSpPr>
        <p:grpSpPr>
          <a:xfrm>
            <a:off x="-29058" y="6108950"/>
            <a:ext cx="832642" cy="749313"/>
            <a:chOff x="-35154" y="5996310"/>
            <a:chExt cx="945432" cy="850815"/>
          </a:xfrm>
        </p:grpSpPr>
        <p:sp>
          <p:nvSpPr>
            <p:cNvPr id="910" name="Google Shape;910;p94"/>
            <p:cNvSpPr/>
            <p:nvPr/>
          </p:nvSpPr>
          <p:spPr>
            <a:xfrm rot="5400000">
              <a:off x="29731" y="6013480"/>
              <a:ext cx="803912" cy="863377"/>
            </a:xfrm>
            <a:custGeom>
              <a:rect b="b" l="l" r="r" t="t"/>
              <a:pathLst>
                <a:path extrusionOk="0" h="863377" w="803912">
                  <a:moveTo>
                    <a:pt x="0" y="529098"/>
                  </a:moveTo>
                  <a:cubicBezTo>
                    <a:pt x="0" y="236885"/>
                    <a:pt x="236885" y="0"/>
                    <a:pt x="529098" y="0"/>
                  </a:cubicBezTo>
                  <a:cubicBezTo>
                    <a:pt x="602151" y="0"/>
                    <a:pt x="671747" y="14806"/>
                    <a:pt x="735047" y="41580"/>
                  </a:cubicBezTo>
                  <a:lnTo>
                    <a:pt x="803912" y="78958"/>
                  </a:lnTo>
                  <a:lnTo>
                    <a:pt x="803912" y="863377"/>
                  </a:lnTo>
                  <a:lnTo>
                    <a:pt x="122089" y="863377"/>
                  </a:lnTo>
                  <a:lnTo>
                    <a:pt x="90362" y="824922"/>
                  </a:lnTo>
                  <a:cubicBezTo>
                    <a:pt x="33312" y="740478"/>
                    <a:pt x="0" y="638678"/>
                    <a:pt x="0" y="529098"/>
                  </a:cubicBezTo>
                  <a:close/>
                </a:path>
              </a:pathLst>
            </a:custGeom>
            <a:solidFill>
              <a:srgbClr val="DCF8C0"/>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911" name="Google Shape;911;p94"/>
            <p:cNvSpPr/>
            <p:nvPr/>
          </p:nvSpPr>
          <p:spPr>
            <a:xfrm rot="5400000">
              <a:off x="29731" y="5966578"/>
              <a:ext cx="850815" cy="910278"/>
            </a:xfrm>
            <a:custGeom>
              <a:rect b="b" l="l" r="r" t="t"/>
              <a:pathLst>
                <a:path extrusionOk="0" h="910278" w="850815">
                  <a:moveTo>
                    <a:pt x="0" y="576000"/>
                  </a:moveTo>
                  <a:cubicBezTo>
                    <a:pt x="0" y="257884"/>
                    <a:pt x="257884" y="0"/>
                    <a:pt x="576000" y="0"/>
                  </a:cubicBezTo>
                  <a:cubicBezTo>
                    <a:pt x="655529" y="0"/>
                    <a:pt x="731294" y="16118"/>
                    <a:pt x="800205" y="45266"/>
                  </a:cubicBezTo>
                  <a:lnTo>
                    <a:pt x="850815" y="72735"/>
                  </a:lnTo>
                  <a:lnTo>
                    <a:pt x="850815" y="125859"/>
                  </a:lnTo>
                  <a:lnTo>
                    <a:pt x="781950" y="88481"/>
                  </a:lnTo>
                  <a:cubicBezTo>
                    <a:pt x="718650" y="61707"/>
                    <a:pt x="649054" y="46901"/>
                    <a:pt x="576001" y="46901"/>
                  </a:cubicBezTo>
                  <a:cubicBezTo>
                    <a:pt x="283788" y="46901"/>
                    <a:pt x="46903" y="283786"/>
                    <a:pt x="46903" y="575999"/>
                  </a:cubicBezTo>
                  <a:cubicBezTo>
                    <a:pt x="46903" y="685579"/>
                    <a:pt x="80215" y="787379"/>
                    <a:pt x="137265" y="871823"/>
                  </a:cubicBezTo>
                  <a:lnTo>
                    <a:pt x="168992" y="910278"/>
                  </a:lnTo>
                  <a:lnTo>
                    <a:pt x="108463" y="910278"/>
                  </a:lnTo>
                  <a:lnTo>
                    <a:pt x="98372" y="898047"/>
                  </a:lnTo>
                  <a:cubicBezTo>
                    <a:pt x="36265" y="806117"/>
                    <a:pt x="0" y="695294"/>
                    <a:pt x="0" y="576000"/>
                  </a:cubicBezTo>
                  <a:close/>
                </a:path>
              </a:pathLst>
            </a:custGeom>
            <a:solidFill>
              <a:srgbClr val="005BAD"/>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912" name="Google Shape;912;p94"/>
            <p:cNvSpPr txBox="1"/>
            <p:nvPr/>
          </p:nvSpPr>
          <p:spPr>
            <a:xfrm>
              <a:off x="-35154" y="6181034"/>
              <a:ext cx="825600" cy="584700"/>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b="1" i="0" lang="ja-JP" sz="1400">
                  <a:solidFill>
                    <a:srgbClr val="005BAD"/>
                  </a:solidFill>
                  <a:latin typeface="MS PGothic"/>
                  <a:ea typeface="MS PGothic"/>
                  <a:cs typeface="MS PGothic"/>
                  <a:sym typeface="MS PGothic"/>
                </a:rPr>
                <a:t>もっと</a:t>
              </a:r>
              <a:endParaRPr b="1" i="0" sz="1400">
                <a:solidFill>
                  <a:srgbClr val="005BAD"/>
                </a:solidFill>
                <a:latin typeface="MS PGothic"/>
                <a:ea typeface="MS PGothic"/>
                <a:cs typeface="MS PGothic"/>
                <a:sym typeface="MS PGothic"/>
              </a:endParaRPr>
            </a:p>
            <a:p>
              <a:pPr indent="0" lvl="0" marL="0" marR="0" rtl="0" algn="ctr">
                <a:spcBef>
                  <a:spcPts val="0"/>
                </a:spcBef>
                <a:spcAft>
                  <a:spcPts val="0"/>
                </a:spcAft>
                <a:buNone/>
              </a:pPr>
              <a:r>
                <a:rPr b="1" lang="ja-JP" sz="1400">
                  <a:solidFill>
                    <a:srgbClr val="005BAD"/>
                  </a:solidFill>
                  <a:latin typeface="MS PGothic"/>
                  <a:ea typeface="MS PGothic"/>
                  <a:cs typeface="MS PGothic"/>
                  <a:sym typeface="MS PGothic"/>
                </a:rPr>
                <a:t>詳しく</a:t>
              </a:r>
              <a:endParaRPr b="1" i="0" sz="1400">
                <a:solidFill>
                  <a:srgbClr val="005BAD"/>
                </a:solidFill>
                <a:latin typeface="MS PGothic"/>
                <a:ea typeface="MS PGothic"/>
                <a:cs typeface="MS PGothic"/>
                <a:sym typeface="MS PGothic"/>
              </a:endParaRPr>
            </a:p>
          </p:txBody>
        </p:sp>
      </p:grpSp>
      <p:sp>
        <p:nvSpPr>
          <p:cNvPr id="913" name="Google Shape;913;p94"/>
          <p:cNvSpPr/>
          <p:nvPr/>
        </p:nvSpPr>
        <p:spPr>
          <a:xfrm>
            <a:off x="259900" y="4885250"/>
            <a:ext cx="9144000" cy="614100"/>
          </a:xfrm>
          <a:prstGeom prst="rect">
            <a:avLst/>
          </a:prstGeom>
          <a:noFill/>
          <a:ln>
            <a:noFill/>
          </a:ln>
        </p:spPr>
        <p:txBody>
          <a:bodyPr anchorCtr="0" anchor="t" bIns="45700" lIns="91425" spcFirstLastPara="1" rIns="91425" wrap="square" tIns="45700">
            <a:noAutofit/>
          </a:bodyPr>
          <a:lstStyle/>
          <a:p>
            <a:pPr indent="-209650" lvl="0" marL="285750" marR="0" rtl="0" algn="l">
              <a:lnSpc>
                <a:spcPct val="140000"/>
              </a:lnSpc>
              <a:spcBef>
                <a:spcPts val="0"/>
              </a:spcBef>
              <a:spcAft>
                <a:spcPts val="0"/>
              </a:spcAft>
              <a:buClr>
                <a:srgbClr val="005BAD"/>
              </a:buClr>
              <a:buSzPts val="1300"/>
              <a:buFont typeface="Noto Sans Symbols"/>
              <a:buChar char="●"/>
            </a:pPr>
            <a:r>
              <a:rPr lang="ja-JP" sz="1300">
                <a:solidFill>
                  <a:schemeClr val="dk1"/>
                </a:solidFill>
                <a:latin typeface="Arial"/>
                <a:ea typeface="Arial"/>
                <a:cs typeface="Arial"/>
                <a:sym typeface="Arial"/>
              </a:rPr>
              <a:t>国に納める税金を「</a:t>
            </a:r>
            <a:r>
              <a:rPr lang="ja-JP" sz="1300">
                <a:solidFill>
                  <a:srgbClr val="005BAD"/>
                </a:solidFill>
                <a:latin typeface="Arial"/>
                <a:ea typeface="Arial"/>
                <a:cs typeface="Arial"/>
                <a:sym typeface="Arial"/>
              </a:rPr>
              <a:t>国税</a:t>
            </a:r>
            <a:r>
              <a:rPr lang="ja-JP" sz="1300">
                <a:solidFill>
                  <a:schemeClr val="dk1"/>
                </a:solidFill>
                <a:latin typeface="Arial"/>
                <a:ea typeface="Arial"/>
                <a:cs typeface="Arial"/>
                <a:sym typeface="Arial"/>
              </a:rPr>
              <a:t>」、地方公共団体に納める税金を「</a:t>
            </a:r>
            <a:r>
              <a:rPr lang="ja-JP" sz="1300">
                <a:solidFill>
                  <a:srgbClr val="005BAD"/>
                </a:solidFill>
                <a:latin typeface="Arial"/>
                <a:ea typeface="Arial"/>
                <a:cs typeface="Arial"/>
                <a:sym typeface="Arial"/>
              </a:rPr>
              <a:t>地方税</a:t>
            </a:r>
            <a:r>
              <a:rPr lang="ja-JP" sz="1300">
                <a:solidFill>
                  <a:schemeClr val="dk1"/>
                </a:solidFill>
                <a:latin typeface="Arial"/>
                <a:ea typeface="Arial"/>
                <a:cs typeface="Arial"/>
                <a:sym typeface="Arial"/>
              </a:rPr>
              <a:t>」といい、地方税はさらに「</a:t>
            </a:r>
            <a:r>
              <a:rPr b="1" lang="ja-JP" sz="1300">
                <a:solidFill>
                  <a:srgbClr val="0070C0"/>
                </a:solidFill>
                <a:latin typeface="Arial"/>
                <a:ea typeface="Arial"/>
                <a:cs typeface="Arial"/>
                <a:sym typeface="Arial"/>
              </a:rPr>
              <a:t>都道府県税</a:t>
            </a:r>
            <a:r>
              <a:rPr lang="ja-JP" sz="1300">
                <a:solidFill>
                  <a:schemeClr val="dk1"/>
                </a:solidFill>
                <a:latin typeface="Arial"/>
                <a:ea typeface="Arial"/>
                <a:cs typeface="Arial"/>
                <a:sym typeface="Arial"/>
              </a:rPr>
              <a:t>」と</a:t>
            </a:r>
            <a:endParaRPr sz="1300">
              <a:solidFill>
                <a:schemeClr val="dk1"/>
              </a:solidFill>
              <a:latin typeface="Arial"/>
              <a:ea typeface="Arial"/>
              <a:cs typeface="Arial"/>
              <a:sym typeface="Arial"/>
            </a:endParaRPr>
          </a:p>
          <a:p>
            <a:pPr indent="0" lvl="0" marL="0" marR="0" rtl="0" algn="l">
              <a:lnSpc>
                <a:spcPct val="140000"/>
              </a:lnSpc>
              <a:spcBef>
                <a:spcPts val="0"/>
              </a:spcBef>
              <a:spcAft>
                <a:spcPts val="0"/>
              </a:spcAft>
              <a:buNone/>
            </a:pPr>
            <a:r>
              <a:rPr lang="ja-JP" sz="1300">
                <a:solidFill>
                  <a:schemeClr val="dk1"/>
                </a:solidFill>
              </a:rPr>
              <a:t>    </a:t>
            </a:r>
            <a:r>
              <a:rPr lang="ja-JP" sz="1300">
                <a:solidFill>
                  <a:schemeClr val="dk1"/>
                </a:solidFill>
                <a:latin typeface="Arial"/>
                <a:ea typeface="Arial"/>
                <a:cs typeface="Arial"/>
                <a:sym typeface="Arial"/>
              </a:rPr>
              <a:t>「</a:t>
            </a:r>
            <a:r>
              <a:rPr lang="ja-JP" sz="1300">
                <a:solidFill>
                  <a:srgbClr val="005BAD"/>
                </a:solidFill>
                <a:latin typeface="Arial"/>
                <a:ea typeface="Arial"/>
                <a:cs typeface="Arial"/>
                <a:sym typeface="Arial"/>
              </a:rPr>
              <a:t>市区町村税</a:t>
            </a:r>
            <a:r>
              <a:rPr lang="ja-JP" sz="1300">
                <a:solidFill>
                  <a:schemeClr val="dk1"/>
                </a:solidFill>
                <a:latin typeface="Arial"/>
                <a:ea typeface="Arial"/>
                <a:cs typeface="Arial"/>
                <a:sym typeface="Arial"/>
              </a:rPr>
              <a:t>」に分けられます。</a:t>
            </a:r>
            <a:endParaRPr sz="1300"/>
          </a:p>
        </p:txBody>
      </p:sp>
      <p:sp>
        <p:nvSpPr>
          <p:cNvPr id="914" name="Google Shape;914;p94"/>
          <p:cNvSpPr/>
          <p:nvPr/>
        </p:nvSpPr>
        <p:spPr>
          <a:xfrm>
            <a:off x="254175" y="5575550"/>
            <a:ext cx="8771100" cy="780600"/>
          </a:xfrm>
          <a:prstGeom prst="rect">
            <a:avLst/>
          </a:prstGeom>
          <a:noFill/>
          <a:ln>
            <a:noFill/>
          </a:ln>
        </p:spPr>
        <p:txBody>
          <a:bodyPr anchorCtr="0" anchor="t" bIns="45700" lIns="91425" spcFirstLastPara="1" rIns="91425" wrap="square" tIns="45700">
            <a:noAutofit/>
          </a:bodyPr>
          <a:lstStyle/>
          <a:p>
            <a:pPr indent="-209650" lvl="0" marL="285750" marR="0" rtl="0" algn="l">
              <a:lnSpc>
                <a:spcPct val="140000"/>
              </a:lnSpc>
              <a:spcBef>
                <a:spcPts val="0"/>
              </a:spcBef>
              <a:spcAft>
                <a:spcPts val="0"/>
              </a:spcAft>
              <a:buClr>
                <a:srgbClr val="005BAD"/>
              </a:buClr>
              <a:buSzPts val="1300"/>
              <a:buFont typeface="Noto Sans Symbols"/>
              <a:buChar char="●"/>
            </a:pPr>
            <a:r>
              <a:rPr lang="ja-JP" sz="1300">
                <a:solidFill>
                  <a:schemeClr val="dk1"/>
                </a:solidFill>
                <a:latin typeface="Arial"/>
                <a:ea typeface="Arial"/>
                <a:cs typeface="Arial"/>
                <a:sym typeface="Arial"/>
              </a:rPr>
              <a:t>税金を納める人と負担する人が同じ税金を「</a:t>
            </a:r>
            <a:r>
              <a:rPr lang="ja-JP" sz="1300">
                <a:solidFill>
                  <a:srgbClr val="005BAD"/>
                </a:solidFill>
                <a:latin typeface="Arial"/>
                <a:ea typeface="Arial"/>
                <a:cs typeface="Arial"/>
                <a:sym typeface="Arial"/>
              </a:rPr>
              <a:t>直接税</a:t>
            </a:r>
            <a:r>
              <a:rPr lang="ja-JP" sz="1300">
                <a:solidFill>
                  <a:schemeClr val="dk1"/>
                </a:solidFill>
                <a:latin typeface="Arial"/>
                <a:ea typeface="Arial"/>
                <a:cs typeface="Arial"/>
                <a:sym typeface="Arial"/>
              </a:rPr>
              <a:t>」といい、税金を納める人と負担する人が異なる税金を</a:t>
            </a:r>
            <a:r>
              <a:rPr lang="ja-JP" sz="1300">
                <a:solidFill>
                  <a:schemeClr val="dk1"/>
                </a:solidFill>
              </a:rPr>
              <a:t>　</a:t>
            </a:r>
            <a:r>
              <a:rPr lang="ja-JP" sz="1300">
                <a:solidFill>
                  <a:schemeClr val="dk1"/>
                </a:solidFill>
                <a:latin typeface="Arial"/>
                <a:ea typeface="Arial"/>
                <a:cs typeface="Arial"/>
                <a:sym typeface="Arial"/>
              </a:rPr>
              <a:t>「</a:t>
            </a:r>
            <a:r>
              <a:rPr lang="ja-JP" sz="1300">
                <a:solidFill>
                  <a:srgbClr val="005BAD"/>
                </a:solidFill>
                <a:latin typeface="Arial"/>
                <a:ea typeface="Arial"/>
                <a:cs typeface="Arial"/>
                <a:sym typeface="Arial"/>
              </a:rPr>
              <a:t>間接税</a:t>
            </a:r>
            <a:r>
              <a:rPr lang="ja-JP" sz="1300">
                <a:solidFill>
                  <a:schemeClr val="dk1"/>
                </a:solidFill>
                <a:latin typeface="Arial"/>
                <a:ea typeface="Arial"/>
                <a:cs typeface="Arial"/>
                <a:sym typeface="Arial"/>
              </a:rPr>
              <a:t>」といいます。たとえば、消費税は、消費者が負担し、事業者が納めるため、間接税に分類されます。</a:t>
            </a:r>
            <a:endParaRPr sz="1300"/>
          </a:p>
        </p:txBody>
      </p:sp>
    </p:spTree>
  </p:cSld>
  <p:clrMapOvr>
    <a:masterClrMapping/>
  </p:clrMapOvr>
  <mc:AlternateContent>
    <mc:Choice Requires="p14">
      <p:transition spd="slow" p14:dur="700">
        <p:fade/>
      </p:transition>
    </mc:Choice>
    <mc:Fallback>
      <p:transition spd="slow">
        <p:fade/>
      </p:transition>
    </mc:Fallback>
  </mc:AlternateContent>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896"/>
                                        </p:tgtEl>
                                        <p:attrNameLst>
                                          <p:attrName>style.visibility</p:attrName>
                                        </p:attrNameLst>
                                      </p:cBhvr>
                                      <p:to>
                                        <p:strVal val="visible"/>
                                      </p:to>
                                    </p:set>
                                    <p:animEffect filter="fade" transition="in">
                                      <p:cBhvr>
                                        <p:cTn dur="500"/>
                                        <p:tgtEl>
                                          <p:spTgt spid="896"/>
                                        </p:tgtEl>
                                      </p:cBhvr>
                                    </p:animEffect>
                                  </p:childTnLst>
                                </p:cTn>
                              </p:par>
                              <p:par>
                                <p:cTn fill="hold" nodeType="withEffect" presetClass="entr" presetID="10" presetSubtype="0">
                                  <p:stCondLst>
                                    <p:cond delay="0"/>
                                  </p:stCondLst>
                                  <p:childTnLst>
                                    <p:set>
                                      <p:cBhvr>
                                        <p:cTn dur="1" fill="hold">
                                          <p:stCondLst>
                                            <p:cond delay="0"/>
                                          </p:stCondLst>
                                        </p:cTn>
                                        <p:tgtEl>
                                          <p:spTgt spid="905"/>
                                        </p:tgtEl>
                                        <p:attrNameLst>
                                          <p:attrName>style.visibility</p:attrName>
                                        </p:attrNameLst>
                                      </p:cBhvr>
                                      <p:to>
                                        <p:strVal val="visible"/>
                                      </p:to>
                                    </p:set>
                                    <p:animEffect filter="fade" transition="in">
                                      <p:cBhvr>
                                        <p:cTn dur="500"/>
                                        <p:tgtEl>
                                          <p:spTgt spid="905"/>
                                        </p:tgtEl>
                                      </p:cBhvr>
                                    </p:animEffect>
                                  </p:childTnLst>
                                </p:cTn>
                              </p:par>
                              <p:par>
                                <p:cTn fill="hold" nodeType="withEffect" presetClass="entr" presetID="10" presetSubtype="0">
                                  <p:stCondLst>
                                    <p:cond delay="0"/>
                                  </p:stCondLst>
                                  <p:childTnLst>
                                    <p:set>
                                      <p:cBhvr>
                                        <p:cTn dur="1" fill="hold">
                                          <p:stCondLst>
                                            <p:cond delay="0"/>
                                          </p:stCondLst>
                                        </p:cTn>
                                        <p:tgtEl>
                                          <p:spTgt spid="906"/>
                                        </p:tgtEl>
                                        <p:attrNameLst>
                                          <p:attrName>style.visibility</p:attrName>
                                        </p:attrNameLst>
                                      </p:cBhvr>
                                      <p:to>
                                        <p:strVal val="visible"/>
                                      </p:to>
                                    </p:set>
                                    <p:animEffect filter="fade" transition="in">
                                      <p:cBhvr>
                                        <p:cTn dur="500"/>
                                        <p:tgtEl>
                                          <p:spTgt spid="906"/>
                                        </p:tgtEl>
                                      </p:cBhvr>
                                    </p:animEffect>
                                  </p:childTnLst>
                                </p:cTn>
                              </p:par>
                              <p:par>
                                <p:cTn fill="hold" nodeType="withEffect" presetClass="entr" presetID="10" presetSubtype="0">
                                  <p:stCondLst>
                                    <p:cond delay="0"/>
                                  </p:stCondLst>
                                  <p:childTnLst>
                                    <p:set>
                                      <p:cBhvr>
                                        <p:cTn dur="1" fill="hold">
                                          <p:stCondLst>
                                            <p:cond delay="0"/>
                                          </p:stCondLst>
                                        </p:cTn>
                                        <p:tgtEl>
                                          <p:spTgt spid="907"/>
                                        </p:tgtEl>
                                        <p:attrNameLst>
                                          <p:attrName>style.visibility</p:attrName>
                                        </p:attrNameLst>
                                      </p:cBhvr>
                                      <p:to>
                                        <p:strVal val="visible"/>
                                      </p:to>
                                    </p:set>
                                    <p:animEffect filter="fade" transition="in">
                                      <p:cBhvr>
                                        <p:cTn dur="500"/>
                                        <p:tgtEl>
                                          <p:spTgt spid="907"/>
                                        </p:tgtEl>
                                      </p:cBhvr>
                                    </p:animEffect>
                                  </p:childTnLst>
                                </p:cTn>
                              </p:par>
                              <p:par>
                                <p:cTn fill="hold" nodeType="withEffect" presetClass="entr" presetID="10" presetSubtype="0">
                                  <p:stCondLst>
                                    <p:cond delay="0"/>
                                  </p:stCondLst>
                                  <p:childTnLst>
                                    <p:set>
                                      <p:cBhvr>
                                        <p:cTn dur="1" fill="hold">
                                          <p:stCondLst>
                                            <p:cond delay="0"/>
                                          </p:stCondLst>
                                        </p:cTn>
                                        <p:tgtEl>
                                          <p:spTgt spid="908"/>
                                        </p:tgtEl>
                                        <p:attrNameLst>
                                          <p:attrName>style.visibility</p:attrName>
                                        </p:attrNameLst>
                                      </p:cBhvr>
                                      <p:to>
                                        <p:strVal val="visible"/>
                                      </p:to>
                                    </p:set>
                                    <p:animEffect filter="fade" transition="in">
                                      <p:cBhvr>
                                        <p:cTn dur="500"/>
                                        <p:tgtEl>
                                          <p:spTgt spid="908"/>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895"/>
                                        </p:tgtEl>
                                        <p:attrNameLst>
                                          <p:attrName>style.visibility</p:attrName>
                                        </p:attrNameLst>
                                      </p:cBhvr>
                                      <p:to>
                                        <p:strVal val="visible"/>
                                      </p:to>
                                    </p:set>
                                    <p:animEffect filter="fade" transition="in">
                                      <p:cBhvr>
                                        <p:cTn dur="600"/>
                                        <p:tgtEl>
                                          <p:spTgt spid="895"/>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913"/>
                                        </p:tgtEl>
                                        <p:attrNameLst>
                                          <p:attrName>style.visibility</p:attrName>
                                        </p:attrNameLst>
                                      </p:cBhvr>
                                      <p:to>
                                        <p:strVal val="visible"/>
                                      </p:to>
                                    </p:set>
                                    <p:animEffect filter="fade" transition="in">
                                      <p:cBhvr>
                                        <p:cTn dur="1000"/>
                                        <p:tgtEl>
                                          <p:spTgt spid="913"/>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914"/>
                                        </p:tgtEl>
                                        <p:attrNameLst>
                                          <p:attrName>style.visibility</p:attrName>
                                        </p:attrNameLst>
                                      </p:cBhvr>
                                      <p:to>
                                        <p:strVal val="visible"/>
                                      </p:to>
                                    </p:set>
                                    <p:animEffect filter="fade" transition="in">
                                      <p:cBhvr>
                                        <p:cTn dur="1000"/>
                                        <p:tgtEl>
                                          <p:spTgt spid="914"/>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19" name="Shape 919"/>
        <p:cNvGrpSpPr/>
        <p:nvPr/>
      </p:nvGrpSpPr>
      <p:grpSpPr>
        <a:xfrm>
          <a:off x="0" y="0"/>
          <a:ext cx="0" cy="0"/>
          <a:chOff x="0" y="0"/>
          <a:chExt cx="0" cy="0"/>
        </a:xfrm>
      </p:grpSpPr>
      <p:sp>
        <p:nvSpPr>
          <p:cNvPr id="920" name="Google Shape;920;p95"/>
          <p:cNvSpPr/>
          <p:nvPr/>
        </p:nvSpPr>
        <p:spPr>
          <a:xfrm>
            <a:off x="3165967" y="1065378"/>
            <a:ext cx="5654100" cy="976800"/>
          </a:xfrm>
          <a:prstGeom prst="rect">
            <a:avLst/>
          </a:prstGeom>
          <a:noFill/>
          <a:ln cap="flat" cmpd="sng" w="12700">
            <a:solidFill>
              <a:srgbClr val="005BAD"/>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grpSp>
        <p:nvGrpSpPr>
          <p:cNvPr id="921" name="Google Shape;921;p95"/>
          <p:cNvGrpSpPr/>
          <p:nvPr/>
        </p:nvGrpSpPr>
        <p:grpSpPr>
          <a:xfrm>
            <a:off x="250825" y="1400548"/>
            <a:ext cx="2181600" cy="2601600"/>
            <a:chOff x="250825" y="1066180"/>
            <a:chExt cx="2181600" cy="2601600"/>
          </a:xfrm>
        </p:grpSpPr>
        <p:sp>
          <p:nvSpPr>
            <p:cNvPr id="922" name="Google Shape;922;p95"/>
            <p:cNvSpPr/>
            <p:nvPr/>
          </p:nvSpPr>
          <p:spPr>
            <a:xfrm>
              <a:off x="250825" y="1066180"/>
              <a:ext cx="2181600" cy="2601600"/>
            </a:xfrm>
            <a:prstGeom prst="rect">
              <a:avLst/>
            </a:prstGeom>
            <a:solidFill>
              <a:srgbClr val="D4ECFC"/>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923" name="Google Shape;923;p95"/>
            <p:cNvSpPr/>
            <p:nvPr/>
          </p:nvSpPr>
          <p:spPr>
            <a:xfrm>
              <a:off x="250825" y="1066181"/>
              <a:ext cx="2181600" cy="346500"/>
            </a:xfrm>
            <a:prstGeom prst="rect">
              <a:avLst/>
            </a:prstGeom>
            <a:solidFill>
              <a:srgbClr val="005BAD"/>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600"/>
                <a:buFont typeface="Arial"/>
                <a:buNone/>
              </a:pPr>
              <a:r>
                <a:rPr lang="ja-JP" sz="1600">
                  <a:solidFill>
                    <a:schemeClr val="lt1"/>
                  </a:solidFill>
                  <a:latin typeface="Arial"/>
                  <a:ea typeface="Arial"/>
                  <a:cs typeface="Arial"/>
                  <a:sym typeface="Arial"/>
                </a:rPr>
                <a:t>消費者</a:t>
              </a:r>
              <a:endParaRPr/>
            </a:p>
          </p:txBody>
        </p:sp>
        <p:sp>
          <p:nvSpPr>
            <p:cNvPr id="924" name="Google Shape;924;p95"/>
            <p:cNvSpPr txBox="1"/>
            <p:nvPr/>
          </p:nvSpPr>
          <p:spPr>
            <a:xfrm>
              <a:off x="321212" y="2896382"/>
              <a:ext cx="2040900" cy="618600"/>
            </a:xfrm>
            <a:prstGeom prst="rect">
              <a:avLst/>
            </a:prstGeom>
            <a:noFill/>
            <a:ln>
              <a:noFill/>
            </a:ln>
          </p:spPr>
          <p:txBody>
            <a:bodyPr anchorCtr="0" anchor="t" bIns="45700" lIns="91425" spcFirstLastPara="1" rIns="91425" wrap="square" tIns="45700">
              <a:spAutoFit/>
            </a:bodyPr>
            <a:lstStyle/>
            <a:p>
              <a:pPr indent="0" lvl="0" marL="0" marR="0" rtl="0" algn="l">
                <a:lnSpc>
                  <a:spcPct val="110000"/>
                </a:lnSpc>
                <a:spcBef>
                  <a:spcPts val="0"/>
                </a:spcBef>
                <a:spcAft>
                  <a:spcPts val="0"/>
                </a:spcAft>
                <a:buNone/>
              </a:pPr>
              <a:r>
                <a:rPr b="0" i="0" lang="ja-JP" sz="1100" u="none" strike="noStrike">
                  <a:solidFill>
                    <a:schemeClr val="dk1"/>
                  </a:solidFill>
                  <a:latin typeface="Arial"/>
                  <a:ea typeface="Arial"/>
                  <a:cs typeface="Arial"/>
                  <a:sym typeface="Arial"/>
                </a:rPr>
                <a:t>品物の金額1,000円と一緒に</a:t>
              </a:r>
              <a:endParaRPr b="0" i="0" sz="1100" u="none" strike="noStrike">
                <a:solidFill>
                  <a:schemeClr val="dk1"/>
                </a:solidFill>
                <a:latin typeface="Arial"/>
                <a:ea typeface="Arial"/>
                <a:cs typeface="Arial"/>
                <a:sym typeface="Arial"/>
              </a:endParaRPr>
            </a:p>
            <a:p>
              <a:pPr indent="0" lvl="0" marL="0" marR="0" rtl="0" algn="l">
                <a:lnSpc>
                  <a:spcPct val="110000"/>
                </a:lnSpc>
                <a:spcBef>
                  <a:spcPts val="0"/>
                </a:spcBef>
                <a:spcAft>
                  <a:spcPts val="0"/>
                </a:spcAft>
                <a:buNone/>
              </a:pPr>
              <a:r>
                <a:rPr b="0" i="0" lang="ja-JP" sz="1100" u="none" strike="noStrike">
                  <a:solidFill>
                    <a:schemeClr val="dk1"/>
                  </a:solidFill>
                  <a:latin typeface="Arial"/>
                  <a:ea typeface="Arial"/>
                  <a:cs typeface="Arial"/>
                  <a:sym typeface="Arial"/>
                </a:rPr>
                <a:t>消費税100円を</a:t>
              </a:r>
              <a:r>
                <a:rPr lang="ja-JP" sz="1100">
                  <a:solidFill>
                    <a:schemeClr val="dk1"/>
                  </a:solidFill>
                  <a:latin typeface="Arial"/>
                  <a:ea typeface="Arial"/>
                  <a:cs typeface="Arial"/>
                  <a:sym typeface="Arial"/>
                </a:rPr>
                <a:t>支払う</a:t>
              </a:r>
              <a:r>
                <a:rPr b="0" i="0" lang="ja-JP" sz="1100" u="none" strike="noStrike">
                  <a:solidFill>
                    <a:schemeClr val="dk1"/>
                  </a:solidFill>
                  <a:latin typeface="Arial"/>
                  <a:ea typeface="Arial"/>
                  <a:cs typeface="Arial"/>
                  <a:sym typeface="Arial"/>
                </a:rPr>
                <a:t>。</a:t>
              </a:r>
              <a:endParaRPr b="0" i="0" sz="1100" u="none" strike="noStrike">
                <a:solidFill>
                  <a:schemeClr val="dk1"/>
                </a:solidFill>
                <a:latin typeface="Arial"/>
                <a:ea typeface="Arial"/>
                <a:cs typeface="Arial"/>
                <a:sym typeface="Arial"/>
              </a:endParaRPr>
            </a:p>
            <a:p>
              <a:pPr indent="0" lvl="0" marL="0" marR="0" rtl="0" algn="l">
                <a:lnSpc>
                  <a:spcPct val="110000"/>
                </a:lnSpc>
                <a:spcBef>
                  <a:spcPts val="0"/>
                </a:spcBef>
                <a:spcAft>
                  <a:spcPts val="0"/>
                </a:spcAft>
                <a:buNone/>
              </a:pPr>
              <a:r>
                <a:rPr b="0" i="0" lang="ja-JP" sz="1000" u="none" strike="noStrike">
                  <a:solidFill>
                    <a:schemeClr val="dk1"/>
                  </a:solidFill>
                  <a:latin typeface="Arial"/>
                  <a:ea typeface="Arial"/>
                  <a:cs typeface="Arial"/>
                  <a:sym typeface="Arial"/>
                </a:rPr>
                <a:t>(消費税を</a:t>
              </a:r>
              <a:r>
                <a:rPr lang="ja-JP" sz="1000">
                  <a:solidFill>
                    <a:schemeClr val="dk1"/>
                  </a:solidFill>
                  <a:latin typeface="Arial"/>
                  <a:ea typeface="Arial"/>
                  <a:cs typeface="Arial"/>
                  <a:sym typeface="Arial"/>
                </a:rPr>
                <a:t>負担する</a:t>
              </a:r>
              <a:r>
                <a:rPr b="0" i="0" lang="ja-JP" sz="1000" u="none" strike="noStrike">
                  <a:solidFill>
                    <a:schemeClr val="dk1"/>
                  </a:solidFill>
                  <a:latin typeface="Arial"/>
                  <a:ea typeface="Arial"/>
                  <a:cs typeface="Arial"/>
                  <a:sym typeface="Arial"/>
                </a:rPr>
                <a:t>)</a:t>
              </a:r>
              <a:endParaRPr b="0" sz="1000">
                <a:solidFill>
                  <a:schemeClr val="dk1"/>
                </a:solidFill>
                <a:latin typeface="Arial"/>
                <a:ea typeface="Arial"/>
                <a:cs typeface="Arial"/>
                <a:sym typeface="Arial"/>
              </a:endParaRPr>
            </a:p>
          </p:txBody>
        </p:sp>
        <p:pic>
          <p:nvPicPr>
            <p:cNvPr id="925" name="Google Shape;925;p95"/>
            <p:cNvPicPr preferRelativeResize="0"/>
            <p:nvPr/>
          </p:nvPicPr>
          <p:blipFill rotWithShape="1">
            <a:blip r:embed="rId3">
              <a:alphaModFix/>
            </a:blip>
            <a:srcRect b="0" l="0" r="0" t="0"/>
            <a:stretch/>
          </p:blipFill>
          <p:spPr>
            <a:xfrm>
              <a:off x="925141" y="1498016"/>
              <a:ext cx="1042898" cy="1362795"/>
            </a:xfrm>
            <a:prstGeom prst="rect">
              <a:avLst/>
            </a:prstGeom>
            <a:noFill/>
            <a:ln>
              <a:noFill/>
            </a:ln>
          </p:spPr>
        </p:pic>
      </p:grpSp>
      <p:sp>
        <p:nvSpPr>
          <p:cNvPr id="926" name="Google Shape;926;p95"/>
          <p:cNvSpPr txBox="1"/>
          <p:nvPr>
            <p:ph idx="12" type="sldNum"/>
          </p:nvPr>
        </p:nvSpPr>
        <p:spPr>
          <a:xfrm>
            <a:off x="8769893" y="6443281"/>
            <a:ext cx="374100" cy="298500"/>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None/>
            </a:pPr>
            <a:fld id="{00000000-1234-1234-1234-123412341234}" type="slidenum">
              <a:rPr lang="ja-JP"/>
              <a:t>‹#›</a:t>
            </a:fld>
            <a:endParaRPr/>
          </a:p>
        </p:txBody>
      </p:sp>
      <p:sp>
        <p:nvSpPr>
          <p:cNvPr id="927" name="Google Shape;927;p95"/>
          <p:cNvSpPr txBox="1"/>
          <p:nvPr/>
        </p:nvSpPr>
        <p:spPr>
          <a:xfrm>
            <a:off x="240030" y="134966"/>
            <a:ext cx="8771100" cy="457200"/>
          </a:xfrm>
          <a:prstGeom prst="rect">
            <a:avLst/>
          </a:prstGeom>
          <a:no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rPr lang="ja-JP" sz="2500">
                <a:solidFill>
                  <a:srgbClr val="005BAD"/>
                </a:solidFill>
                <a:latin typeface="Arial"/>
                <a:ea typeface="Arial"/>
                <a:cs typeface="Arial"/>
                <a:sym typeface="Arial"/>
              </a:rPr>
              <a:t>１</a:t>
            </a:r>
            <a:r>
              <a:rPr lang="ja-JP" sz="2200">
                <a:solidFill>
                  <a:srgbClr val="005BAD"/>
                </a:solidFill>
                <a:latin typeface="Arial"/>
                <a:ea typeface="Arial"/>
                <a:cs typeface="Arial"/>
                <a:sym typeface="Arial"/>
              </a:rPr>
              <a:t>. </a:t>
            </a:r>
            <a:r>
              <a:rPr lang="ja-JP" sz="2200">
                <a:solidFill>
                  <a:schemeClr val="dk1"/>
                </a:solidFill>
                <a:latin typeface="Arial"/>
                <a:ea typeface="Arial"/>
                <a:cs typeface="Arial"/>
                <a:sym typeface="Arial"/>
              </a:rPr>
              <a:t>生活と税金の関わりについて考えてみよう</a:t>
            </a:r>
            <a:endParaRPr/>
          </a:p>
        </p:txBody>
      </p:sp>
      <p:pic>
        <p:nvPicPr>
          <p:cNvPr id="928" name="Google Shape;928;p95"/>
          <p:cNvPicPr preferRelativeResize="0"/>
          <p:nvPr/>
        </p:nvPicPr>
        <p:blipFill rotWithShape="1">
          <a:blip r:embed="rId4">
            <a:alphaModFix/>
          </a:blip>
          <a:srcRect b="0" l="0" r="0" t="0"/>
          <a:stretch/>
        </p:blipFill>
        <p:spPr>
          <a:xfrm>
            <a:off x="230063" y="5106433"/>
            <a:ext cx="1308244" cy="1515967"/>
          </a:xfrm>
          <a:prstGeom prst="rect">
            <a:avLst/>
          </a:prstGeom>
          <a:noFill/>
          <a:ln>
            <a:noFill/>
          </a:ln>
        </p:spPr>
      </p:pic>
      <p:sp>
        <p:nvSpPr>
          <p:cNvPr id="929" name="Google Shape;929;p95"/>
          <p:cNvSpPr/>
          <p:nvPr/>
        </p:nvSpPr>
        <p:spPr>
          <a:xfrm>
            <a:off x="5919612" y="2092545"/>
            <a:ext cx="259800" cy="390600"/>
          </a:xfrm>
          <a:prstGeom prst="downArrow">
            <a:avLst>
              <a:gd fmla="val 50000" name="adj1"/>
              <a:gd fmla="val 50000" name="adj2"/>
            </a:avLst>
          </a:prstGeom>
          <a:solidFill>
            <a:srgbClr val="005BAD"/>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grpSp>
        <p:nvGrpSpPr>
          <p:cNvPr id="930" name="Google Shape;930;p95"/>
          <p:cNvGrpSpPr/>
          <p:nvPr/>
        </p:nvGrpSpPr>
        <p:grpSpPr>
          <a:xfrm>
            <a:off x="5326412" y="2097198"/>
            <a:ext cx="439500" cy="373627"/>
            <a:chOff x="5250262" y="2072885"/>
            <a:chExt cx="439500" cy="373627"/>
          </a:xfrm>
        </p:grpSpPr>
        <p:pic>
          <p:nvPicPr>
            <p:cNvPr id="931" name="Google Shape;931;p95"/>
            <p:cNvPicPr preferRelativeResize="0"/>
            <p:nvPr/>
          </p:nvPicPr>
          <p:blipFill rotWithShape="1">
            <a:blip r:embed="rId5">
              <a:alphaModFix/>
            </a:blip>
            <a:srcRect b="0" l="0" r="0" t="0"/>
            <a:stretch/>
          </p:blipFill>
          <p:spPr>
            <a:xfrm>
              <a:off x="5283196" y="2072885"/>
              <a:ext cx="373627" cy="373627"/>
            </a:xfrm>
            <a:prstGeom prst="rect">
              <a:avLst/>
            </a:prstGeom>
            <a:noFill/>
            <a:ln>
              <a:noFill/>
            </a:ln>
          </p:spPr>
        </p:pic>
        <p:sp>
          <p:nvSpPr>
            <p:cNvPr id="932" name="Google Shape;932;p95"/>
            <p:cNvSpPr txBox="1"/>
            <p:nvPr/>
          </p:nvSpPr>
          <p:spPr>
            <a:xfrm>
              <a:off x="5250262" y="2128875"/>
              <a:ext cx="439500" cy="2616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ja-JP" sz="1100">
                  <a:solidFill>
                    <a:schemeClr val="lt1"/>
                  </a:solidFill>
                </a:rPr>
                <a:t>100</a:t>
              </a:r>
              <a:endParaRPr sz="700">
                <a:solidFill>
                  <a:schemeClr val="lt1"/>
                </a:solidFill>
              </a:endParaRPr>
            </a:p>
          </p:txBody>
        </p:sp>
      </p:grpSp>
      <p:sp>
        <p:nvSpPr>
          <p:cNvPr id="933" name="Google Shape;933;p95"/>
          <p:cNvSpPr/>
          <p:nvPr/>
        </p:nvSpPr>
        <p:spPr>
          <a:xfrm>
            <a:off x="2510313" y="1420637"/>
            <a:ext cx="592800" cy="279900"/>
          </a:xfrm>
          <a:prstGeom prst="rightArrow">
            <a:avLst>
              <a:gd fmla="val 46058" name="adj1"/>
              <a:gd fmla="val 49840" name="adj2"/>
            </a:avLst>
          </a:prstGeom>
          <a:solidFill>
            <a:srgbClr val="005BAD"/>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934" name="Google Shape;934;p95"/>
          <p:cNvSpPr/>
          <p:nvPr/>
        </p:nvSpPr>
        <p:spPr>
          <a:xfrm rot="10800000">
            <a:off x="5916573" y="3468708"/>
            <a:ext cx="265800" cy="419100"/>
          </a:xfrm>
          <a:prstGeom prst="upArrow">
            <a:avLst>
              <a:gd fmla="val 55085" name="adj1"/>
              <a:gd fmla="val 55021" name="adj2"/>
            </a:avLst>
          </a:prstGeom>
          <a:solidFill>
            <a:srgbClr val="005BAD"/>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grpSp>
        <p:nvGrpSpPr>
          <p:cNvPr id="935" name="Google Shape;935;p95"/>
          <p:cNvGrpSpPr/>
          <p:nvPr/>
        </p:nvGrpSpPr>
        <p:grpSpPr>
          <a:xfrm>
            <a:off x="5326437" y="3468591"/>
            <a:ext cx="439500" cy="373627"/>
            <a:chOff x="5326437" y="3468591"/>
            <a:chExt cx="439500" cy="373627"/>
          </a:xfrm>
        </p:grpSpPr>
        <p:pic>
          <p:nvPicPr>
            <p:cNvPr id="936" name="Google Shape;936;p95"/>
            <p:cNvPicPr preferRelativeResize="0"/>
            <p:nvPr/>
          </p:nvPicPr>
          <p:blipFill rotWithShape="1">
            <a:blip r:embed="rId5">
              <a:alphaModFix/>
            </a:blip>
            <a:srcRect b="0" l="0" r="0" t="0"/>
            <a:stretch/>
          </p:blipFill>
          <p:spPr>
            <a:xfrm>
              <a:off x="5359396" y="3468591"/>
              <a:ext cx="373627" cy="373627"/>
            </a:xfrm>
            <a:prstGeom prst="rect">
              <a:avLst/>
            </a:prstGeom>
            <a:noFill/>
            <a:ln>
              <a:noFill/>
            </a:ln>
          </p:spPr>
        </p:pic>
        <p:sp>
          <p:nvSpPr>
            <p:cNvPr id="937" name="Google Shape;937;p95"/>
            <p:cNvSpPr txBox="1"/>
            <p:nvPr/>
          </p:nvSpPr>
          <p:spPr>
            <a:xfrm>
              <a:off x="5326437" y="3523375"/>
              <a:ext cx="439500" cy="2616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ja-JP" sz="1100">
                  <a:solidFill>
                    <a:schemeClr val="lt1"/>
                  </a:solidFill>
                </a:rPr>
                <a:t>100</a:t>
              </a:r>
              <a:endParaRPr/>
            </a:p>
          </p:txBody>
        </p:sp>
      </p:grpSp>
      <p:grpSp>
        <p:nvGrpSpPr>
          <p:cNvPr id="938" name="Google Shape;938;p95"/>
          <p:cNvGrpSpPr/>
          <p:nvPr/>
        </p:nvGrpSpPr>
        <p:grpSpPr>
          <a:xfrm>
            <a:off x="3188713" y="3882450"/>
            <a:ext cx="5631502" cy="927248"/>
            <a:chOff x="3188676" y="3882450"/>
            <a:chExt cx="5775900" cy="927248"/>
          </a:xfrm>
        </p:grpSpPr>
        <p:sp>
          <p:nvSpPr>
            <p:cNvPr id="939" name="Google Shape;939;p95"/>
            <p:cNvSpPr/>
            <p:nvPr/>
          </p:nvSpPr>
          <p:spPr>
            <a:xfrm>
              <a:off x="3188676" y="3909698"/>
              <a:ext cx="5775900" cy="900000"/>
            </a:xfrm>
            <a:prstGeom prst="rect">
              <a:avLst/>
            </a:prstGeom>
            <a:noFill/>
            <a:ln cap="flat" cmpd="sng" w="12700">
              <a:solidFill>
                <a:srgbClr val="005BAD"/>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940" name="Google Shape;940;p95"/>
            <p:cNvSpPr/>
            <p:nvPr/>
          </p:nvSpPr>
          <p:spPr>
            <a:xfrm>
              <a:off x="3188676" y="3909698"/>
              <a:ext cx="1262100" cy="346500"/>
            </a:xfrm>
            <a:prstGeom prst="rect">
              <a:avLst/>
            </a:prstGeom>
            <a:solidFill>
              <a:srgbClr val="005BAD"/>
            </a:solidFill>
            <a:ln>
              <a:noFill/>
            </a:ln>
          </p:spPr>
          <p:txBody>
            <a:bodyPr anchorCtr="0" anchor="ctr" bIns="45700" lIns="91425" spcFirstLastPara="1" rIns="91425" wrap="square" tIns="72000">
              <a:noAutofit/>
            </a:bodyPr>
            <a:lstStyle/>
            <a:p>
              <a:pPr indent="0" lvl="0" marL="0" marR="0" rtl="0" algn="ctr">
                <a:lnSpc>
                  <a:spcPct val="100000"/>
                </a:lnSpc>
                <a:spcBef>
                  <a:spcPts val="0"/>
                </a:spcBef>
                <a:spcAft>
                  <a:spcPts val="0"/>
                </a:spcAft>
                <a:buClr>
                  <a:schemeClr val="lt1"/>
                </a:buClr>
                <a:buSzPts val="1600"/>
                <a:buFont typeface="Arial"/>
                <a:buNone/>
              </a:pPr>
              <a:r>
                <a:rPr lang="ja-JP" sz="1600">
                  <a:solidFill>
                    <a:schemeClr val="lt1"/>
                  </a:solidFill>
                  <a:latin typeface="Arial"/>
                  <a:ea typeface="Arial"/>
                  <a:cs typeface="Arial"/>
                  <a:sym typeface="Arial"/>
                </a:rPr>
                <a:t>日本銀行</a:t>
              </a:r>
              <a:endParaRPr/>
            </a:p>
          </p:txBody>
        </p:sp>
        <p:sp>
          <p:nvSpPr>
            <p:cNvPr id="941" name="Google Shape;941;p95"/>
            <p:cNvSpPr txBox="1"/>
            <p:nvPr/>
          </p:nvSpPr>
          <p:spPr>
            <a:xfrm>
              <a:off x="3204868" y="4386100"/>
              <a:ext cx="4138200" cy="2769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0" i="0" lang="ja-JP" sz="1200" u="none" strike="noStrike">
                  <a:solidFill>
                    <a:schemeClr val="dk1"/>
                  </a:solidFill>
                  <a:latin typeface="Arial"/>
                  <a:ea typeface="Arial"/>
                  <a:cs typeface="Arial"/>
                  <a:sym typeface="Arial"/>
                </a:rPr>
                <a:t>預けられた消費税を国のお金 </a:t>
              </a:r>
              <a:r>
                <a:rPr b="0" i="0" lang="ja-JP" sz="1100" u="none" strike="noStrike">
                  <a:solidFill>
                    <a:schemeClr val="dk1"/>
                  </a:solidFill>
                  <a:latin typeface="Arial"/>
                  <a:ea typeface="Arial"/>
                  <a:cs typeface="Arial"/>
                  <a:sym typeface="Arial"/>
                </a:rPr>
                <a:t>(国庫金)</a:t>
              </a:r>
              <a:r>
                <a:rPr b="0" i="0" lang="ja-JP" sz="1200" u="none" strike="noStrike">
                  <a:solidFill>
                    <a:schemeClr val="dk1"/>
                  </a:solidFill>
                  <a:latin typeface="Arial"/>
                  <a:ea typeface="Arial"/>
                  <a:cs typeface="Arial"/>
                  <a:sym typeface="Arial"/>
                </a:rPr>
                <a:t> として保管する。</a:t>
              </a:r>
              <a:endParaRPr b="0" i="0" sz="1200" u="none" strike="noStrike">
                <a:solidFill>
                  <a:schemeClr val="dk1"/>
                </a:solidFill>
                <a:latin typeface="Arial"/>
                <a:ea typeface="Arial"/>
                <a:cs typeface="Arial"/>
                <a:sym typeface="Arial"/>
              </a:endParaRPr>
            </a:p>
          </p:txBody>
        </p:sp>
        <p:sp>
          <p:nvSpPr>
            <p:cNvPr id="942" name="Google Shape;942;p95"/>
            <p:cNvSpPr/>
            <p:nvPr/>
          </p:nvSpPr>
          <p:spPr>
            <a:xfrm>
              <a:off x="3366817" y="3882450"/>
              <a:ext cx="565500" cy="1692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ja-JP" sz="500">
                  <a:solidFill>
                    <a:schemeClr val="lt1"/>
                  </a:solidFill>
                  <a:latin typeface="Arial"/>
                  <a:ea typeface="Arial"/>
                  <a:cs typeface="Arial"/>
                  <a:sym typeface="Arial"/>
                </a:rPr>
                <a:t>にっぽん</a:t>
              </a:r>
              <a:endParaRPr/>
            </a:p>
          </p:txBody>
        </p:sp>
      </p:grpSp>
      <p:sp>
        <p:nvSpPr>
          <p:cNvPr id="943" name="Google Shape;943;p95"/>
          <p:cNvSpPr/>
          <p:nvPr/>
        </p:nvSpPr>
        <p:spPr>
          <a:xfrm rot="10800000">
            <a:off x="4543544" y="4870436"/>
            <a:ext cx="298500" cy="579000"/>
          </a:xfrm>
          <a:prstGeom prst="upArrow">
            <a:avLst>
              <a:gd fmla="val 59510" name="adj1"/>
              <a:gd fmla="val 46830" name="adj2"/>
            </a:avLst>
          </a:prstGeom>
          <a:solidFill>
            <a:srgbClr val="005BAD"/>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grpSp>
        <p:nvGrpSpPr>
          <p:cNvPr id="944" name="Google Shape;944;p95"/>
          <p:cNvGrpSpPr/>
          <p:nvPr/>
        </p:nvGrpSpPr>
        <p:grpSpPr>
          <a:xfrm>
            <a:off x="3544755" y="4870455"/>
            <a:ext cx="868845" cy="519600"/>
            <a:chOff x="3544755" y="4870455"/>
            <a:chExt cx="868845" cy="519600"/>
          </a:xfrm>
        </p:grpSpPr>
        <p:sp>
          <p:nvSpPr>
            <p:cNvPr id="945" name="Google Shape;945;p95"/>
            <p:cNvSpPr/>
            <p:nvPr/>
          </p:nvSpPr>
          <p:spPr>
            <a:xfrm>
              <a:off x="3544755" y="4870455"/>
              <a:ext cx="863700" cy="519600"/>
            </a:xfrm>
            <a:prstGeom prst="ellipse">
              <a:avLst/>
            </a:prstGeom>
            <a:solidFill>
              <a:srgbClr val="E3F2FD"/>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pic>
          <p:nvPicPr>
            <p:cNvPr id="946" name="Google Shape;946;p95"/>
            <p:cNvPicPr preferRelativeResize="0"/>
            <p:nvPr/>
          </p:nvPicPr>
          <p:blipFill rotWithShape="1">
            <a:blip r:embed="rId6">
              <a:alphaModFix/>
            </a:blip>
            <a:srcRect b="0" l="0" r="0" t="0"/>
            <a:stretch/>
          </p:blipFill>
          <p:spPr>
            <a:xfrm>
              <a:off x="3638286" y="4943421"/>
              <a:ext cx="373627" cy="373627"/>
            </a:xfrm>
            <a:prstGeom prst="rect">
              <a:avLst/>
            </a:prstGeom>
            <a:noFill/>
            <a:ln>
              <a:noFill/>
            </a:ln>
          </p:spPr>
        </p:pic>
        <p:pic>
          <p:nvPicPr>
            <p:cNvPr id="947" name="Google Shape;947;p95"/>
            <p:cNvPicPr preferRelativeResize="0"/>
            <p:nvPr/>
          </p:nvPicPr>
          <p:blipFill rotWithShape="1">
            <a:blip r:embed="rId6">
              <a:alphaModFix/>
            </a:blip>
            <a:srcRect b="0" l="0" r="0" t="0"/>
            <a:stretch/>
          </p:blipFill>
          <p:spPr>
            <a:xfrm>
              <a:off x="3773244" y="4943421"/>
              <a:ext cx="373627" cy="373627"/>
            </a:xfrm>
            <a:prstGeom prst="rect">
              <a:avLst/>
            </a:prstGeom>
            <a:noFill/>
            <a:ln>
              <a:noFill/>
            </a:ln>
          </p:spPr>
        </p:pic>
        <p:pic>
          <p:nvPicPr>
            <p:cNvPr id="948" name="Google Shape;948;p95"/>
            <p:cNvPicPr preferRelativeResize="0"/>
            <p:nvPr/>
          </p:nvPicPr>
          <p:blipFill rotWithShape="1">
            <a:blip r:embed="rId7">
              <a:alphaModFix/>
            </a:blip>
            <a:srcRect b="0" l="0" r="0" t="0"/>
            <a:stretch/>
          </p:blipFill>
          <p:spPr>
            <a:xfrm>
              <a:off x="3941433" y="4944063"/>
              <a:ext cx="373627" cy="372343"/>
            </a:xfrm>
            <a:prstGeom prst="rect">
              <a:avLst/>
            </a:prstGeom>
            <a:noFill/>
            <a:ln>
              <a:noFill/>
            </a:ln>
          </p:spPr>
        </p:pic>
        <p:sp>
          <p:nvSpPr>
            <p:cNvPr id="949" name="Google Shape;949;p95"/>
            <p:cNvSpPr txBox="1"/>
            <p:nvPr/>
          </p:nvSpPr>
          <p:spPr>
            <a:xfrm>
              <a:off x="3549600" y="4957200"/>
              <a:ext cx="864000" cy="338700"/>
            </a:xfrm>
            <a:prstGeom prst="rect">
              <a:avLst/>
            </a:prstGeom>
            <a:noFill/>
            <a:ln>
              <a:noFill/>
            </a:ln>
            <a:effectLst>
              <a:outerShdw rotWithShape="0" algn="bl" dir="2040000" dist="9525">
                <a:srgbClr val="000000"/>
              </a:outerShdw>
            </a:effectLst>
          </p:spPr>
          <p:txBody>
            <a:bodyPr anchorCtr="0" anchor="t" bIns="45700" lIns="91425" spcFirstLastPara="1" rIns="91425" wrap="square" tIns="45700">
              <a:spAutoFit/>
            </a:bodyPr>
            <a:lstStyle/>
            <a:p>
              <a:pPr indent="0" lvl="0" marL="0" marR="0" rtl="0" algn="l">
                <a:spcBef>
                  <a:spcPts val="0"/>
                </a:spcBef>
                <a:spcAft>
                  <a:spcPts val="0"/>
                </a:spcAft>
                <a:buNone/>
              </a:pPr>
              <a:r>
                <a:rPr lang="ja-JP" sz="1600">
                  <a:solidFill>
                    <a:schemeClr val="lt1"/>
                  </a:solidFill>
                  <a:latin typeface="Arial"/>
                  <a:ea typeface="Arial"/>
                  <a:cs typeface="Arial"/>
                  <a:sym typeface="Arial"/>
                </a:rPr>
                <a:t>７８円</a:t>
              </a:r>
              <a:endParaRPr sz="1600">
                <a:solidFill>
                  <a:schemeClr val="lt1"/>
                </a:solidFill>
                <a:latin typeface="Arial"/>
                <a:ea typeface="Arial"/>
                <a:cs typeface="Arial"/>
                <a:sym typeface="Arial"/>
              </a:endParaRPr>
            </a:p>
          </p:txBody>
        </p:sp>
      </p:grpSp>
      <p:grpSp>
        <p:nvGrpSpPr>
          <p:cNvPr id="950" name="Google Shape;950;p95"/>
          <p:cNvGrpSpPr/>
          <p:nvPr/>
        </p:nvGrpSpPr>
        <p:grpSpPr>
          <a:xfrm>
            <a:off x="6741856" y="4870455"/>
            <a:ext cx="863700" cy="519600"/>
            <a:chOff x="6741856" y="4870455"/>
            <a:chExt cx="863700" cy="519600"/>
          </a:xfrm>
        </p:grpSpPr>
        <p:sp>
          <p:nvSpPr>
            <p:cNvPr id="951" name="Google Shape;951;p95"/>
            <p:cNvSpPr/>
            <p:nvPr/>
          </p:nvSpPr>
          <p:spPr>
            <a:xfrm>
              <a:off x="6741856" y="4870455"/>
              <a:ext cx="863700" cy="519600"/>
            </a:xfrm>
            <a:prstGeom prst="ellipse">
              <a:avLst/>
            </a:prstGeom>
            <a:solidFill>
              <a:srgbClr val="E3F2FD"/>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grpSp>
          <p:nvGrpSpPr>
            <p:cNvPr id="952" name="Google Shape;952;p95"/>
            <p:cNvGrpSpPr/>
            <p:nvPr/>
          </p:nvGrpSpPr>
          <p:grpSpPr>
            <a:xfrm>
              <a:off x="6760800" y="4943421"/>
              <a:ext cx="825900" cy="373627"/>
              <a:chOff x="6760800" y="4943421"/>
              <a:chExt cx="825900" cy="373627"/>
            </a:xfrm>
          </p:grpSpPr>
          <p:pic>
            <p:nvPicPr>
              <p:cNvPr id="953" name="Google Shape;953;p95"/>
              <p:cNvPicPr preferRelativeResize="0"/>
              <p:nvPr/>
            </p:nvPicPr>
            <p:blipFill rotWithShape="1">
              <a:blip r:embed="rId6">
                <a:alphaModFix/>
              </a:blip>
              <a:srcRect b="0" l="0" r="0" t="0"/>
              <a:stretch/>
            </p:blipFill>
            <p:spPr>
              <a:xfrm>
                <a:off x="6842206" y="4943421"/>
                <a:ext cx="373627" cy="373627"/>
              </a:xfrm>
              <a:prstGeom prst="rect">
                <a:avLst/>
              </a:prstGeom>
              <a:noFill/>
              <a:ln>
                <a:noFill/>
              </a:ln>
            </p:spPr>
          </p:pic>
          <p:pic>
            <p:nvPicPr>
              <p:cNvPr id="954" name="Google Shape;954;p95"/>
              <p:cNvPicPr preferRelativeResize="0"/>
              <p:nvPr/>
            </p:nvPicPr>
            <p:blipFill rotWithShape="1">
              <a:blip r:embed="rId7">
                <a:alphaModFix/>
              </a:blip>
              <a:srcRect b="0" l="0" r="0" t="0"/>
              <a:stretch/>
            </p:blipFill>
            <p:spPr>
              <a:xfrm>
                <a:off x="6977164" y="4944063"/>
                <a:ext cx="373627" cy="372343"/>
              </a:xfrm>
              <a:prstGeom prst="rect">
                <a:avLst/>
              </a:prstGeom>
              <a:noFill/>
              <a:ln>
                <a:noFill/>
              </a:ln>
            </p:spPr>
          </p:pic>
          <p:pic>
            <p:nvPicPr>
              <p:cNvPr id="955" name="Google Shape;955;p95"/>
              <p:cNvPicPr preferRelativeResize="0"/>
              <p:nvPr/>
            </p:nvPicPr>
            <p:blipFill rotWithShape="1">
              <a:blip r:embed="rId7">
                <a:alphaModFix/>
              </a:blip>
              <a:srcRect b="0" l="0" r="0" t="0"/>
              <a:stretch/>
            </p:blipFill>
            <p:spPr>
              <a:xfrm>
                <a:off x="7145353" y="4944063"/>
                <a:ext cx="373627" cy="372343"/>
              </a:xfrm>
              <a:prstGeom prst="rect">
                <a:avLst/>
              </a:prstGeom>
              <a:noFill/>
              <a:ln>
                <a:noFill/>
              </a:ln>
            </p:spPr>
          </p:pic>
          <p:sp>
            <p:nvSpPr>
              <p:cNvPr id="956" name="Google Shape;956;p95"/>
              <p:cNvSpPr txBox="1"/>
              <p:nvPr/>
            </p:nvSpPr>
            <p:spPr>
              <a:xfrm>
                <a:off x="6760800" y="4947100"/>
                <a:ext cx="825900" cy="338700"/>
              </a:xfrm>
              <a:prstGeom prst="rect">
                <a:avLst/>
              </a:prstGeom>
              <a:noFill/>
              <a:ln>
                <a:noFill/>
              </a:ln>
              <a:effectLst>
                <a:outerShdw rotWithShape="0" algn="bl" dir="2040000" dist="9525">
                  <a:srgbClr val="000000"/>
                </a:outerShdw>
              </a:effectLst>
            </p:spPr>
            <p:txBody>
              <a:bodyPr anchorCtr="0" anchor="t" bIns="45700" lIns="91425" spcFirstLastPara="1" rIns="91425" wrap="square" tIns="45700">
                <a:spAutoFit/>
              </a:bodyPr>
              <a:lstStyle/>
              <a:p>
                <a:pPr indent="0" lvl="0" marL="0" marR="0" rtl="0" algn="l">
                  <a:spcBef>
                    <a:spcPts val="0"/>
                  </a:spcBef>
                  <a:spcAft>
                    <a:spcPts val="0"/>
                  </a:spcAft>
                  <a:buNone/>
                </a:pPr>
                <a:r>
                  <a:rPr lang="ja-JP" sz="1600">
                    <a:solidFill>
                      <a:schemeClr val="lt1"/>
                    </a:solidFill>
                    <a:latin typeface="Arial"/>
                    <a:ea typeface="Arial"/>
                    <a:cs typeface="Arial"/>
                    <a:sym typeface="Arial"/>
                  </a:rPr>
                  <a:t>２２円</a:t>
                </a:r>
                <a:endParaRPr sz="1600">
                  <a:solidFill>
                    <a:schemeClr val="lt1"/>
                  </a:solidFill>
                  <a:latin typeface="Arial"/>
                  <a:ea typeface="Arial"/>
                  <a:cs typeface="Arial"/>
                  <a:sym typeface="Arial"/>
                </a:endParaRPr>
              </a:p>
            </p:txBody>
          </p:sp>
        </p:grpSp>
      </p:grpSp>
      <p:grpSp>
        <p:nvGrpSpPr>
          <p:cNvPr id="957" name="Google Shape;957;p95"/>
          <p:cNvGrpSpPr/>
          <p:nvPr/>
        </p:nvGrpSpPr>
        <p:grpSpPr>
          <a:xfrm>
            <a:off x="3188676" y="5493830"/>
            <a:ext cx="2823600" cy="815468"/>
            <a:chOff x="3188676" y="5493830"/>
            <a:chExt cx="2823600" cy="815468"/>
          </a:xfrm>
        </p:grpSpPr>
        <p:sp>
          <p:nvSpPr>
            <p:cNvPr id="958" name="Google Shape;958;p95"/>
            <p:cNvSpPr/>
            <p:nvPr/>
          </p:nvSpPr>
          <p:spPr>
            <a:xfrm>
              <a:off x="3188676" y="5494198"/>
              <a:ext cx="2823600" cy="815100"/>
            </a:xfrm>
            <a:prstGeom prst="rect">
              <a:avLst/>
            </a:prstGeom>
            <a:noFill/>
            <a:ln cap="flat" cmpd="sng" w="12700">
              <a:solidFill>
                <a:srgbClr val="005BAD"/>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959" name="Google Shape;959;p95"/>
            <p:cNvSpPr/>
            <p:nvPr/>
          </p:nvSpPr>
          <p:spPr>
            <a:xfrm>
              <a:off x="3188676" y="5493830"/>
              <a:ext cx="2823600" cy="346500"/>
            </a:xfrm>
            <a:prstGeom prst="rect">
              <a:avLst/>
            </a:prstGeom>
            <a:solidFill>
              <a:srgbClr val="005BAD"/>
            </a:solidFill>
            <a:ln>
              <a:noFill/>
            </a:ln>
          </p:spPr>
          <p:txBody>
            <a:bodyPr anchorCtr="0" anchor="ctr" bIns="45700" lIns="91425" spcFirstLastPara="1" rIns="91425" wrap="square" tIns="36000">
              <a:noAutofit/>
            </a:bodyPr>
            <a:lstStyle/>
            <a:p>
              <a:pPr indent="0" lvl="0" marL="0" marR="0" rtl="0" algn="ctr">
                <a:lnSpc>
                  <a:spcPct val="100000"/>
                </a:lnSpc>
                <a:spcBef>
                  <a:spcPts val="0"/>
                </a:spcBef>
                <a:spcAft>
                  <a:spcPts val="0"/>
                </a:spcAft>
                <a:buClr>
                  <a:schemeClr val="lt1"/>
                </a:buClr>
                <a:buSzPts val="1600"/>
                <a:buFont typeface="Arial"/>
                <a:buNone/>
              </a:pPr>
              <a:r>
                <a:rPr lang="ja-JP" sz="1600">
                  <a:solidFill>
                    <a:schemeClr val="lt1"/>
                  </a:solidFill>
                  <a:latin typeface="Arial"/>
                  <a:ea typeface="Arial"/>
                  <a:cs typeface="Arial"/>
                  <a:sym typeface="Arial"/>
                </a:rPr>
                <a:t>国　（国税）</a:t>
              </a:r>
              <a:endParaRPr sz="1600">
                <a:solidFill>
                  <a:schemeClr val="lt1"/>
                </a:solidFill>
                <a:latin typeface="Arial"/>
                <a:ea typeface="Arial"/>
                <a:cs typeface="Arial"/>
                <a:sym typeface="Arial"/>
              </a:endParaRPr>
            </a:p>
          </p:txBody>
        </p:sp>
        <p:sp>
          <p:nvSpPr>
            <p:cNvPr id="960" name="Google Shape;960;p95"/>
            <p:cNvSpPr txBox="1"/>
            <p:nvPr/>
          </p:nvSpPr>
          <p:spPr>
            <a:xfrm>
              <a:off x="4100400" y="5920250"/>
              <a:ext cx="974100" cy="3078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0" i="0" lang="ja-JP" sz="1400" u="none" strike="noStrike">
                  <a:solidFill>
                    <a:schemeClr val="dk1"/>
                  </a:solidFill>
                  <a:latin typeface="Arial"/>
                  <a:ea typeface="Arial"/>
                  <a:cs typeface="Arial"/>
                  <a:sym typeface="Arial"/>
                </a:rPr>
                <a:t>７．８％</a:t>
              </a:r>
              <a:endParaRPr b="0" i="0" sz="1400" u="none" strike="noStrike">
                <a:solidFill>
                  <a:schemeClr val="dk1"/>
                </a:solidFill>
                <a:latin typeface="Arial"/>
                <a:ea typeface="Arial"/>
                <a:cs typeface="Arial"/>
                <a:sym typeface="Arial"/>
              </a:endParaRPr>
            </a:p>
          </p:txBody>
        </p:sp>
      </p:grpSp>
      <p:grpSp>
        <p:nvGrpSpPr>
          <p:cNvPr id="961" name="Google Shape;961;p95"/>
          <p:cNvGrpSpPr/>
          <p:nvPr/>
        </p:nvGrpSpPr>
        <p:grpSpPr>
          <a:xfrm>
            <a:off x="6213137" y="5493830"/>
            <a:ext cx="2751600" cy="815468"/>
            <a:chOff x="6213137" y="5493830"/>
            <a:chExt cx="2751600" cy="815468"/>
          </a:xfrm>
        </p:grpSpPr>
        <p:sp>
          <p:nvSpPr>
            <p:cNvPr id="962" name="Google Shape;962;p95"/>
            <p:cNvSpPr/>
            <p:nvPr/>
          </p:nvSpPr>
          <p:spPr>
            <a:xfrm>
              <a:off x="6213137" y="5494198"/>
              <a:ext cx="2751600" cy="815100"/>
            </a:xfrm>
            <a:prstGeom prst="rect">
              <a:avLst/>
            </a:prstGeom>
            <a:noFill/>
            <a:ln cap="flat" cmpd="sng" w="12700">
              <a:solidFill>
                <a:srgbClr val="005BAD"/>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963" name="Google Shape;963;p95"/>
            <p:cNvSpPr/>
            <p:nvPr/>
          </p:nvSpPr>
          <p:spPr>
            <a:xfrm>
              <a:off x="6221609" y="5493830"/>
              <a:ext cx="2742900" cy="346500"/>
            </a:xfrm>
            <a:prstGeom prst="rect">
              <a:avLst/>
            </a:prstGeom>
            <a:solidFill>
              <a:srgbClr val="005BAD"/>
            </a:solidFill>
            <a:ln>
              <a:noFill/>
            </a:ln>
          </p:spPr>
          <p:txBody>
            <a:bodyPr anchorCtr="0" anchor="ctr" bIns="45700" lIns="91425" spcFirstLastPara="1" rIns="91425" wrap="square" tIns="36000">
              <a:noAutofit/>
            </a:bodyPr>
            <a:lstStyle/>
            <a:p>
              <a:pPr indent="0" lvl="0" marL="0" marR="0" rtl="0" algn="ctr">
                <a:lnSpc>
                  <a:spcPct val="100000"/>
                </a:lnSpc>
                <a:spcBef>
                  <a:spcPts val="0"/>
                </a:spcBef>
                <a:spcAft>
                  <a:spcPts val="0"/>
                </a:spcAft>
                <a:buClr>
                  <a:schemeClr val="lt1"/>
                </a:buClr>
                <a:buSzPts val="1600"/>
                <a:buFont typeface="Arial"/>
                <a:buNone/>
              </a:pPr>
              <a:r>
                <a:rPr lang="ja-JP" sz="1600">
                  <a:solidFill>
                    <a:schemeClr val="lt1"/>
                  </a:solidFill>
                  <a:latin typeface="Arial"/>
                  <a:ea typeface="Arial"/>
                  <a:cs typeface="Arial"/>
                  <a:sym typeface="Arial"/>
                </a:rPr>
                <a:t>地方　（地方税）</a:t>
              </a:r>
              <a:endParaRPr/>
            </a:p>
          </p:txBody>
        </p:sp>
        <p:sp>
          <p:nvSpPr>
            <p:cNvPr id="964" name="Google Shape;964;p95"/>
            <p:cNvSpPr txBox="1"/>
            <p:nvPr/>
          </p:nvSpPr>
          <p:spPr>
            <a:xfrm>
              <a:off x="7124400" y="5920250"/>
              <a:ext cx="917700" cy="3078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ja-JP" sz="1400">
                  <a:solidFill>
                    <a:schemeClr val="dk1"/>
                  </a:solidFill>
                  <a:latin typeface="Arial"/>
                  <a:ea typeface="Arial"/>
                  <a:cs typeface="Arial"/>
                  <a:sym typeface="Arial"/>
                </a:rPr>
                <a:t>２</a:t>
              </a:r>
              <a:r>
                <a:rPr b="0" i="0" lang="ja-JP" sz="1400" u="none" strike="noStrike">
                  <a:solidFill>
                    <a:schemeClr val="dk1"/>
                  </a:solidFill>
                  <a:latin typeface="Arial"/>
                  <a:ea typeface="Arial"/>
                  <a:cs typeface="Arial"/>
                  <a:sym typeface="Arial"/>
                </a:rPr>
                <a:t>．２％</a:t>
              </a:r>
              <a:endParaRPr b="0" i="0" sz="1400" u="none" strike="noStrike">
                <a:solidFill>
                  <a:schemeClr val="dk1"/>
                </a:solidFill>
                <a:latin typeface="Arial"/>
                <a:ea typeface="Arial"/>
                <a:cs typeface="Arial"/>
                <a:sym typeface="Arial"/>
              </a:endParaRPr>
            </a:p>
          </p:txBody>
        </p:sp>
      </p:grpSp>
      <p:grpSp>
        <p:nvGrpSpPr>
          <p:cNvPr id="965" name="Google Shape;965;p95"/>
          <p:cNvGrpSpPr/>
          <p:nvPr/>
        </p:nvGrpSpPr>
        <p:grpSpPr>
          <a:xfrm>
            <a:off x="806814" y="4287053"/>
            <a:ext cx="2208486" cy="870300"/>
            <a:chOff x="806814" y="4287053"/>
            <a:chExt cx="2208486" cy="870300"/>
          </a:xfrm>
        </p:grpSpPr>
        <p:sp>
          <p:nvSpPr>
            <p:cNvPr id="966" name="Google Shape;966;p95"/>
            <p:cNvSpPr/>
            <p:nvPr/>
          </p:nvSpPr>
          <p:spPr>
            <a:xfrm>
              <a:off x="806814" y="4287053"/>
              <a:ext cx="2181600" cy="870300"/>
            </a:xfrm>
            <a:prstGeom prst="wedgeEllipseCallout">
              <a:avLst>
                <a:gd fmla="val -32959" name="adj1"/>
                <a:gd fmla="val 56807" name="adj2"/>
              </a:avLst>
            </a:prstGeom>
            <a:solidFill>
              <a:schemeClr val="lt1"/>
            </a:solidFill>
            <a:ln cap="flat" cmpd="sng" w="12700">
              <a:solidFill>
                <a:srgbClr val="005BAD"/>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967" name="Google Shape;967;p95"/>
            <p:cNvSpPr txBox="1"/>
            <p:nvPr/>
          </p:nvSpPr>
          <p:spPr>
            <a:xfrm>
              <a:off x="946800" y="4482925"/>
              <a:ext cx="2068500" cy="4950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0" i="0" lang="ja-JP" sz="1100" u="none" strike="noStrike">
                  <a:solidFill>
                    <a:schemeClr val="dk1"/>
                  </a:solidFill>
                  <a:latin typeface="Arial"/>
                  <a:ea typeface="Arial"/>
                  <a:cs typeface="Arial"/>
                  <a:sym typeface="Arial"/>
                </a:rPr>
                <a:t>お店は、 消費税を預かって</a:t>
              </a:r>
              <a:endParaRPr b="0" i="0" sz="1100" u="none" strike="noStrike">
                <a:solidFill>
                  <a:schemeClr val="dk1"/>
                </a:solidFill>
                <a:latin typeface="Arial"/>
                <a:ea typeface="Arial"/>
                <a:cs typeface="Arial"/>
                <a:sym typeface="Arial"/>
              </a:endParaRPr>
            </a:p>
            <a:p>
              <a:pPr indent="0" lvl="0" marL="0" marR="0" rtl="0" algn="l">
                <a:spcBef>
                  <a:spcPts val="500"/>
                </a:spcBef>
                <a:spcAft>
                  <a:spcPts val="0"/>
                </a:spcAft>
                <a:buNone/>
              </a:pPr>
              <a:r>
                <a:rPr b="0" i="0" lang="ja-JP" sz="1100" u="none" strike="noStrike">
                  <a:solidFill>
                    <a:schemeClr val="dk1"/>
                  </a:solidFill>
                  <a:latin typeface="Arial"/>
                  <a:ea typeface="Arial"/>
                  <a:cs typeface="Arial"/>
                  <a:sym typeface="Arial"/>
                </a:rPr>
                <a:t>まとめて納めているんだね。</a:t>
              </a:r>
              <a:endParaRPr b="0" sz="1050">
                <a:solidFill>
                  <a:schemeClr val="dk1"/>
                </a:solidFill>
                <a:latin typeface="Arial"/>
                <a:ea typeface="Arial"/>
                <a:cs typeface="Arial"/>
                <a:sym typeface="Arial"/>
              </a:endParaRPr>
            </a:p>
          </p:txBody>
        </p:sp>
      </p:grpSp>
      <p:grpSp>
        <p:nvGrpSpPr>
          <p:cNvPr id="968" name="Google Shape;968;p95"/>
          <p:cNvGrpSpPr/>
          <p:nvPr/>
        </p:nvGrpSpPr>
        <p:grpSpPr>
          <a:xfrm>
            <a:off x="3188676" y="2525899"/>
            <a:ext cx="5631601" cy="900000"/>
            <a:chOff x="3188676" y="2525899"/>
            <a:chExt cx="5631601" cy="900000"/>
          </a:xfrm>
        </p:grpSpPr>
        <p:sp>
          <p:nvSpPr>
            <p:cNvPr id="969" name="Google Shape;969;p95"/>
            <p:cNvSpPr/>
            <p:nvPr/>
          </p:nvSpPr>
          <p:spPr>
            <a:xfrm>
              <a:off x="3188677" y="2525899"/>
              <a:ext cx="5631600" cy="900000"/>
            </a:xfrm>
            <a:prstGeom prst="rect">
              <a:avLst/>
            </a:prstGeom>
            <a:noFill/>
            <a:ln cap="flat" cmpd="sng" w="12700">
              <a:solidFill>
                <a:srgbClr val="005BAD"/>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970" name="Google Shape;970;p95"/>
            <p:cNvSpPr/>
            <p:nvPr/>
          </p:nvSpPr>
          <p:spPr>
            <a:xfrm>
              <a:off x="3188676" y="2525899"/>
              <a:ext cx="1262100" cy="346500"/>
            </a:xfrm>
            <a:prstGeom prst="rect">
              <a:avLst/>
            </a:prstGeom>
            <a:solidFill>
              <a:srgbClr val="005BAD"/>
            </a:solidFill>
            <a:ln>
              <a:noFill/>
            </a:ln>
          </p:spPr>
          <p:txBody>
            <a:bodyPr anchorCtr="0" anchor="ctr" bIns="45700" lIns="91425" spcFirstLastPara="1" rIns="91425" wrap="square" tIns="36000">
              <a:noAutofit/>
            </a:bodyPr>
            <a:lstStyle/>
            <a:p>
              <a:pPr indent="0" lvl="0" marL="0" marR="0" rtl="0" algn="ctr">
                <a:lnSpc>
                  <a:spcPct val="100000"/>
                </a:lnSpc>
                <a:spcBef>
                  <a:spcPts val="0"/>
                </a:spcBef>
                <a:spcAft>
                  <a:spcPts val="0"/>
                </a:spcAft>
                <a:buClr>
                  <a:schemeClr val="lt1"/>
                </a:buClr>
                <a:buSzPts val="1600"/>
                <a:buFont typeface="Arial"/>
                <a:buNone/>
              </a:pPr>
              <a:r>
                <a:rPr lang="ja-JP" sz="1600">
                  <a:solidFill>
                    <a:schemeClr val="lt1"/>
                  </a:solidFill>
                  <a:latin typeface="Arial"/>
                  <a:ea typeface="Arial"/>
                  <a:cs typeface="Arial"/>
                  <a:sym typeface="Arial"/>
                </a:rPr>
                <a:t>税務署</a:t>
              </a:r>
              <a:endParaRPr/>
            </a:p>
          </p:txBody>
        </p:sp>
        <p:sp>
          <p:nvSpPr>
            <p:cNvPr id="971" name="Google Shape;971;p95"/>
            <p:cNvSpPr txBox="1"/>
            <p:nvPr/>
          </p:nvSpPr>
          <p:spPr>
            <a:xfrm>
              <a:off x="3204875" y="2995825"/>
              <a:ext cx="3294000" cy="2769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0" i="0" lang="ja-JP" sz="1200" u="none" strike="noStrike">
                  <a:solidFill>
                    <a:schemeClr val="dk1"/>
                  </a:solidFill>
                  <a:latin typeface="Arial"/>
                  <a:ea typeface="Arial"/>
                  <a:cs typeface="Arial"/>
                  <a:sym typeface="Arial"/>
                </a:rPr>
                <a:t>納められた消費税を日本銀行に預ける。</a:t>
              </a:r>
              <a:endParaRPr/>
            </a:p>
          </p:txBody>
        </p:sp>
      </p:grpSp>
      <p:grpSp>
        <p:nvGrpSpPr>
          <p:cNvPr id="972" name="Google Shape;972;p95"/>
          <p:cNvGrpSpPr/>
          <p:nvPr/>
        </p:nvGrpSpPr>
        <p:grpSpPr>
          <a:xfrm>
            <a:off x="5390700" y="1116225"/>
            <a:ext cx="1660011" cy="846606"/>
            <a:chOff x="5390700" y="1116225"/>
            <a:chExt cx="1660011" cy="846606"/>
          </a:xfrm>
        </p:grpSpPr>
        <p:sp>
          <p:nvSpPr>
            <p:cNvPr id="973" name="Google Shape;973;p95"/>
            <p:cNvSpPr/>
            <p:nvPr/>
          </p:nvSpPr>
          <p:spPr>
            <a:xfrm>
              <a:off x="5410911" y="1144731"/>
              <a:ext cx="1639800" cy="818100"/>
            </a:xfrm>
            <a:prstGeom prst="rect">
              <a:avLst/>
            </a:prstGeom>
            <a:solidFill>
              <a:srgbClr val="E3F2FD"/>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974" name="Google Shape;974;p95"/>
            <p:cNvSpPr txBox="1"/>
            <p:nvPr/>
          </p:nvSpPr>
          <p:spPr>
            <a:xfrm>
              <a:off x="5390700" y="1116225"/>
              <a:ext cx="1203900" cy="2769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0" i="0" lang="ja-JP" sz="1200" u="none" strike="noStrike">
                  <a:solidFill>
                    <a:srgbClr val="005BAD"/>
                  </a:solidFill>
                  <a:latin typeface="Arial"/>
                  <a:ea typeface="Arial"/>
                  <a:cs typeface="Arial"/>
                  <a:sym typeface="Arial"/>
                </a:rPr>
                <a:t>お店の売上</a:t>
              </a:r>
              <a:endParaRPr b="0" sz="1100">
                <a:solidFill>
                  <a:srgbClr val="005BAD"/>
                </a:solidFill>
                <a:latin typeface="Arial"/>
                <a:ea typeface="Arial"/>
                <a:cs typeface="Arial"/>
                <a:sym typeface="Arial"/>
              </a:endParaRPr>
            </a:p>
          </p:txBody>
        </p:sp>
        <p:grpSp>
          <p:nvGrpSpPr>
            <p:cNvPr id="975" name="Google Shape;975;p95"/>
            <p:cNvGrpSpPr/>
            <p:nvPr/>
          </p:nvGrpSpPr>
          <p:grpSpPr>
            <a:xfrm>
              <a:off x="5817956" y="1423087"/>
              <a:ext cx="825779" cy="405120"/>
              <a:chOff x="2078852" y="2236872"/>
              <a:chExt cx="997800" cy="489512"/>
            </a:xfrm>
          </p:grpSpPr>
          <p:pic>
            <p:nvPicPr>
              <p:cNvPr descr="図形&#10;&#10;自動的に生成された説明" id="976" name="Google Shape;976;p95"/>
              <p:cNvPicPr preferRelativeResize="0"/>
              <p:nvPr/>
            </p:nvPicPr>
            <p:blipFill rotWithShape="1">
              <a:blip r:embed="rId8">
                <a:alphaModFix/>
              </a:blip>
              <a:srcRect b="0" l="0" r="0" t="0"/>
              <a:stretch/>
            </p:blipFill>
            <p:spPr>
              <a:xfrm>
                <a:off x="2078852" y="2236872"/>
                <a:ext cx="991148" cy="489512"/>
              </a:xfrm>
              <a:prstGeom prst="rect">
                <a:avLst/>
              </a:prstGeom>
              <a:noFill/>
              <a:ln>
                <a:noFill/>
              </a:ln>
            </p:spPr>
          </p:pic>
          <p:sp>
            <p:nvSpPr>
              <p:cNvPr id="977" name="Google Shape;977;p95"/>
              <p:cNvSpPr txBox="1"/>
              <p:nvPr/>
            </p:nvSpPr>
            <p:spPr>
              <a:xfrm>
                <a:off x="2078852" y="2318207"/>
                <a:ext cx="997800" cy="3348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ja-JP" sz="1200">
                    <a:solidFill>
                      <a:schemeClr val="lt1"/>
                    </a:solidFill>
                    <a:latin typeface="Arial"/>
                    <a:ea typeface="Arial"/>
                    <a:cs typeface="Arial"/>
                    <a:sym typeface="Arial"/>
                  </a:rPr>
                  <a:t>１０００</a:t>
                </a:r>
                <a:endParaRPr sz="600"/>
              </a:p>
            </p:txBody>
          </p:sp>
        </p:grpSp>
      </p:grpSp>
      <p:grpSp>
        <p:nvGrpSpPr>
          <p:cNvPr id="978" name="Google Shape;978;p95"/>
          <p:cNvGrpSpPr/>
          <p:nvPr/>
        </p:nvGrpSpPr>
        <p:grpSpPr>
          <a:xfrm>
            <a:off x="3165967" y="1066181"/>
            <a:ext cx="2233711" cy="872876"/>
            <a:chOff x="3165967" y="1066181"/>
            <a:chExt cx="2233711" cy="872876"/>
          </a:xfrm>
        </p:grpSpPr>
        <p:sp>
          <p:nvSpPr>
            <p:cNvPr id="979" name="Google Shape;979;p95"/>
            <p:cNvSpPr/>
            <p:nvPr/>
          </p:nvSpPr>
          <p:spPr>
            <a:xfrm>
              <a:off x="3165967" y="1066181"/>
              <a:ext cx="1262100" cy="346500"/>
            </a:xfrm>
            <a:prstGeom prst="rect">
              <a:avLst/>
            </a:prstGeom>
            <a:solidFill>
              <a:srgbClr val="005BAD"/>
            </a:solidFill>
            <a:ln>
              <a:noFill/>
            </a:ln>
          </p:spPr>
          <p:txBody>
            <a:bodyPr anchorCtr="0" anchor="ctr" bIns="45700" lIns="91425" spcFirstLastPara="1" rIns="91425" wrap="square" tIns="36000">
              <a:noAutofit/>
            </a:bodyPr>
            <a:lstStyle/>
            <a:p>
              <a:pPr indent="0" lvl="0" marL="0" marR="0" rtl="0" algn="ctr">
                <a:lnSpc>
                  <a:spcPct val="100000"/>
                </a:lnSpc>
                <a:spcBef>
                  <a:spcPts val="0"/>
                </a:spcBef>
                <a:spcAft>
                  <a:spcPts val="0"/>
                </a:spcAft>
                <a:buClr>
                  <a:schemeClr val="lt1"/>
                </a:buClr>
                <a:buSzPts val="1600"/>
                <a:buFont typeface="Arial"/>
                <a:buNone/>
              </a:pPr>
              <a:r>
                <a:rPr lang="ja-JP" sz="1600">
                  <a:solidFill>
                    <a:schemeClr val="lt1"/>
                  </a:solidFill>
                  <a:latin typeface="Arial"/>
                  <a:ea typeface="Arial"/>
                  <a:cs typeface="Arial"/>
                  <a:sym typeface="Arial"/>
                </a:rPr>
                <a:t>お店</a:t>
              </a:r>
              <a:endParaRPr/>
            </a:p>
          </p:txBody>
        </p:sp>
        <p:sp>
          <p:nvSpPr>
            <p:cNvPr id="980" name="Google Shape;980;p95"/>
            <p:cNvSpPr txBox="1"/>
            <p:nvPr/>
          </p:nvSpPr>
          <p:spPr>
            <a:xfrm>
              <a:off x="3204878" y="1444057"/>
              <a:ext cx="2194800" cy="4950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0" i="0" lang="ja-JP" sz="1100" u="none" strike="noStrike">
                  <a:solidFill>
                    <a:schemeClr val="dk1"/>
                  </a:solidFill>
                  <a:latin typeface="Arial"/>
                  <a:ea typeface="Arial"/>
                  <a:cs typeface="Arial"/>
                  <a:sym typeface="Arial"/>
                </a:rPr>
                <a:t>消費者から預かった</a:t>
              </a:r>
              <a:endParaRPr b="0" i="0" sz="1100" u="none" strike="noStrike">
                <a:solidFill>
                  <a:schemeClr val="dk1"/>
                </a:solidFill>
                <a:latin typeface="Arial"/>
                <a:ea typeface="Arial"/>
                <a:cs typeface="Arial"/>
                <a:sym typeface="Arial"/>
              </a:endParaRPr>
            </a:p>
            <a:p>
              <a:pPr indent="0" lvl="0" marL="0" marR="0" rtl="0" algn="l">
                <a:spcBef>
                  <a:spcPts val="500"/>
                </a:spcBef>
                <a:spcAft>
                  <a:spcPts val="0"/>
                </a:spcAft>
                <a:buNone/>
              </a:pPr>
              <a:r>
                <a:rPr b="0" i="0" lang="ja-JP" sz="1100" u="none" strike="noStrike">
                  <a:solidFill>
                    <a:schemeClr val="dk1"/>
                  </a:solidFill>
                  <a:latin typeface="Arial"/>
                  <a:ea typeface="Arial"/>
                  <a:cs typeface="Arial"/>
                  <a:sym typeface="Arial"/>
                </a:rPr>
                <a:t>消費税の額を計算して納める。</a:t>
              </a:r>
              <a:endParaRPr b="0" sz="1000">
                <a:solidFill>
                  <a:schemeClr val="dk1"/>
                </a:solidFill>
                <a:latin typeface="Arial"/>
                <a:ea typeface="Arial"/>
                <a:cs typeface="Arial"/>
                <a:sym typeface="Arial"/>
              </a:endParaRPr>
            </a:p>
          </p:txBody>
        </p:sp>
      </p:grpSp>
      <p:sp>
        <p:nvSpPr>
          <p:cNvPr id="981" name="Google Shape;981;p95"/>
          <p:cNvSpPr/>
          <p:nvPr/>
        </p:nvSpPr>
        <p:spPr>
          <a:xfrm>
            <a:off x="3102975" y="6432900"/>
            <a:ext cx="5497200" cy="132300"/>
          </a:xfrm>
          <a:prstGeom prst="roundRect">
            <a:avLst>
              <a:gd fmla="val 0" name="adj"/>
            </a:avLst>
          </a:prstGeom>
          <a:noFill/>
          <a:ln>
            <a:noFill/>
          </a:ln>
        </p:spPr>
        <p:txBody>
          <a:bodyPr anchorCtr="0" anchor="ctr" bIns="45700" lIns="91425" spcFirstLastPara="1" rIns="91425" wrap="square" tIns="45700">
            <a:noAutofit/>
          </a:bodyPr>
          <a:lstStyle/>
          <a:p>
            <a:pPr indent="0" lvl="0" marL="0" marR="0" rtl="0" algn="l">
              <a:lnSpc>
                <a:spcPct val="130000"/>
              </a:lnSpc>
              <a:spcBef>
                <a:spcPts val="0"/>
              </a:spcBef>
              <a:spcAft>
                <a:spcPts val="0"/>
              </a:spcAft>
              <a:buNone/>
            </a:pPr>
            <a:r>
              <a:rPr lang="ja-JP" sz="800">
                <a:solidFill>
                  <a:schemeClr val="dk1"/>
                </a:solidFill>
                <a:latin typeface="Arial"/>
                <a:ea typeface="Arial"/>
                <a:cs typeface="Arial"/>
                <a:sym typeface="Arial"/>
              </a:rPr>
              <a:t>※消費税は国税（消費税）と地方税（地方消費税）に分かれていて10%のうち7.8%が国税、2.2％が地方税です。</a:t>
            </a:r>
            <a:endParaRPr/>
          </a:p>
        </p:txBody>
      </p:sp>
      <p:pic>
        <p:nvPicPr>
          <p:cNvPr id="982" name="Google Shape;982;p95"/>
          <p:cNvPicPr preferRelativeResize="0"/>
          <p:nvPr/>
        </p:nvPicPr>
        <p:blipFill rotWithShape="1">
          <a:blip r:embed="rId9">
            <a:alphaModFix/>
          </a:blip>
          <a:srcRect b="0" l="0" r="0" t="0"/>
          <a:stretch/>
        </p:blipFill>
        <p:spPr>
          <a:xfrm>
            <a:off x="7239352" y="1029349"/>
            <a:ext cx="1654829" cy="1069432"/>
          </a:xfrm>
          <a:prstGeom prst="rect">
            <a:avLst/>
          </a:prstGeom>
          <a:noFill/>
          <a:ln>
            <a:noFill/>
          </a:ln>
        </p:spPr>
      </p:pic>
      <p:pic>
        <p:nvPicPr>
          <p:cNvPr id="983" name="Google Shape;983;p95"/>
          <p:cNvPicPr preferRelativeResize="0"/>
          <p:nvPr/>
        </p:nvPicPr>
        <p:blipFill rotWithShape="1">
          <a:blip r:embed="rId10">
            <a:alphaModFix/>
          </a:blip>
          <a:srcRect b="0" l="0" r="0" t="0"/>
          <a:stretch/>
        </p:blipFill>
        <p:spPr>
          <a:xfrm>
            <a:off x="7285826" y="2233915"/>
            <a:ext cx="1473744" cy="1433883"/>
          </a:xfrm>
          <a:prstGeom prst="rect">
            <a:avLst/>
          </a:prstGeom>
          <a:noFill/>
          <a:ln>
            <a:noFill/>
          </a:ln>
        </p:spPr>
      </p:pic>
      <p:pic>
        <p:nvPicPr>
          <p:cNvPr id="984" name="Google Shape;984;p95"/>
          <p:cNvPicPr preferRelativeResize="0"/>
          <p:nvPr/>
        </p:nvPicPr>
        <p:blipFill rotWithShape="1">
          <a:blip r:embed="rId11">
            <a:alphaModFix/>
          </a:blip>
          <a:srcRect b="0" l="0" r="0" t="0"/>
          <a:stretch/>
        </p:blipFill>
        <p:spPr>
          <a:xfrm>
            <a:off x="7034127" y="3865094"/>
            <a:ext cx="1977142" cy="956682"/>
          </a:xfrm>
          <a:prstGeom prst="rect">
            <a:avLst/>
          </a:prstGeom>
          <a:noFill/>
          <a:ln>
            <a:noFill/>
          </a:ln>
        </p:spPr>
      </p:pic>
      <p:grpSp>
        <p:nvGrpSpPr>
          <p:cNvPr id="985" name="Google Shape;985;p95"/>
          <p:cNvGrpSpPr/>
          <p:nvPr/>
        </p:nvGrpSpPr>
        <p:grpSpPr>
          <a:xfrm>
            <a:off x="2260800" y="1887784"/>
            <a:ext cx="825779" cy="906978"/>
            <a:chOff x="2260800" y="1700635"/>
            <a:chExt cx="825779" cy="906978"/>
          </a:xfrm>
        </p:grpSpPr>
        <p:grpSp>
          <p:nvGrpSpPr>
            <p:cNvPr id="986" name="Google Shape;986;p95"/>
            <p:cNvGrpSpPr/>
            <p:nvPr/>
          </p:nvGrpSpPr>
          <p:grpSpPr>
            <a:xfrm>
              <a:off x="2260800" y="1700635"/>
              <a:ext cx="825779" cy="405120"/>
              <a:chOff x="2076960" y="2236872"/>
              <a:chExt cx="997800" cy="489512"/>
            </a:xfrm>
          </p:grpSpPr>
          <p:pic>
            <p:nvPicPr>
              <p:cNvPr descr="図形&#10;&#10;自動的に生成された説明" id="987" name="Google Shape;987;p95"/>
              <p:cNvPicPr preferRelativeResize="0"/>
              <p:nvPr/>
            </p:nvPicPr>
            <p:blipFill rotWithShape="1">
              <a:blip r:embed="rId8">
                <a:alphaModFix/>
              </a:blip>
              <a:srcRect b="0" l="0" r="0" t="0"/>
              <a:stretch/>
            </p:blipFill>
            <p:spPr>
              <a:xfrm>
                <a:off x="2078852" y="2236872"/>
                <a:ext cx="991148" cy="489512"/>
              </a:xfrm>
              <a:prstGeom prst="rect">
                <a:avLst/>
              </a:prstGeom>
              <a:noFill/>
              <a:ln>
                <a:noFill/>
              </a:ln>
            </p:spPr>
          </p:pic>
          <p:sp>
            <p:nvSpPr>
              <p:cNvPr id="988" name="Google Shape;988;p95"/>
              <p:cNvSpPr txBox="1"/>
              <p:nvPr/>
            </p:nvSpPr>
            <p:spPr>
              <a:xfrm>
                <a:off x="2076960" y="2317848"/>
                <a:ext cx="997800" cy="3348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ja-JP" sz="1200">
                    <a:solidFill>
                      <a:schemeClr val="lt1"/>
                    </a:solidFill>
                    <a:latin typeface="Arial"/>
                    <a:ea typeface="Arial"/>
                    <a:cs typeface="Arial"/>
                    <a:sym typeface="Arial"/>
                  </a:rPr>
                  <a:t>１０００</a:t>
                </a:r>
                <a:endParaRPr sz="600"/>
              </a:p>
            </p:txBody>
          </p:sp>
        </p:grpSp>
        <p:grpSp>
          <p:nvGrpSpPr>
            <p:cNvPr id="989" name="Google Shape;989;p95"/>
            <p:cNvGrpSpPr/>
            <p:nvPr/>
          </p:nvGrpSpPr>
          <p:grpSpPr>
            <a:xfrm>
              <a:off x="2459488" y="2162039"/>
              <a:ext cx="511800" cy="445574"/>
              <a:chOff x="1739117" y="1628189"/>
              <a:chExt cx="511800" cy="445574"/>
            </a:xfrm>
          </p:grpSpPr>
          <p:pic>
            <p:nvPicPr>
              <p:cNvPr id="990" name="Google Shape;990;p95"/>
              <p:cNvPicPr preferRelativeResize="0"/>
              <p:nvPr/>
            </p:nvPicPr>
            <p:blipFill rotWithShape="1">
              <a:blip r:embed="rId12">
                <a:alphaModFix/>
              </a:blip>
              <a:srcRect b="0" l="0" r="0" t="0"/>
              <a:stretch/>
            </p:blipFill>
            <p:spPr>
              <a:xfrm>
                <a:off x="1739131" y="1628189"/>
                <a:ext cx="445574" cy="445574"/>
              </a:xfrm>
              <a:prstGeom prst="rect">
                <a:avLst/>
              </a:prstGeom>
              <a:noFill/>
              <a:ln>
                <a:noFill/>
              </a:ln>
            </p:spPr>
          </p:pic>
          <p:sp>
            <p:nvSpPr>
              <p:cNvPr id="991" name="Google Shape;991;p95"/>
              <p:cNvSpPr txBox="1"/>
              <p:nvPr/>
            </p:nvSpPr>
            <p:spPr>
              <a:xfrm>
                <a:off x="1739117" y="1720176"/>
                <a:ext cx="511800" cy="2616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ja-JP" sz="1100">
                    <a:solidFill>
                      <a:schemeClr val="lt1"/>
                    </a:solidFill>
                  </a:rPr>
                  <a:t>100</a:t>
                </a:r>
                <a:endParaRPr sz="1100"/>
              </a:p>
            </p:txBody>
          </p:sp>
        </p:grpSp>
      </p:grpSp>
      <p:sp>
        <p:nvSpPr>
          <p:cNvPr id="992" name="Google Shape;992;p95"/>
          <p:cNvSpPr/>
          <p:nvPr/>
        </p:nvSpPr>
        <p:spPr>
          <a:xfrm rot="10800000">
            <a:off x="7707466" y="4870436"/>
            <a:ext cx="298500" cy="579000"/>
          </a:xfrm>
          <a:prstGeom prst="upArrow">
            <a:avLst>
              <a:gd fmla="val 59510" name="adj1"/>
              <a:gd fmla="val 46830" name="adj2"/>
            </a:avLst>
          </a:prstGeom>
          <a:solidFill>
            <a:srgbClr val="005BAD"/>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993" name="Google Shape;993;p95"/>
          <p:cNvSpPr txBox="1"/>
          <p:nvPr/>
        </p:nvSpPr>
        <p:spPr>
          <a:xfrm>
            <a:off x="194203" y="957280"/>
            <a:ext cx="2425800" cy="3540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ja-JP" sz="1700">
                <a:solidFill>
                  <a:schemeClr val="dk1"/>
                </a:solidFill>
                <a:latin typeface="Arial"/>
                <a:ea typeface="Arial"/>
                <a:cs typeface="Arial"/>
                <a:sym typeface="Arial"/>
              </a:rPr>
              <a:t>消費税についての説明</a:t>
            </a:r>
            <a:endParaRPr sz="1300"/>
          </a:p>
        </p:txBody>
      </p:sp>
      <p:sp>
        <p:nvSpPr>
          <p:cNvPr id="994" name="Google Shape;994;p95"/>
          <p:cNvSpPr txBox="1"/>
          <p:nvPr/>
        </p:nvSpPr>
        <p:spPr>
          <a:xfrm>
            <a:off x="4608000" y="2916000"/>
            <a:ext cx="592500" cy="1692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ja-JP" sz="500">
                <a:solidFill>
                  <a:schemeClr val="dk1"/>
                </a:solidFill>
                <a:latin typeface="Arial"/>
                <a:ea typeface="Arial"/>
                <a:cs typeface="Arial"/>
                <a:sym typeface="Arial"/>
              </a:rPr>
              <a:t>にっぽん</a:t>
            </a:r>
            <a:endParaRPr/>
          </a:p>
        </p:txBody>
      </p:sp>
    </p:spTree>
  </p:cSld>
  <p:clrMapOvr>
    <a:masterClrMapping/>
  </p:clrMapOvr>
  <mc:AlternateContent>
    <mc:Choice Requires="p14">
      <p:transition spd="slow" p14:dur="700">
        <p:fade/>
      </p:transition>
    </mc:Choice>
    <mc:Fallback>
      <p:transition spd="slow">
        <p:fade/>
      </p:transition>
    </mc:Fallback>
  </mc:AlternateContent>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993"/>
                                        </p:tgtEl>
                                        <p:attrNameLst>
                                          <p:attrName>style.visibility</p:attrName>
                                        </p:attrNameLst>
                                      </p:cBhvr>
                                      <p:to>
                                        <p:strVal val="visible"/>
                                      </p:to>
                                    </p:set>
                                    <p:animEffect filter="fade" transition="in">
                                      <p:cBhvr>
                                        <p:cTn dur="500"/>
                                        <p:tgtEl>
                                          <p:spTgt spid="993"/>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921"/>
                                        </p:tgtEl>
                                        <p:attrNameLst>
                                          <p:attrName>style.visibility</p:attrName>
                                        </p:attrNameLst>
                                      </p:cBhvr>
                                      <p:to>
                                        <p:strVal val="visible"/>
                                      </p:to>
                                    </p:set>
                                    <p:animEffect filter="fade" transition="in">
                                      <p:cBhvr>
                                        <p:cTn dur="500"/>
                                        <p:tgtEl>
                                          <p:spTgt spid="921"/>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985"/>
                                        </p:tgtEl>
                                        <p:attrNameLst>
                                          <p:attrName>style.visibility</p:attrName>
                                        </p:attrNameLst>
                                      </p:cBhvr>
                                      <p:to>
                                        <p:strVal val="visible"/>
                                      </p:to>
                                    </p:set>
                                    <p:animEffect filter="fade" transition="in">
                                      <p:cBhvr>
                                        <p:cTn dur="500"/>
                                        <p:tgtEl>
                                          <p:spTgt spid="985"/>
                                        </p:tgtEl>
                                      </p:cBhvr>
                                    </p:animEffect>
                                  </p:childTnLst>
                                </p:cTn>
                              </p:par>
                            </p:childTnLst>
                          </p:cTn>
                        </p:par>
                        <p:par>
                          <p:cTn fill="hold">
                            <p:stCondLst>
                              <p:cond delay="500"/>
                            </p:stCondLst>
                            <p:childTnLst>
                              <p:par>
                                <p:cTn fill="hold" nodeType="afterEffect" presetClass="entr" presetID="10" presetSubtype="0">
                                  <p:stCondLst>
                                    <p:cond delay="0"/>
                                  </p:stCondLst>
                                  <p:childTnLst>
                                    <p:set>
                                      <p:cBhvr>
                                        <p:cTn dur="1" fill="hold">
                                          <p:stCondLst>
                                            <p:cond delay="0"/>
                                          </p:stCondLst>
                                        </p:cTn>
                                        <p:tgtEl>
                                          <p:spTgt spid="933"/>
                                        </p:tgtEl>
                                        <p:attrNameLst>
                                          <p:attrName>style.visibility</p:attrName>
                                        </p:attrNameLst>
                                      </p:cBhvr>
                                      <p:to>
                                        <p:strVal val="visible"/>
                                      </p:to>
                                    </p:set>
                                    <p:animEffect filter="fade" transition="in">
                                      <p:cBhvr>
                                        <p:cTn dur="500"/>
                                        <p:tgtEl>
                                          <p:spTgt spid="933"/>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920"/>
                                        </p:tgtEl>
                                        <p:attrNameLst>
                                          <p:attrName>style.visibility</p:attrName>
                                        </p:attrNameLst>
                                      </p:cBhvr>
                                      <p:to>
                                        <p:strVal val="visible"/>
                                      </p:to>
                                    </p:set>
                                    <p:animEffect filter="fade" transition="in">
                                      <p:cBhvr>
                                        <p:cTn dur="1200"/>
                                        <p:tgtEl>
                                          <p:spTgt spid="920"/>
                                        </p:tgtEl>
                                      </p:cBhvr>
                                    </p:animEffect>
                                  </p:childTnLst>
                                </p:cTn>
                              </p:par>
                              <p:par>
                                <p:cTn fill="hold" nodeType="withEffect" presetClass="entr" presetID="10" presetSubtype="0">
                                  <p:stCondLst>
                                    <p:cond delay="0"/>
                                  </p:stCondLst>
                                  <p:childTnLst>
                                    <p:set>
                                      <p:cBhvr>
                                        <p:cTn dur="1" fill="hold">
                                          <p:stCondLst>
                                            <p:cond delay="0"/>
                                          </p:stCondLst>
                                        </p:cTn>
                                        <p:tgtEl>
                                          <p:spTgt spid="978"/>
                                        </p:tgtEl>
                                        <p:attrNameLst>
                                          <p:attrName>style.visibility</p:attrName>
                                        </p:attrNameLst>
                                      </p:cBhvr>
                                      <p:to>
                                        <p:strVal val="visible"/>
                                      </p:to>
                                    </p:set>
                                    <p:animEffect filter="fade" transition="in">
                                      <p:cBhvr>
                                        <p:cTn dur="800"/>
                                        <p:tgtEl>
                                          <p:spTgt spid="978"/>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972"/>
                                        </p:tgtEl>
                                        <p:attrNameLst>
                                          <p:attrName>style.visibility</p:attrName>
                                        </p:attrNameLst>
                                      </p:cBhvr>
                                      <p:to>
                                        <p:strVal val="visible"/>
                                      </p:to>
                                    </p:set>
                                    <p:animEffect filter="fade" transition="in">
                                      <p:cBhvr>
                                        <p:cTn dur="500"/>
                                        <p:tgtEl>
                                          <p:spTgt spid="972"/>
                                        </p:tgtEl>
                                      </p:cBhvr>
                                    </p:animEffect>
                                  </p:childTnLst>
                                </p:cTn>
                              </p:par>
                              <p:par>
                                <p:cTn fill="hold" nodeType="withEffect" presetClass="entr" presetID="10" presetSubtype="0">
                                  <p:stCondLst>
                                    <p:cond delay="0"/>
                                  </p:stCondLst>
                                  <p:childTnLst>
                                    <p:set>
                                      <p:cBhvr>
                                        <p:cTn dur="1" fill="hold">
                                          <p:stCondLst>
                                            <p:cond delay="0"/>
                                          </p:stCondLst>
                                        </p:cTn>
                                        <p:tgtEl>
                                          <p:spTgt spid="982"/>
                                        </p:tgtEl>
                                        <p:attrNameLst>
                                          <p:attrName>style.visibility</p:attrName>
                                        </p:attrNameLst>
                                      </p:cBhvr>
                                      <p:to>
                                        <p:strVal val="visible"/>
                                      </p:to>
                                    </p:set>
                                    <p:animEffect filter="fade" transition="in">
                                      <p:cBhvr>
                                        <p:cTn dur="500"/>
                                        <p:tgtEl>
                                          <p:spTgt spid="982"/>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930"/>
                                        </p:tgtEl>
                                        <p:attrNameLst>
                                          <p:attrName>style.visibility</p:attrName>
                                        </p:attrNameLst>
                                      </p:cBhvr>
                                      <p:to>
                                        <p:strVal val="visible"/>
                                      </p:to>
                                    </p:set>
                                    <p:animEffect filter="fade" transition="in">
                                      <p:cBhvr>
                                        <p:cTn dur="500"/>
                                        <p:tgtEl>
                                          <p:spTgt spid="930"/>
                                        </p:tgtEl>
                                      </p:cBhvr>
                                    </p:animEffect>
                                  </p:childTnLst>
                                </p:cTn>
                              </p:par>
                            </p:childTnLst>
                          </p:cTn>
                        </p:par>
                        <p:par>
                          <p:cTn fill="hold">
                            <p:stCondLst>
                              <p:cond delay="500"/>
                            </p:stCondLst>
                            <p:childTnLst>
                              <p:par>
                                <p:cTn fill="hold" nodeType="afterEffect" presetClass="entr" presetID="10" presetSubtype="0">
                                  <p:stCondLst>
                                    <p:cond delay="0"/>
                                  </p:stCondLst>
                                  <p:childTnLst>
                                    <p:set>
                                      <p:cBhvr>
                                        <p:cTn dur="1" fill="hold">
                                          <p:stCondLst>
                                            <p:cond delay="0"/>
                                          </p:stCondLst>
                                        </p:cTn>
                                        <p:tgtEl>
                                          <p:spTgt spid="929"/>
                                        </p:tgtEl>
                                        <p:attrNameLst>
                                          <p:attrName>style.visibility</p:attrName>
                                        </p:attrNameLst>
                                      </p:cBhvr>
                                      <p:to>
                                        <p:strVal val="visible"/>
                                      </p:to>
                                    </p:set>
                                    <p:animEffect filter="fade" transition="in">
                                      <p:cBhvr>
                                        <p:cTn dur="500"/>
                                        <p:tgtEl>
                                          <p:spTgt spid="929"/>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968"/>
                                        </p:tgtEl>
                                        <p:attrNameLst>
                                          <p:attrName>style.visibility</p:attrName>
                                        </p:attrNameLst>
                                      </p:cBhvr>
                                      <p:to>
                                        <p:strVal val="visible"/>
                                      </p:to>
                                    </p:set>
                                    <p:animEffect filter="fade" transition="in">
                                      <p:cBhvr>
                                        <p:cTn dur="500"/>
                                        <p:tgtEl>
                                          <p:spTgt spid="968"/>
                                        </p:tgtEl>
                                      </p:cBhvr>
                                    </p:animEffect>
                                  </p:childTnLst>
                                </p:cTn>
                              </p:par>
                              <p:par>
                                <p:cTn fill="hold" nodeType="withEffect" presetClass="entr" presetID="10" presetSubtype="0">
                                  <p:stCondLst>
                                    <p:cond delay="0"/>
                                  </p:stCondLst>
                                  <p:childTnLst>
                                    <p:set>
                                      <p:cBhvr>
                                        <p:cTn dur="1" fill="hold">
                                          <p:stCondLst>
                                            <p:cond delay="0"/>
                                          </p:stCondLst>
                                        </p:cTn>
                                        <p:tgtEl>
                                          <p:spTgt spid="994"/>
                                        </p:tgtEl>
                                        <p:attrNameLst>
                                          <p:attrName>style.visibility</p:attrName>
                                        </p:attrNameLst>
                                      </p:cBhvr>
                                      <p:to>
                                        <p:strVal val="visible"/>
                                      </p:to>
                                    </p:set>
                                    <p:animEffect filter="fade" transition="in">
                                      <p:cBhvr>
                                        <p:cTn dur="500"/>
                                        <p:tgtEl>
                                          <p:spTgt spid="994"/>
                                        </p:tgtEl>
                                      </p:cBhvr>
                                    </p:animEffect>
                                  </p:childTnLst>
                                </p:cTn>
                              </p:par>
                            </p:childTnLst>
                          </p:cTn>
                        </p:par>
                        <p:par>
                          <p:cTn fill="hold">
                            <p:stCondLst>
                              <p:cond delay="500"/>
                            </p:stCondLst>
                            <p:childTnLst>
                              <p:par>
                                <p:cTn fill="hold" nodeType="afterEffect" presetClass="entr" presetID="10" presetSubtype="0">
                                  <p:stCondLst>
                                    <p:cond delay="0"/>
                                  </p:stCondLst>
                                  <p:childTnLst>
                                    <p:set>
                                      <p:cBhvr>
                                        <p:cTn dur="1" fill="hold">
                                          <p:stCondLst>
                                            <p:cond delay="0"/>
                                          </p:stCondLst>
                                        </p:cTn>
                                        <p:tgtEl>
                                          <p:spTgt spid="983"/>
                                        </p:tgtEl>
                                        <p:attrNameLst>
                                          <p:attrName>style.visibility</p:attrName>
                                        </p:attrNameLst>
                                      </p:cBhvr>
                                      <p:to>
                                        <p:strVal val="visible"/>
                                      </p:to>
                                    </p:set>
                                    <p:animEffect filter="fade" transition="in">
                                      <p:cBhvr>
                                        <p:cTn dur="500"/>
                                        <p:tgtEl>
                                          <p:spTgt spid="983"/>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935"/>
                                        </p:tgtEl>
                                        <p:attrNameLst>
                                          <p:attrName>style.visibility</p:attrName>
                                        </p:attrNameLst>
                                      </p:cBhvr>
                                      <p:to>
                                        <p:strVal val="visible"/>
                                      </p:to>
                                    </p:set>
                                    <p:animEffect filter="fade" transition="in">
                                      <p:cBhvr>
                                        <p:cTn dur="500"/>
                                        <p:tgtEl>
                                          <p:spTgt spid="935"/>
                                        </p:tgtEl>
                                      </p:cBhvr>
                                    </p:animEffect>
                                  </p:childTnLst>
                                </p:cTn>
                              </p:par>
                            </p:childTnLst>
                          </p:cTn>
                        </p:par>
                        <p:par>
                          <p:cTn fill="hold">
                            <p:stCondLst>
                              <p:cond delay="500"/>
                            </p:stCondLst>
                            <p:childTnLst>
                              <p:par>
                                <p:cTn fill="hold" nodeType="afterEffect" presetClass="entr" presetID="10" presetSubtype="0">
                                  <p:stCondLst>
                                    <p:cond delay="0"/>
                                  </p:stCondLst>
                                  <p:childTnLst>
                                    <p:set>
                                      <p:cBhvr>
                                        <p:cTn dur="1" fill="hold">
                                          <p:stCondLst>
                                            <p:cond delay="0"/>
                                          </p:stCondLst>
                                        </p:cTn>
                                        <p:tgtEl>
                                          <p:spTgt spid="934"/>
                                        </p:tgtEl>
                                        <p:attrNameLst>
                                          <p:attrName>style.visibility</p:attrName>
                                        </p:attrNameLst>
                                      </p:cBhvr>
                                      <p:to>
                                        <p:strVal val="visible"/>
                                      </p:to>
                                    </p:set>
                                    <p:animEffect filter="fade" transition="in">
                                      <p:cBhvr>
                                        <p:cTn dur="500"/>
                                        <p:tgtEl>
                                          <p:spTgt spid="934"/>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938"/>
                                        </p:tgtEl>
                                        <p:attrNameLst>
                                          <p:attrName>style.visibility</p:attrName>
                                        </p:attrNameLst>
                                      </p:cBhvr>
                                      <p:to>
                                        <p:strVal val="visible"/>
                                      </p:to>
                                    </p:set>
                                    <p:animEffect filter="fade" transition="in">
                                      <p:cBhvr>
                                        <p:cTn dur="500"/>
                                        <p:tgtEl>
                                          <p:spTgt spid="938"/>
                                        </p:tgtEl>
                                      </p:cBhvr>
                                    </p:animEffect>
                                  </p:childTnLst>
                                </p:cTn>
                              </p:par>
                            </p:childTnLst>
                          </p:cTn>
                        </p:par>
                        <p:par>
                          <p:cTn fill="hold">
                            <p:stCondLst>
                              <p:cond delay="500"/>
                            </p:stCondLst>
                            <p:childTnLst>
                              <p:par>
                                <p:cTn fill="hold" nodeType="afterEffect" presetClass="entr" presetID="10" presetSubtype="0">
                                  <p:stCondLst>
                                    <p:cond delay="0"/>
                                  </p:stCondLst>
                                  <p:childTnLst>
                                    <p:set>
                                      <p:cBhvr>
                                        <p:cTn dur="1" fill="hold">
                                          <p:stCondLst>
                                            <p:cond delay="0"/>
                                          </p:stCondLst>
                                        </p:cTn>
                                        <p:tgtEl>
                                          <p:spTgt spid="984"/>
                                        </p:tgtEl>
                                        <p:attrNameLst>
                                          <p:attrName>style.visibility</p:attrName>
                                        </p:attrNameLst>
                                      </p:cBhvr>
                                      <p:to>
                                        <p:strVal val="visible"/>
                                      </p:to>
                                    </p:set>
                                    <p:animEffect filter="fade" transition="in">
                                      <p:cBhvr>
                                        <p:cTn dur="500"/>
                                        <p:tgtEl>
                                          <p:spTgt spid="984"/>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944"/>
                                        </p:tgtEl>
                                        <p:attrNameLst>
                                          <p:attrName>style.visibility</p:attrName>
                                        </p:attrNameLst>
                                      </p:cBhvr>
                                      <p:to>
                                        <p:strVal val="visible"/>
                                      </p:to>
                                    </p:set>
                                    <p:animEffect filter="fade" transition="in">
                                      <p:cBhvr>
                                        <p:cTn dur="500"/>
                                        <p:tgtEl>
                                          <p:spTgt spid="944"/>
                                        </p:tgtEl>
                                      </p:cBhvr>
                                    </p:animEffect>
                                  </p:childTnLst>
                                </p:cTn>
                              </p:par>
                              <p:par>
                                <p:cTn fill="hold" nodeType="withEffect" presetClass="entr" presetID="10" presetSubtype="0">
                                  <p:stCondLst>
                                    <p:cond delay="0"/>
                                  </p:stCondLst>
                                  <p:childTnLst>
                                    <p:set>
                                      <p:cBhvr>
                                        <p:cTn dur="1" fill="hold">
                                          <p:stCondLst>
                                            <p:cond delay="0"/>
                                          </p:stCondLst>
                                        </p:cTn>
                                        <p:tgtEl>
                                          <p:spTgt spid="950"/>
                                        </p:tgtEl>
                                        <p:attrNameLst>
                                          <p:attrName>style.visibility</p:attrName>
                                        </p:attrNameLst>
                                      </p:cBhvr>
                                      <p:to>
                                        <p:strVal val="visible"/>
                                      </p:to>
                                    </p:set>
                                    <p:animEffect filter="fade" transition="in">
                                      <p:cBhvr>
                                        <p:cTn dur="500"/>
                                        <p:tgtEl>
                                          <p:spTgt spid="950"/>
                                        </p:tgtEl>
                                      </p:cBhvr>
                                    </p:animEffect>
                                  </p:childTnLst>
                                </p:cTn>
                              </p:par>
                            </p:childTnLst>
                          </p:cTn>
                        </p:par>
                        <p:par>
                          <p:cTn fill="hold">
                            <p:stCondLst>
                              <p:cond delay="500"/>
                            </p:stCondLst>
                            <p:childTnLst>
                              <p:par>
                                <p:cTn fill="hold" nodeType="afterEffect" presetClass="entr" presetID="10" presetSubtype="0">
                                  <p:stCondLst>
                                    <p:cond delay="0"/>
                                  </p:stCondLst>
                                  <p:childTnLst>
                                    <p:set>
                                      <p:cBhvr>
                                        <p:cTn dur="1" fill="hold">
                                          <p:stCondLst>
                                            <p:cond delay="0"/>
                                          </p:stCondLst>
                                        </p:cTn>
                                        <p:tgtEl>
                                          <p:spTgt spid="992"/>
                                        </p:tgtEl>
                                        <p:attrNameLst>
                                          <p:attrName>style.visibility</p:attrName>
                                        </p:attrNameLst>
                                      </p:cBhvr>
                                      <p:to>
                                        <p:strVal val="visible"/>
                                      </p:to>
                                    </p:set>
                                    <p:animEffect filter="fade" transition="in">
                                      <p:cBhvr>
                                        <p:cTn dur="500"/>
                                        <p:tgtEl>
                                          <p:spTgt spid="992"/>
                                        </p:tgtEl>
                                      </p:cBhvr>
                                    </p:animEffect>
                                  </p:childTnLst>
                                </p:cTn>
                              </p:par>
                              <p:par>
                                <p:cTn fill="hold" nodeType="withEffect" presetClass="entr" presetID="10" presetSubtype="0">
                                  <p:stCondLst>
                                    <p:cond delay="0"/>
                                  </p:stCondLst>
                                  <p:childTnLst>
                                    <p:set>
                                      <p:cBhvr>
                                        <p:cTn dur="1" fill="hold">
                                          <p:stCondLst>
                                            <p:cond delay="0"/>
                                          </p:stCondLst>
                                        </p:cTn>
                                        <p:tgtEl>
                                          <p:spTgt spid="943"/>
                                        </p:tgtEl>
                                        <p:attrNameLst>
                                          <p:attrName>style.visibility</p:attrName>
                                        </p:attrNameLst>
                                      </p:cBhvr>
                                      <p:to>
                                        <p:strVal val="visible"/>
                                      </p:to>
                                    </p:set>
                                    <p:animEffect filter="fade" transition="in">
                                      <p:cBhvr>
                                        <p:cTn dur="500"/>
                                        <p:tgtEl>
                                          <p:spTgt spid="943"/>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957"/>
                                        </p:tgtEl>
                                        <p:attrNameLst>
                                          <p:attrName>style.visibility</p:attrName>
                                        </p:attrNameLst>
                                      </p:cBhvr>
                                      <p:to>
                                        <p:strVal val="visible"/>
                                      </p:to>
                                    </p:set>
                                    <p:animEffect filter="fade" transition="in">
                                      <p:cBhvr>
                                        <p:cTn dur="500"/>
                                        <p:tgtEl>
                                          <p:spTgt spid="957"/>
                                        </p:tgtEl>
                                      </p:cBhvr>
                                    </p:animEffect>
                                  </p:childTnLst>
                                </p:cTn>
                              </p:par>
                              <p:par>
                                <p:cTn fill="hold" nodeType="withEffect" presetClass="entr" presetID="10" presetSubtype="0">
                                  <p:stCondLst>
                                    <p:cond delay="0"/>
                                  </p:stCondLst>
                                  <p:childTnLst>
                                    <p:set>
                                      <p:cBhvr>
                                        <p:cTn dur="1" fill="hold">
                                          <p:stCondLst>
                                            <p:cond delay="0"/>
                                          </p:stCondLst>
                                        </p:cTn>
                                        <p:tgtEl>
                                          <p:spTgt spid="961"/>
                                        </p:tgtEl>
                                        <p:attrNameLst>
                                          <p:attrName>style.visibility</p:attrName>
                                        </p:attrNameLst>
                                      </p:cBhvr>
                                      <p:to>
                                        <p:strVal val="visible"/>
                                      </p:to>
                                    </p:set>
                                    <p:animEffect filter="fade" transition="in">
                                      <p:cBhvr>
                                        <p:cTn dur="500"/>
                                        <p:tgtEl>
                                          <p:spTgt spid="961"/>
                                        </p:tgtEl>
                                      </p:cBhvr>
                                    </p:animEffect>
                                  </p:childTnLst>
                                </p:cTn>
                              </p:par>
                              <p:par>
                                <p:cTn fill="hold" nodeType="withEffect" presetClass="entr" presetID="10" presetSubtype="0">
                                  <p:stCondLst>
                                    <p:cond delay="500"/>
                                  </p:stCondLst>
                                  <p:childTnLst>
                                    <p:set>
                                      <p:cBhvr>
                                        <p:cTn dur="1" fill="hold">
                                          <p:stCondLst>
                                            <p:cond delay="0"/>
                                          </p:stCondLst>
                                        </p:cTn>
                                        <p:tgtEl>
                                          <p:spTgt spid="981"/>
                                        </p:tgtEl>
                                        <p:attrNameLst>
                                          <p:attrName>style.visibility</p:attrName>
                                        </p:attrNameLst>
                                      </p:cBhvr>
                                      <p:to>
                                        <p:strVal val="visible"/>
                                      </p:to>
                                    </p:set>
                                    <p:animEffect filter="fade" transition="in">
                                      <p:cBhvr>
                                        <p:cTn dur="500"/>
                                        <p:tgtEl>
                                          <p:spTgt spid="981"/>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928"/>
                                        </p:tgtEl>
                                        <p:attrNameLst>
                                          <p:attrName>style.visibility</p:attrName>
                                        </p:attrNameLst>
                                      </p:cBhvr>
                                      <p:to>
                                        <p:strVal val="visible"/>
                                      </p:to>
                                    </p:set>
                                    <p:animEffect filter="fade" transition="in">
                                      <p:cBhvr>
                                        <p:cTn dur="500"/>
                                        <p:tgtEl>
                                          <p:spTgt spid="928"/>
                                        </p:tgtEl>
                                      </p:cBhvr>
                                    </p:animEffect>
                                  </p:childTnLst>
                                </p:cTn>
                              </p:par>
                            </p:childTnLst>
                          </p:cTn>
                        </p:par>
                        <p:par>
                          <p:cTn fill="hold">
                            <p:stCondLst>
                              <p:cond delay="500"/>
                            </p:stCondLst>
                            <p:childTnLst>
                              <p:par>
                                <p:cTn fill="hold" nodeType="afterEffect" presetClass="entr" presetID="10" presetSubtype="0">
                                  <p:stCondLst>
                                    <p:cond delay="0"/>
                                  </p:stCondLst>
                                  <p:childTnLst>
                                    <p:set>
                                      <p:cBhvr>
                                        <p:cTn dur="1" fill="hold">
                                          <p:stCondLst>
                                            <p:cond delay="0"/>
                                          </p:stCondLst>
                                        </p:cTn>
                                        <p:tgtEl>
                                          <p:spTgt spid="965"/>
                                        </p:tgtEl>
                                        <p:attrNameLst>
                                          <p:attrName>style.visibility</p:attrName>
                                        </p:attrNameLst>
                                      </p:cBhvr>
                                      <p:to>
                                        <p:strVal val="visible"/>
                                      </p:to>
                                    </p:set>
                                    <p:animEffect filter="fade" transition="in">
                                      <p:cBhvr>
                                        <p:cTn dur="500"/>
                                        <p:tgtEl>
                                          <p:spTgt spid="965"/>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98" name="Shape 998"/>
        <p:cNvGrpSpPr/>
        <p:nvPr/>
      </p:nvGrpSpPr>
      <p:grpSpPr>
        <a:xfrm>
          <a:off x="0" y="0"/>
          <a:ext cx="0" cy="0"/>
          <a:chOff x="0" y="0"/>
          <a:chExt cx="0" cy="0"/>
        </a:xfrm>
      </p:grpSpPr>
      <p:grpSp>
        <p:nvGrpSpPr>
          <p:cNvPr id="999" name="Google Shape;999;p96"/>
          <p:cNvGrpSpPr/>
          <p:nvPr/>
        </p:nvGrpSpPr>
        <p:grpSpPr>
          <a:xfrm>
            <a:off x="1435943" y="2832623"/>
            <a:ext cx="6266614" cy="468000"/>
            <a:chOff x="1435943" y="2544991"/>
            <a:chExt cx="6266614" cy="468000"/>
          </a:xfrm>
        </p:grpSpPr>
        <p:sp>
          <p:nvSpPr>
            <p:cNvPr id="1000" name="Google Shape;1000;p96"/>
            <p:cNvSpPr/>
            <p:nvPr/>
          </p:nvSpPr>
          <p:spPr>
            <a:xfrm>
              <a:off x="4485755" y="2544991"/>
              <a:ext cx="238800" cy="468000"/>
            </a:xfrm>
            <a:prstGeom prst="downArrow">
              <a:avLst>
                <a:gd fmla="val 55548" name="adj1"/>
                <a:gd fmla="val 55947" name="adj2"/>
              </a:avLst>
            </a:prstGeom>
            <a:solidFill>
              <a:srgbClr val="005BAD"/>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1001" name="Google Shape;1001;p96"/>
            <p:cNvSpPr/>
            <p:nvPr/>
          </p:nvSpPr>
          <p:spPr>
            <a:xfrm>
              <a:off x="1435943" y="2544991"/>
              <a:ext cx="238800" cy="468000"/>
            </a:xfrm>
            <a:prstGeom prst="downArrow">
              <a:avLst>
                <a:gd fmla="val 55548" name="adj1"/>
                <a:gd fmla="val 55947" name="adj2"/>
              </a:avLst>
            </a:prstGeom>
            <a:solidFill>
              <a:srgbClr val="005BAD"/>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1002" name="Google Shape;1002;p96"/>
            <p:cNvSpPr/>
            <p:nvPr/>
          </p:nvSpPr>
          <p:spPr>
            <a:xfrm>
              <a:off x="7463757" y="2544991"/>
              <a:ext cx="238800" cy="468000"/>
            </a:xfrm>
            <a:prstGeom prst="downArrow">
              <a:avLst>
                <a:gd fmla="val 55548" name="adj1"/>
                <a:gd fmla="val 55947" name="adj2"/>
              </a:avLst>
            </a:prstGeom>
            <a:solidFill>
              <a:srgbClr val="005BAD"/>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grpSp>
      <p:grpSp>
        <p:nvGrpSpPr>
          <p:cNvPr id="1003" name="Google Shape;1003;p96"/>
          <p:cNvGrpSpPr/>
          <p:nvPr/>
        </p:nvGrpSpPr>
        <p:grpSpPr>
          <a:xfrm>
            <a:off x="578819" y="4734156"/>
            <a:ext cx="1487700" cy="507206"/>
            <a:chOff x="578819" y="4380422"/>
            <a:chExt cx="1487700" cy="507206"/>
          </a:xfrm>
        </p:grpSpPr>
        <p:sp>
          <p:nvSpPr>
            <p:cNvPr id="1004" name="Google Shape;1004;p96"/>
            <p:cNvSpPr/>
            <p:nvPr/>
          </p:nvSpPr>
          <p:spPr>
            <a:xfrm>
              <a:off x="578819" y="4455628"/>
              <a:ext cx="1487700" cy="432000"/>
            </a:xfrm>
            <a:prstGeom prst="rect">
              <a:avLst/>
            </a:prstGeom>
            <a:noFill/>
            <a:ln>
              <a:noFill/>
            </a:ln>
          </p:spPr>
          <p:txBody>
            <a:bodyPr anchorCtr="0" anchor="ctr" bIns="45700" lIns="91425" spcFirstLastPara="1" rIns="91425" wrap="square" tIns="36000">
              <a:noAutofit/>
            </a:bodyPr>
            <a:lstStyle/>
            <a:p>
              <a:pPr indent="0" lvl="0" marL="0" marR="0" rtl="0" algn="ctr">
                <a:lnSpc>
                  <a:spcPct val="100000"/>
                </a:lnSpc>
                <a:spcBef>
                  <a:spcPts val="0"/>
                </a:spcBef>
                <a:spcAft>
                  <a:spcPts val="0"/>
                </a:spcAft>
                <a:buClr>
                  <a:srgbClr val="39B10F"/>
                </a:buClr>
                <a:buSzPts val="2100"/>
                <a:buFont typeface="Arial"/>
                <a:buNone/>
              </a:pPr>
              <a:r>
                <a:rPr lang="ja-JP" sz="2100">
                  <a:solidFill>
                    <a:srgbClr val="39B10F"/>
                  </a:solidFill>
                  <a:latin typeface="Arial"/>
                  <a:ea typeface="Arial"/>
                  <a:cs typeface="Arial"/>
                  <a:sym typeface="Arial"/>
                </a:rPr>
                <a:t>消費税</a:t>
              </a:r>
              <a:endParaRPr/>
            </a:p>
          </p:txBody>
        </p:sp>
        <p:sp>
          <p:nvSpPr>
            <p:cNvPr id="1005" name="Google Shape;1005;p96"/>
            <p:cNvSpPr/>
            <p:nvPr/>
          </p:nvSpPr>
          <p:spPr>
            <a:xfrm rot="10800000">
              <a:off x="1802375" y="4380422"/>
              <a:ext cx="237600" cy="468000"/>
            </a:xfrm>
            <a:prstGeom prst="upArrow">
              <a:avLst>
                <a:gd fmla="val 50000" name="adj1"/>
                <a:gd fmla="val 50000" name="adj2"/>
              </a:avLst>
            </a:prstGeom>
            <a:solidFill>
              <a:srgbClr val="45B21E"/>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grpSp>
      <p:grpSp>
        <p:nvGrpSpPr>
          <p:cNvPr id="1006" name="Google Shape;1006;p96"/>
          <p:cNvGrpSpPr/>
          <p:nvPr/>
        </p:nvGrpSpPr>
        <p:grpSpPr>
          <a:xfrm>
            <a:off x="2428593" y="4624919"/>
            <a:ext cx="6112766" cy="604646"/>
            <a:chOff x="1935846" y="4624919"/>
            <a:chExt cx="6112766" cy="604646"/>
          </a:xfrm>
        </p:grpSpPr>
        <p:sp>
          <p:nvSpPr>
            <p:cNvPr id="1007" name="Google Shape;1007;p96"/>
            <p:cNvSpPr/>
            <p:nvPr/>
          </p:nvSpPr>
          <p:spPr>
            <a:xfrm>
              <a:off x="3214281" y="4624919"/>
              <a:ext cx="3657209" cy="563125"/>
            </a:xfrm>
            <a:custGeom>
              <a:rect b="b" l="l" r="r" t="t"/>
              <a:pathLst>
                <a:path extrusionOk="0" h="563125" w="3362951">
                  <a:moveTo>
                    <a:pt x="1980982" y="0"/>
                  </a:moveTo>
                  <a:lnTo>
                    <a:pt x="2124982" y="0"/>
                  </a:lnTo>
                  <a:lnTo>
                    <a:pt x="2124982" y="237297"/>
                  </a:lnTo>
                  <a:lnTo>
                    <a:pt x="3301294" y="237297"/>
                  </a:lnTo>
                  <a:lnTo>
                    <a:pt x="3301294" y="316984"/>
                  </a:lnTo>
                  <a:lnTo>
                    <a:pt x="3303551" y="316984"/>
                  </a:lnTo>
                  <a:lnTo>
                    <a:pt x="3303551" y="444325"/>
                  </a:lnTo>
                  <a:lnTo>
                    <a:pt x="3362951" y="444325"/>
                  </a:lnTo>
                  <a:lnTo>
                    <a:pt x="3244151" y="563125"/>
                  </a:lnTo>
                  <a:lnTo>
                    <a:pt x="3125350" y="444325"/>
                  </a:lnTo>
                  <a:lnTo>
                    <a:pt x="3184750" y="444325"/>
                  </a:lnTo>
                  <a:lnTo>
                    <a:pt x="3184750" y="347942"/>
                  </a:lnTo>
                  <a:lnTo>
                    <a:pt x="178201" y="347942"/>
                  </a:lnTo>
                  <a:lnTo>
                    <a:pt x="178201" y="444325"/>
                  </a:lnTo>
                  <a:lnTo>
                    <a:pt x="237601" y="444325"/>
                  </a:lnTo>
                  <a:lnTo>
                    <a:pt x="118801" y="563125"/>
                  </a:lnTo>
                  <a:lnTo>
                    <a:pt x="0" y="444325"/>
                  </a:lnTo>
                  <a:lnTo>
                    <a:pt x="59400" y="444325"/>
                  </a:lnTo>
                  <a:lnTo>
                    <a:pt x="59400" y="347942"/>
                  </a:lnTo>
                  <a:lnTo>
                    <a:pt x="57956" y="347942"/>
                  </a:lnTo>
                  <a:lnTo>
                    <a:pt x="57956" y="237297"/>
                  </a:lnTo>
                  <a:lnTo>
                    <a:pt x="1980982" y="237297"/>
                  </a:lnTo>
                  <a:close/>
                </a:path>
              </a:pathLst>
            </a:custGeom>
            <a:solidFill>
              <a:srgbClr val="9374D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1008" name="Google Shape;1008;p96"/>
            <p:cNvSpPr/>
            <p:nvPr/>
          </p:nvSpPr>
          <p:spPr>
            <a:xfrm>
              <a:off x="1935846" y="4797565"/>
              <a:ext cx="1487700" cy="432000"/>
            </a:xfrm>
            <a:prstGeom prst="rect">
              <a:avLst/>
            </a:prstGeom>
            <a:noFill/>
            <a:ln>
              <a:noFill/>
            </a:ln>
          </p:spPr>
          <p:txBody>
            <a:bodyPr anchorCtr="0" anchor="ctr" bIns="45700" lIns="91425" spcFirstLastPara="1" rIns="91425" wrap="square" tIns="36000">
              <a:noAutofit/>
            </a:bodyPr>
            <a:lstStyle/>
            <a:p>
              <a:pPr indent="0" lvl="0" marL="0" marR="0" rtl="0" algn="ctr">
                <a:lnSpc>
                  <a:spcPct val="100000"/>
                </a:lnSpc>
                <a:spcBef>
                  <a:spcPts val="0"/>
                </a:spcBef>
                <a:spcAft>
                  <a:spcPts val="0"/>
                </a:spcAft>
                <a:buClr>
                  <a:srgbClr val="805BC9"/>
                </a:buClr>
                <a:buSzPts val="2100"/>
                <a:buFont typeface="Arial"/>
                <a:buNone/>
              </a:pPr>
              <a:r>
                <a:rPr lang="ja-JP" sz="2100">
                  <a:solidFill>
                    <a:srgbClr val="805BC9"/>
                  </a:solidFill>
                  <a:latin typeface="Arial"/>
                  <a:ea typeface="Arial"/>
                  <a:cs typeface="Arial"/>
                  <a:sym typeface="Arial"/>
                </a:rPr>
                <a:t>所得税</a:t>
              </a:r>
              <a:endParaRPr/>
            </a:p>
          </p:txBody>
        </p:sp>
        <p:sp>
          <p:nvSpPr>
            <p:cNvPr id="1009" name="Google Shape;1009;p96"/>
            <p:cNvSpPr/>
            <p:nvPr/>
          </p:nvSpPr>
          <p:spPr>
            <a:xfrm>
              <a:off x="6560912" y="4787328"/>
              <a:ext cx="1487700" cy="432000"/>
            </a:xfrm>
            <a:prstGeom prst="rect">
              <a:avLst/>
            </a:prstGeom>
            <a:noFill/>
            <a:ln>
              <a:noFill/>
            </a:ln>
          </p:spPr>
          <p:txBody>
            <a:bodyPr anchorCtr="0" anchor="ctr" bIns="45700" lIns="91425" spcFirstLastPara="1" rIns="91425" wrap="square" tIns="36000">
              <a:noAutofit/>
            </a:bodyPr>
            <a:lstStyle/>
            <a:p>
              <a:pPr indent="0" lvl="0" marL="0" marR="0" rtl="0" algn="ctr">
                <a:lnSpc>
                  <a:spcPct val="100000"/>
                </a:lnSpc>
                <a:spcBef>
                  <a:spcPts val="0"/>
                </a:spcBef>
                <a:spcAft>
                  <a:spcPts val="0"/>
                </a:spcAft>
                <a:buClr>
                  <a:srgbClr val="805BC9"/>
                </a:buClr>
                <a:buSzPts val="2100"/>
                <a:buFont typeface="Arial"/>
                <a:buNone/>
              </a:pPr>
              <a:r>
                <a:rPr lang="ja-JP" sz="2100">
                  <a:solidFill>
                    <a:srgbClr val="805BC9"/>
                  </a:solidFill>
                  <a:latin typeface="Arial"/>
                  <a:ea typeface="Arial"/>
                  <a:cs typeface="Arial"/>
                  <a:sym typeface="Arial"/>
                </a:rPr>
                <a:t>住民税</a:t>
              </a:r>
              <a:endParaRPr/>
            </a:p>
          </p:txBody>
        </p:sp>
      </p:grpSp>
      <p:sp>
        <p:nvSpPr>
          <p:cNvPr id="1010" name="Google Shape;1010;p96"/>
          <p:cNvSpPr txBox="1"/>
          <p:nvPr>
            <p:ph idx="12" type="sldNum"/>
          </p:nvPr>
        </p:nvSpPr>
        <p:spPr>
          <a:xfrm>
            <a:off x="8769893" y="6443281"/>
            <a:ext cx="374100" cy="298500"/>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None/>
            </a:pPr>
            <a:fld id="{00000000-1234-1234-1234-123412341234}" type="slidenum">
              <a:rPr lang="ja-JP"/>
              <a:t>‹#›</a:t>
            </a:fld>
            <a:endParaRPr/>
          </a:p>
        </p:txBody>
      </p:sp>
      <p:sp>
        <p:nvSpPr>
          <p:cNvPr id="1011" name="Google Shape;1011;p96"/>
          <p:cNvSpPr txBox="1"/>
          <p:nvPr/>
        </p:nvSpPr>
        <p:spPr>
          <a:xfrm>
            <a:off x="240030" y="134966"/>
            <a:ext cx="8771100" cy="457200"/>
          </a:xfrm>
          <a:prstGeom prst="rect">
            <a:avLst/>
          </a:prstGeom>
          <a:no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rPr lang="ja-JP" sz="2500">
                <a:solidFill>
                  <a:srgbClr val="005BAD"/>
                </a:solidFill>
                <a:latin typeface="Arial"/>
                <a:ea typeface="Arial"/>
                <a:cs typeface="Arial"/>
                <a:sym typeface="Arial"/>
              </a:rPr>
              <a:t>１</a:t>
            </a:r>
            <a:r>
              <a:rPr lang="ja-JP" sz="2200">
                <a:solidFill>
                  <a:srgbClr val="005BAD"/>
                </a:solidFill>
                <a:latin typeface="Arial"/>
                <a:ea typeface="Arial"/>
                <a:cs typeface="Arial"/>
                <a:sym typeface="Arial"/>
              </a:rPr>
              <a:t>. </a:t>
            </a:r>
            <a:r>
              <a:rPr lang="ja-JP" sz="2200">
                <a:solidFill>
                  <a:schemeClr val="dk1"/>
                </a:solidFill>
                <a:latin typeface="Arial"/>
                <a:ea typeface="Arial"/>
                <a:cs typeface="Arial"/>
                <a:sym typeface="Arial"/>
              </a:rPr>
              <a:t>生活と税金の関わりについて考えてみよう</a:t>
            </a:r>
            <a:endParaRPr/>
          </a:p>
        </p:txBody>
      </p:sp>
      <p:grpSp>
        <p:nvGrpSpPr>
          <p:cNvPr id="1012" name="Google Shape;1012;p96"/>
          <p:cNvGrpSpPr/>
          <p:nvPr/>
        </p:nvGrpSpPr>
        <p:grpSpPr>
          <a:xfrm>
            <a:off x="3276000" y="1397881"/>
            <a:ext cx="2592625" cy="1447719"/>
            <a:chOff x="3276000" y="1066181"/>
            <a:chExt cx="2592625" cy="1447719"/>
          </a:xfrm>
        </p:grpSpPr>
        <p:sp>
          <p:nvSpPr>
            <p:cNvPr id="1013" name="Google Shape;1013;p96"/>
            <p:cNvSpPr/>
            <p:nvPr/>
          </p:nvSpPr>
          <p:spPr>
            <a:xfrm>
              <a:off x="3276625" y="1073900"/>
              <a:ext cx="2592000" cy="1440000"/>
            </a:xfrm>
            <a:prstGeom prst="rect">
              <a:avLst/>
            </a:prstGeom>
            <a:solidFill>
              <a:schemeClr val="lt1"/>
            </a:solidFill>
            <a:ln cap="flat" cmpd="sng" w="12700">
              <a:solidFill>
                <a:srgbClr val="005BAD"/>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pic>
          <p:nvPicPr>
            <p:cNvPr id="1014" name="Google Shape;1014;p96"/>
            <p:cNvPicPr preferRelativeResize="0"/>
            <p:nvPr/>
          </p:nvPicPr>
          <p:blipFill rotWithShape="1">
            <a:blip r:embed="rId3">
              <a:alphaModFix/>
            </a:blip>
            <a:srcRect b="0" l="0" r="0" t="0"/>
            <a:stretch/>
          </p:blipFill>
          <p:spPr>
            <a:xfrm>
              <a:off x="5001050" y="1466301"/>
              <a:ext cx="843389" cy="1035662"/>
            </a:xfrm>
            <a:prstGeom prst="rect">
              <a:avLst/>
            </a:prstGeom>
            <a:noFill/>
            <a:ln>
              <a:noFill/>
            </a:ln>
          </p:spPr>
        </p:pic>
        <p:sp>
          <p:nvSpPr>
            <p:cNvPr id="1015" name="Google Shape;1015;p96"/>
            <p:cNvSpPr/>
            <p:nvPr/>
          </p:nvSpPr>
          <p:spPr>
            <a:xfrm>
              <a:off x="3276625" y="1066181"/>
              <a:ext cx="2592000" cy="346500"/>
            </a:xfrm>
            <a:prstGeom prst="rect">
              <a:avLst/>
            </a:prstGeom>
            <a:solidFill>
              <a:srgbClr val="005BAD"/>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rPr lang="ja-JP" sz="1500">
                  <a:solidFill>
                    <a:schemeClr val="lt1"/>
                  </a:solidFill>
                  <a:latin typeface="Arial"/>
                  <a:ea typeface="Arial"/>
                  <a:cs typeface="Arial"/>
                  <a:sym typeface="Arial"/>
                </a:rPr>
                <a:t>自分で商売をしている場合</a:t>
              </a:r>
              <a:endParaRPr sz="1300"/>
            </a:p>
          </p:txBody>
        </p:sp>
        <p:sp>
          <p:nvSpPr>
            <p:cNvPr id="1016" name="Google Shape;1016;p96"/>
            <p:cNvSpPr txBox="1"/>
            <p:nvPr/>
          </p:nvSpPr>
          <p:spPr>
            <a:xfrm>
              <a:off x="3276000" y="1487300"/>
              <a:ext cx="1584000" cy="9390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ja-JP" sz="1100">
                  <a:solidFill>
                    <a:schemeClr val="dk1"/>
                  </a:solidFill>
                  <a:latin typeface="Arial"/>
                  <a:ea typeface="Arial"/>
                  <a:cs typeface="Arial"/>
                  <a:sym typeface="Arial"/>
                </a:rPr>
                <a:t>ＹｏｕＴｕｂｅｒや大工さんなど自分で商売をしている方は</a:t>
              </a:r>
              <a:endParaRPr sz="1300"/>
            </a:p>
            <a:p>
              <a:pPr indent="0" lvl="0" marL="0" marR="0" rtl="0" algn="l">
                <a:spcBef>
                  <a:spcPts val="0"/>
                </a:spcBef>
                <a:spcAft>
                  <a:spcPts val="0"/>
                </a:spcAft>
                <a:buNone/>
              </a:pPr>
              <a:r>
                <a:rPr lang="ja-JP" sz="1100">
                  <a:solidFill>
                    <a:schemeClr val="dk1"/>
                  </a:solidFill>
                  <a:latin typeface="Arial"/>
                  <a:ea typeface="Arial"/>
                  <a:cs typeface="Arial"/>
                  <a:sym typeface="Arial"/>
                </a:rPr>
                <a:t>確定申告で税金を</a:t>
              </a:r>
              <a:endParaRPr sz="1300"/>
            </a:p>
            <a:p>
              <a:pPr indent="0" lvl="0" marL="0" marR="0" rtl="0" algn="l">
                <a:spcBef>
                  <a:spcPts val="0"/>
                </a:spcBef>
                <a:spcAft>
                  <a:spcPts val="0"/>
                </a:spcAft>
                <a:buNone/>
              </a:pPr>
              <a:r>
                <a:rPr lang="ja-JP" sz="1100">
                  <a:solidFill>
                    <a:schemeClr val="dk1"/>
                  </a:solidFill>
                  <a:latin typeface="Arial"/>
                  <a:ea typeface="Arial"/>
                  <a:cs typeface="Arial"/>
                  <a:sym typeface="Arial"/>
                </a:rPr>
                <a:t>納めています。</a:t>
              </a:r>
              <a:endParaRPr sz="1300"/>
            </a:p>
          </p:txBody>
        </p:sp>
      </p:grpSp>
      <p:grpSp>
        <p:nvGrpSpPr>
          <p:cNvPr id="1017" name="Google Shape;1017;p96"/>
          <p:cNvGrpSpPr/>
          <p:nvPr/>
        </p:nvGrpSpPr>
        <p:grpSpPr>
          <a:xfrm>
            <a:off x="6177892" y="1397881"/>
            <a:ext cx="2592000" cy="1447719"/>
            <a:chOff x="6177892" y="1066181"/>
            <a:chExt cx="2592000" cy="1447719"/>
          </a:xfrm>
        </p:grpSpPr>
        <p:sp>
          <p:nvSpPr>
            <p:cNvPr id="1018" name="Google Shape;1018;p96"/>
            <p:cNvSpPr/>
            <p:nvPr/>
          </p:nvSpPr>
          <p:spPr>
            <a:xfrm>
              <a:off x="6177892" y="1073900"/>
              <a:ext cx="2592000" cy="1440000"/>
            </a:xfrm>
            <a:prstGeom prst="rect">
              <a:avLst/>
            </a:prstGeom>
            <a:solidFill>
              <a:schemeClr val="lt1"/>
            </a:solidFill>
            <a:ln cap="flat" cmpd="sng" w="12700">
              <a:solidFill>
                <a:srgbClr val="005BAD"/>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1019" name="Google Shape;1019;p96"/>
            <p:cNvSpPr/>
            <p:nvPr/>
          </p:nvSpPr>
          <p:spPr>
            <a:xfrm>
              <a:off x="6177892" y="1066181"/>
              <a:ext cx="2592000" cy="346500"/>
            </a:xfrm>
            <a:prstGeom prst="rect">
              <a:avLst/>
            </a:prstGeom>
            <a:solidFill>
              <a:srgbClr val="005BAD"/>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rPr lang="ja-JP" sz="1500">
                  <a:solidFill>
                    <a:schemeClr val="lt1"/>
                  </a:solidFill>
                  <a:latin typeface="Arial"/>
                  <a:ea typeface="Arial"/>
                  <a:cs typeface="Arial"/>
                  <a:sym typeface="Arial"/>
                </a:rPr>
                <a:t>会社などに勤めている場合</a:t>
              </a:r>
              <a:endParaRPr sz="1300"/>
            </a:p>
          </p:txBody>
        </p:sp>
        <p:sp>
          <p:nvSpPr>
            <p:cNvPr id="1020" name="Google Shape;1020;p96"/>
            <p:cNvSpPr txBox="1"/>
            <p:nvPr/>
          </p:nvSpPr>
          <p:spPr>
            <a:xfrm>
              <a:off x="6180616" y="1466301"/>
              <a:ext cx="1784400" cy="820500"/>
            </a:xfrm>
            <a:prstGeom prst="rect">
              <a:avLst/>
            </a:prstGeom>
            <a:noFill/>
            <a:ln>
              <a:noFill/>
            </a:ln>
          </p:spPr>
          <p:txBody>
            <a:bodyPr anchorCtr="0" anchor="t" bIns="45700" lIns="91425" spcFirstLastPara="1" rIns="91425" wrap="square" tIns="45700">
              <a:spAutoFit/>
            </a:bodyPr>
            <a:lstStyle/>
            <a:p>
              <a:pPr indent="0" lvl="0" marL="0" marR="0" rtl="0" algn="l">
                <a:lnSpc>
                  <a:spcPct val="110000"/>
                </a:lnSpc>
                <a:spcBef>
                  <a:spcPts val="0"/>
                </a:spcBef>
                <a:spcAft>
                  <a:spcPts val="0"/>
                </a:spcAft>
                <a:buNone/>
              </a:pPr>
              <a:r>
                <a:rPr b="0" i="0" lang="ja-JP" sz="1100" u="none" strike="noStrike">
                  <a:solidFill>
                    <a:schemeClr val="dk1"/>
                  </a:solidFill>
                  <a:latin typeface="Arial"/>
                  <a:ea typeface="Arial"/>
                  <a:cs typeface="Arial"/>
                  <a:sym typeface="Arial"/>
                </a:rPr>
                <a:t>会社員は</a:t>
              </a:r>
              <a:r>
                <a:rPr lang="ja-JP" sz="1100">
                  <a:solidFill>
                    <a:schemeClr val="dk1"/>
                  </a:solidFill>
                  <a:latin typeface="Arial"/>
                  <a:ea typeface="Arial"/>
                  <a:cs typeface="Arial"/>
                  <a:sym typeface="Arial"/>
                </a:rPr>
                <a:t>、</a:t>
              </a:r>
              <a:r>
                <a:rPr b="0" i="0" lang="ja-JP" sz="1100" u="none" strike="noStrike">
                  <a:solidFill>
                    <a:schemeClr val="dk1"/>
                  </a:solidFill>
                  <a:latin typeface="Arial"/>
                  <a:ea typeface="Arial"/>
                  <a:cs typeface="Arial"/>
                  <a:sym typeface="Arial"/>
                </a:rPr>
                <a:t>毎月会社から</a:t>
              </a:r>
              <a:endParaRPr b="0" i="0" sz="1100" u="none" strike="noStrike">
                <a:solidFill>
                  <a:schemeClr val="dk1"/>
                </a:solidFill>
                <a:latin typeface="Arial"/>
                <a:ea typeface="Arial"/>
                <a:cs typeface="Arial"/>
                <a:sym typeface="Arial"/>
              </a:endParaRPr>
            </a:p>
            <a:p>
              <a:pPr indent="0" lvl="0" marL="0" marR="0" rtl="0" algn="l">
                <a:lnSpc>
                  <a:spcPct val="110000"/>
                </a:lnSpc>
                <a:spcBef>
                  <a:spcPts val="0"/>
                </a:spcBef>
                <a:spcAft>
                  <a:spcPts val="0"/>
                </a:spcAft>
                <a:buNone/>
              </a:pPr>
              <a:r>
                <a:rPr b="0" i="0" lang="ja-JP" sz="1100" u="none" strike="noStrike">
                  <a:solidFill>
                    <a:schemeClr val="dk1"/>
                  </a:solidFill>
                  <a:latin typeface="Arial"/>
                  <a:ea typeface="Arial"/>
                  <a:cs typeface="Arial"/>
                  <a:sym typeface="Arial"/>
                </a:rPr>
                <a:t>払われる給料の中から、</a:t>
              </a:r>
              <a:endParaRPr b="0" i="0" sz="1100" u="none" strike="noStrike">
                <a:solidFill>
                  <a:schemeClr val="dk1"/>
                </a:solidFill>
                <a:latin typeface="Arial"/>
                <a:ea typeface="Arial"/>
                <a:cs typeface="Arial"/>
                <a:sym typeface="Arial"/>
              </a:endParaRPr>
            </a:p>
            <a:p>
              <a:pPr indent="0" lvl="0" marL="0" marR="0" rtl="0" algn="l">
                <a:lnSpc>
                  <a:spcPct val="110000"/>
                </a:lnSpc>
                <a:spcBef>
                  <a:spcPts val="0"/>
                </a:spcBef>
                <a:spcAft>
                  <a:spcPts val="0"/>
                </a:spcAft>
                <a:buNone/>
              </a:pPr>
              <a:r>
                <a:rPr b="0" i="0" lang="ja-JP" sz="1100" u="none" strike="noStrike">
                  <a:solidFill>
                    <a:schemeClr val="dk1"/>
                  </a:solidFill>
                  <a:latin typeface="Arial"/>
                  <a:ea typeface="Arial"/>
                  <a:cs typeface="Arial"/>
                  <a:sym typeface="Arial"/>
                </a:rPr>
                <a:t>税金</a:t>
              </a:r>
              <a:r>
                <a:rPr b="0" i="0" lang="ja-JP" sz="1000" u="none" strike="noStrike">
                  <a:solidFill>
                    <a:schemeClr val="dk1"/>
                  </a:solidFill>
                  <a:latin typeface="Arial"/>
                  <a:ea typeface="Arial"/>
                  <a:cs typeface="Arial"/>
                  <a:sym typeface="Arial"/>
                </a:rPr>
                <a:t>(所得税・住民税)</a:t>
              </a:r>
              <a:r>
                <a:rPr b="0" i="0" lang="ja-JP" sz="1100" u="none" strike="noStrike">
                  <a:solidFill>
                    <a:schemeClr val="dk1"/>
                  </a:solidFill>
                  <a:latin typeface="Arial"/>
                  <a:ea typeface="Arial"/>
                  <a:cs typeface="Arial"/>
                  <a:sym typeface="Arial"/>
                </a:rPr>
                <a:t>が</a:t>
              </a:r>
              <a:endParaRPr b="0" i="0" sz="1100" u="none" strike="noStrike">
                <a:solidFill>
                  <a:schemeClr val="dk1"/>
                </a:solidFill>
                <a:latin typeface="Arial"/>
                <a:ea typeface="Arial"/>
                <a:cs typeface="Arial"/>
                <a:sym typeface="Arial"/>
              </a:endParaRPr>
            </a:p>
            <a:p>
              <a:pPr indent="0" lvl="0" marL="0" marR="0" rtl="0" algn="l">
                <a:lnSpc>
                  <a:spcPct val="110000"/>
                </a:lnSpc>
                <a:spcBef>
                  <a:spcPts val="0"/>
                </a:spcBef>
                <a:spcAft>
                  <a:spcPts val="0"/>
                </a:spcAft>
                <a:buNone/>
              </a:pPr>
              <a:r>
                <a:rPr b="0" i="0" lang="ja-JP" sz="1100" u="none" strike="noStrike">
                  <a:solidFill>
                    <a:schemeClr val="dk1"/>
                  </a:solidFill>
                  <a:latin typeface="Arial"/>
                  <a:ea typeface="Arial"/>
                  <a:cs typeface="Arial"/>
                  <a:sym typeface="Arial"/>
                </a:rPr>
                <a:t>差し引かれています。</a:t>
              </a:r>
              <a:endParaRPr b="0" i="0" sz="1100" u="none" strike="noStrike">
                <a:solidFill>
                  <a:schemeClr val="dk1"/>
                </a:solidFill>
                <a:latin typeface="Arial"/>
                <a:ea typeface="Arial"/>
                <a:cs typeface="Arial"/>
                <a:sym typeface="Arial"/>
              </a:endParaRPr>
            </a:p>
          </p:txBody>
        </p:sp>
      </p:grpSp>
      <p:grpSp>
        <p:nvGrpSpPr>
          <p:cNvPr id="1021" name="Google Shape;1021;p96"/>
          <p:cNvGrpSpPr/>
          <p:nvPr/>
        </p:nvGrpSpPr>
        <p:grpSpPr>
          <a:xfrm>
            <a:off x="3276000" y="3303310"/>
            <a:ext cx="5544300" cy="1440000"/>
            <a:chOff x="3276000" y="2971610"/>
            <a:chExt cx="5544300" cy="1440000"/>
          </a:xfrm>
        </p:grpSpPr>
        <p:sp>
          <p:nvSpPr>
            <p:cNvPr id="1022" name="Google Shape;1022;p96"/>
            <p:cNvSpPr/>
            <p:nvPr/>
          </p:nvSpPr>
          <p:spPr>
            <a:xfrm>
              <a:off x="3276000" y="2971610"/>
              <a:ext cx="5544300" cy="1440000"/>
            </a:xfrm>
            <a:prstGeom prst="rect">
              <a:avLst/>
            </a:prstGeom>
            <a:solidFill>
              <a:schemeClr val="lt1"/>
            </a:solidFill>
            <a:ln cap="flat" cmpd="sng" w="12700">
              <a:solidFill>
                <a:srgbClr val="B474CE"/>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pic>
          <p:nvPicPr>
            <p:cNvPr id="1023" name="Google Shape;1023;p96"/>
            <p:cNvPicPr preferRelativeResize="0"/>
            <p:nvPr/>
          </p:nvPicPr>
          <p:blipFill rotWithShape="1">
            <a:blip r:embed="rId4">
              <a:alphaModFix/>
            </a:blip>
            <a:srcRect b="0" l="0" r="0" t="0"/>
            <a:stretch/>
          </p:blipFill>
          <p:spPr>
            <a:xfrm>
              <a:off x="7432215" y="3332125"/>
              <a:ext cx="1246608" cy="820500"/>
            </a:xfrm>
            <a:prstGeom prst="rect">
              <a:avLst/>
            </a:prstGeom>
            <a:noFill/>
            <a:ln>
              <a:noFill/>
            </a:ln>
          </p:spPr>
        </p:pic>
        <p:sp>
          <p:nvSpPr>
            <p:cNvPr id="1024" name="Google Shape;1024;p96"/>
            <p:cNvSpPr/>
            <p:nvPr/>
          </p:nvSpPr>
          <p:spPr>
            <a:xfrm>
              <a:off x="6157530" y="3058461"/>
              <a:ext cx="945900" cy="259800"/>
            </a:xfrm>
            <a:prstGeom prst="roundRect">
              <a:avLst>
                <a:gd fmla="val 50000" name="adj"/>
              </a:avLst>
            </a:prstGeom>
            <a:solidFill>
              <a:srgbClr val="DE5C5C"/>
            </a:solidFill>
            <a:ln>
              <a:noFill/>
            </a:ln>
          </p:spPr>
          <p:txBody>
            <a:bodyPr anchorCtr="0" anchor="ctr" bIns="45700" lIns="91425" spcFirstLastPara="1" rIns="91425" wrap="square" tIns="36000">
              <a:noAutofit/>
            </a:bodyPr>
            <a:lstStyle/>
            <a:p>
              <a:pPr indent="0" lvl="0" marL="0" marR="0" rtl="0" algn="ctr">
                <a:spcBef>
                  <a:spcPts val="0"/>
                </a:spcBef>
                <a:spcAft>
                  <a:spcPts val="0"/>
                </a:spcAft>
                <a:buNone/>
              </a:pPr>
              <a:r>
                <a:rPr lang="ja-JP" sz="1200">
                  <a:solidFill>
                    <a:schemeClr val="lt1"/>
                  </a:solidFill>
                  <a:latin typeface="Arial"/>
                  <a:ea typeface="Arial"/>
                  <a:cs typeface="Arial"/>
                  <a:sym typeface="Arial"/>
                </a:rPr>
                <a:t>会社</a:t>
              </a:r>
              <a:endParaRPr/>
            </a:p>
          </p:txBody>
        </p:sp>
        <p:pic>
          <p:nvPicPr>
            <p:cNvPr id="1025" name="Google Shape;1025;p96"/>
            <p:cNvPicPr preferRelativeResize="0"/>
            <p:nvPr/>
          </p:nvPicPr>
          <p:blipFill rotWithShape="1">
            <a:blip r:embed="rId5">
              <a:alphaModFix/>
            </a:blip>
            <a:srcRect b="0" l="0" r="0" t="0"/>
            <a:stretch/>
          </p:blipFill>
          <p:spPr>
            <a:xfrm>
              <a:off x="4785041" y="3265682"/>
              <a:ext cx="1088211" cy="1014561"/>
            </a:xfrm>
            <a:prstGeom prst="rect">
              <a:avLst/>
            </a:prstGeom>
            <a:noFill/>
            <a:ln>
              <a:noFill/>
            </a:ln>
          </p:spPr>
        </p:pic>
        <p:sp>
          <p:nvSpPr>
            <p:cNvPr id="1026" name="Google Shape;1026;p96"/>
            <p:cNvSpPr/>
            <p:nvPr/>
          </p:nvSpPr>
          <p:spPr>
            <a:xfrm>
              <a:off x="3362469" y="3058461"/>
              <a:ext cx="1152000" cy="259800"/>
            </a:xfrm>
            <a:prstGeom prst="roundRect">
              <a:avLst>
                <a:gd fmla="val 50000" name="adj"/>
              </a:avLst>
            </a:prstGeom>
            <a:solidFill>
              <a:srgbClr val="0FBEE7"/>
            </a:solidFill>
            <a:ln>
              <a:noFill/>
            </a:ln>
          </p:spPr>
          <p:txBody>
            <a:bodyPr anchorCtr="0" anchor="ctr" bIns="45700" lIns="91425" spcFirstLastPara="1" rIns="91425" wrap="square" tIns="36000">
              <a:noAutofit/>
            </a:bodyPr>
            <a:lstStyle/>
            <a:p>
              <a:pPr indent="0" lvl="0" marL="0" marR="0" rtl="0" algn="ctr">
                <a:spcBef>
                  <a:spcPts val="0"/>
                </a:spcBef>
                <a:spcAft>
                  <a:spcPts val="0"/>
                </a:spcAft>
                <a:buNone/>
              </a:pPr>
              <a:r>
                <a:rPr lang="ja-JP" sz="1200">
                  <a:solidFill>
                    <a:schemeClr val="lt1"/>
                  </a:solidFill>
                  <a:latin typeface="Arial"/>
                  <a:ea typeface="Arial"/>
                  <a:cs typeface="Arial"/>
                  <a:sym typeface="Arial"/>
                </a:rPr>
                <a:t>個人事業主</a:t>
              </a:r>
              <a:endParaRPr/>
            </a:p>
          </p:txBody>
        </p:sp>
        <p:sp>
          <p:nvSpPr>
            <p:cNvPr id="1027" name="Google Shape;1027;p96"/>
            <p:cNvSpPr txBox="1"/>
            <p:nvPr/>
          </p:nvSpPr>
          <p:spPr>
            <a:xfrm>
              <a:off x="3277622" y="3405887"/>
              <a:ext cx="1656300" cy="634200"/>
            </a:xfrm>
            <a:prstGeom prst="rect">
              <a:avLst/>
            </a:prstGeom>
            <a:noFill/>
            <a:ln>
              <a:noFill/>
            </a:ln>
          </p:spPr>
          <p:txBody>
            <a:bodyPr anchorCtr="0" anchor="t" bIns="45700" lIns="91425" spcFirstLastPara="1" rIns="91425" wrap="square" tIns="45700">
              <a:spAutoFit/>
            </a:bodyPr>
            <a:lstStyle/>
            <a:p>
              <a:pPr indent="0" lvl="0" marL="0" marR="0" rtl="0" algn="l">
                <a:lnSpc>
                  <a:spcPct val="110000"/>
                </a:lnSpc>
                <a:spcBef>
                  <a:spcPts val="0"/>
                </a:spcBef>
                <a:spcAft>
                  <a:spcPts val="0"/>
                </a:spcAft>
                <a:buNone/>
              </a:pPr>
              <a:r>
                <a:rPr lang="ja-JP" sz="1100">
                  <a:solidFill>
                    <a:schemeClr val="dk1"/>
                  </a:solidFill>
                  <a:latin typeface="Arial"/>
                  <a:ea typeface="Arial"/>
                  <a:cs typeface="Arial"/>
                  <a:sym typeface="Arial"/>
                </a:rPr>
                <a:t>自分で税金を計算して</a:t>
              </a:r>
              <a:endParaRPr sz="1100">
                <a:solidFill>
                  <a:schemeClr val="dk1"/>
                </a:solidFill>
                <a:latin typeface="Arial"/>
                <a:ea typeface="Arial"/>
                <a:cs typeface="Arial"/>
                <a:sym typeface="Arial"/>
              </a:endParaRPr>
            </a:p>
            <a:p>
              <a:pPr indent="0" lvl="0" marL="0" marR="0" rtl="0" algn="l">
                <a:lnSpc>
                  <a:spcPct val="110000"/>
                </a:lnSpc>
                <a:spcBef>
                  <a:spcPts val="0"/>
                </a:spcBef>
                <a:spcAft>
                  <a:spcPts val="0"/>
                </a:spcAft>
                <a:buNone/>
              </a:pPr>
              <a:r>
                <a:rPr lang="ja-JP" sz="1100">
                  <a:solidFill>
                    <a:schemeClr val="dk1"/>
                  </a:solidFill>
                  <a:latin typeface="Arial"/>
                  <a:ea typeface="Arial"/>
                  <a:cs typeface="Arial"/>
                  <a:sym typeface="Arial"/>
                </a:rPr>
                <a:t>税務署に申告し、</a:t>
              </a:r>
              <a:endParaRPr sz="1100">
                <a:solidFill>
                  <a:schemeClr val="dk1"/>
                </a:solidFill>
                <a:latin typeface="Arial"/>
                <a:ea typeface="Arial"/>
                <a:cs typeface="Arial"/>
                <a:sym typeface="Arial"/>
              </a:endParaRPr>
            </a:p>
            <a:p>
              <a:pPr indent="0" lvl="0" marL="0" marR="0" rtl="0" algn="l">
                <a:lnSpc>
                  <a:spcPct val="110000"/>
                </a:lnSpc>
                <a:spcBef>
                  <a:spcPts val="0"/>
                </a:spcBef>
                <a:spcAft>
                  <a:spcPts val="0"/>
                </a:spcAft>
                <a:buNone/>
              </a:pPr>
              <a:r>
                <a:rPr lang="ja-JP" sz="1100">
                  <a:solidFill>
                    <a:schemeClr val="dk1"/>
                  </a:solidFill>
                  <a:latin typeface="Arial"/>
                  <a:ea typeface="Arial"/>
                  <a:cs typeface="Arial"/>
                  <a:sym typeface="Arial"/>
                </a:rPr>
                <a:t>納めます (確定申告)。</a:t>
              </a:r>
              <a:endParaRPr sz="1100">
                <a:solidFill>
                  <a:schemeClr val="dk1"/>
                </a:solidFill>
                <a:latin typeface="Arial"/>
                <a:ea typeface="Arial"/>
                <a:cs typeface="Arial"/>
                <a:sym typeface="Arial"/>
              </a:endParaRPr>
            </a:p>
          </p:txBody>
        </p:sp>
        <p:sp>
          <p:nvSpPr>
            <p:cNvPr id="1028" name="Google Shape;1028;p96"/>
            <p:cNvSpPr txBox="1"/>
            <p:nvPr/>
          </p:nvSpPr>
          <p:spPr>
            <a:xfrm>
              <a:off x="5801374" y="3406675"/>
              <a:ext cx="1952100" cy="820500"/>
            </a:xfrm>
            <a:prstGeom prst="rect">
              <a:avLst/>
            </a:prstGeom>
            <a:noFill/>
            <a:ln>
              <a:noFill/>
            </a:ln>
          </p:spPr>
          <p:txBody>
            <a:bodyPr anchorCtr="0" anchor="t" bIns="45700" lIns="91425" spcFirstLastPara="1" rIns="91425" wrap="square" tIns="45700">
              <a:spAutoFit/>
            </a:bodyPr>
            <a:lstStyle/>
            <a:p>
              <a:pPr indent="0" lvl="0" marL="0" marR="0" rtl="0" algn="l">
                <a:lnSpc>
                  <a:spcPct val="110000"/>
                </a:lnSpc>
                <a:spcBef>
                  <a:spcPts val="0"/>
                </a:spcBef>
                <a:spcAft>
                  <a:spcPts val="0"/>
                </a:spcAft>
                <a:buNone/>
              </a:pPr>
              <a:r>
                <a:rPr lang="ja-JP" sz="1100">
                  <a:solidFill>
                    <a:schemeClr val="dk1"/>
                  </a:solidFill>
                  <a:latin typeface="Arial"/>
                  <a:ea typeface="Arial"/>
                  <a:cs typeface="Arial"/>
                  <a:sym typeface="Arial"/>
                </a:rPr>
                <a:t>会社は、社員から</a:t>
              </a:r>
              <a:endParaRPr sz="1100">
                <a:solidFill>
                  <a:schemeClr val="dk1"/>
                </a:solidFill>
                <a:latin typeface="Arial"/>
                <a:ea typeface="Arial"/>
                <a:cs typeface="Arial"/>
                <a:sym typeface="Arial"/>
              </a:endParaRPr>
            </a:p>
            <a:p>
              <a:pPr indent="0" lvl="0" marL="0" marR="0" rtl="0" algn="l">
                <a:lnSpc>
                  <a:spcPct val="110000"/>
                </a:lnSpc>
                <a:spcBef>
                  <a:spcPts val="0"/>
                </a:spcBef>
                <a:spcAft>
                  <a:spcPts val="0"/>
                </a:spcAft>
                <a:buNone/>
              </a:pPr>
              <a:r>
                <a:rPr lang="ja-JP" sz="1100">
                  <a:solidFill>
                    <a:schemeClr val="dk1"/>
                  </a:solidFill>
                  <a:latin typeface="Arial"/>
                  <a:ea typeface="Arial"/>
                  <a:cs typeface="Arial"/>
                  <a:sym typeface="Arial"/>
                </a:rPr>
                <a:t>預かった税金を</a:t>
              </a:r>
              <a:endParaRPr sz="1100">
                <a:solidFill>
                  <a:schemeClr val="dk1"/>
                </a:solidFill>
                <a:latin typeface="Arial"/>
                <a:ea typeface="Arial"/>
                <a:cs typeface="Arial"/>
                <a:sym typeface="Arial"/>
              </a:endParaRPr>
            </a:p>
            <a:p>
              <a:pPr indent="0" lvl="0" marL="0" marR="0" rtl="0" algn="l">
                <a:lnSpc>
                  <a:spcPct val="110000"/>
                </a:lnSpc>
                <a:spcBef>
                  <a:spcPts val="0"/>
                </a:spcBef>
                <a:spcAft>
                  <a:spcPts val="0"/>
                </a:spcAft>
                <a:buNone/>
              </a:pPr>
              <a:r>
                <a:rPr lang="ja-JP" sz="1100">
                  <a:solidFill>
                    <a:schemeClr val="dk1"/>
                  </a:solidFill>
                  <a:latin typeface="Arial"/>
                  <a:ea typeface="Arial"/>
                  <a:cs typeface="Arial"/>
                  <a:sym typeface="Arial"/>
                </a:rPr>
                <a:t>まとめて納めます</a:t>
              </a:r>
              <a:endParaRPr sz="1100">
                <a:solidFill>
                  <a:schemeClr val="dk1"/>
                </a:solidFill>
                <a:latin typeface="Arial"/>
                <a:ea typeface="Arial"/>
                <a:cs typeface="Arial"/>
                <a:sym typeface="Arial"/>
              </a:endParaRPr>
            </a:p>
            <a:p>
              <a:pPr indent="0" lvl="0" marL="0" marR="0" rtl="0" algn="l">
                <a:lnSpc>
                  <a:spcPct val="110000"/>
                </a:lnSpc>
                <a:spcBef>
                  <a:spcPts val="0"/>
                </a:spcBef>
                <a:spcAft>
                  <a:spcPts val="0"/>
                </a:spcAft>
                <a:buNone/>
              </a:pPr>
              <a:r>
                <a:rPr lang="ja-JP" sz="1100">
                  <a:solidFill>
                    <a:schemeClr val="dk1"/>
                  </a:solidFill>
                  <a:latin typeface="Arial"/>
                  <a:ea typeface="Arial"/>
                  <a:cs typeface="Arial"/>
                  <a:sym typeface="Arial"/>
                </a:rPr>
                <a:t>(源泉徴収・特別徴収)。</a:t>
              </a:r>
              <a:endParaRPr sz="1100">
                <a:solidFill>
                  <a:schemeClr val="dk1"/>
                </a:solidFill>
                <a:latin typeface="Arial"/>
                <a:ea typeface="Arial"/>
                <a:cs typeface="Arial"/>
                <a:sym typeface="Arial"/>
              </a:endParaRPr>
            </a:p>
          </p:txBody>
        </p:sp>
      </p:grpSp>
      <p:grpSp>
        <p:nvGrpSpPr>
          <p:cNvPr id="1029" name="Google Shape;1029;p96"/>
          <p:cNvGrpSpPr/>
          <p:nvPr/>
        </p:nvGrpSpPr>
        <p:grpSpPr>
          <a:xfrm>
            <a:off x="4897476" y="5201025"/>
            <a:ext cx="3574022" cy="1440000"/>
            <a:chOff x="4897476" y="4869325"/>
            <a:chExt cx="3574022" cy="1440000"/>
          </a:xfrm>
        </p:grpSpPr>
        <p:sp>
          <p:nvSpPr>
            <p:cNvPr id="1030" name="Google Shape;1030;p96"/>
            <p:cNvSpPr/>
            <p:nvPr/>
          </p:nvSpPr>
          <p:spPr>
            <a:xfrm>
              <a:off x="5039198" y="4869325"/>
              <a:ext cx="3432300" cy="1440000"/>
            </a:xfrm>
            <a:prstGeom prst="rect">
              <a:avLst/>
            </a:prstGeom>
            <a:noFill/>
            <a:ln cap="flat" cmpd="sng" w="12700">
              <a:solidFill>
                <a:srgbClr val="005BAD"/>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1031" name="Google Shape;1031;p96"/>
            <p:cNvSpPr/>
            <p:nvPr/>
          </p:nvSpPr>
          <p:spPr>
            <a:xfrm>
              <a:off x="5091569" y="4948063"/>
              <a:ext cx="1487700" cy="818700"/>
            </a:xfrm>
            <a:prstGeom prst="rect">
              <a:avLst/>
            </a:prstGeom>
            <a:noFill/>
            <a:ln>
              <a:noFill/>
            </a:ln>
          </p:spPr>
          <p:txBody>
            <a:bodyPr anchorCtr="0" anchor="ctr" bIns="45700" lIns="91425" spcFirstLastPara="1" rIns="91425" wrap="square" tIns="36000">
              <a:noAutofit/>
            </a:bodyPr>
            <a:lstStyle/>
            <a:p>
              <a:pPr indent="0" lvl="0" marL="0" marR="0" rtl="0" algn="ctr">
                <a:lnSpc>
                  <a:spcPct val="100000"/>
                </a:lnSpc>
                <a:spcBef>
                  <a:spcPts val="0"/>
                </a:spcBef>
                <a:spcAft>
                  <a:spcPts val="0"/>
                </a:spcAft>
                <a:buClr>
                  <a:srgbClr val="005BAD"/>
                </a:buClr>
                <a:buSzPts val="1600"/>
                <a:buFont typeface="Arial"/>
                <a:buNone/>
              </a:pPr>
              <a:r>
                <a:rPr lang="ja-JP" sz="1600">
                  <a:solidFill>
                    <a:srgbClr val="005BAD"/>
                  </a:solidFill>
                  <a:latin typeface="Arial"/>
                  <a:ea typeface="Arial"/>
                  <a:cs typeface="Arial"/>
                  <a:sym typeface="Arial"/>
                </a:rPr>
                <a:t>都道府県</a:t>
              </a:r>
              <a:endParaRPr sz="1600">
                <a:solidFill>
                  <a:srgbClr val="005BAD"/>
                </a:solidFill>
                <a:latin typeface="Arial"/>
                <a:ea typeface="Arial"/>
                <a:cs typeface="Arial"/>
                <a:sym typeface="Arial"/>
              </a:endParaRPr>
            </a:p>
            <a:p>
              <a:pPr indent="0" lvl="0" marL="0" marR="0" rtl="0" algn="ctr">
                <a:lnSpc>
                  <a:spcPct val="100000"/>
                </a:lnSpc>
                <a:spcBef>
                  <a:spcPts val="0"/>
                </a:spcBef>
                <a:spcAft>
                  <a:spcPts val="0"/>
                </a:spcAft>
                <a:buClr>
                  <a:srgbClr val="005BAD"/>
                </a:buClr>
                <a:buSzPts val="1600"/>
                <a:buFont typeface="Arial"/>
                <a:buNone/>
              </a:pPr>
              <a:r>
                <a:rPr lang="ja-JP" sz="1600">
                  <a:solidFill>
                    <a:srgbClr val="005BAD"/>
                  </a:solidFill>
                  <a:latin typeface="Arial"/>
                  <a:ea typeface="Arial"/>
                  <a:cs typeface="Arial"/>
                  <a:sym typeface="Arial"/>
                </a:rPr>
                <a:t>市区町村</a:t>
              </a:r>
              <a:endParaRPr sz="1600">
                <a:solidFill>
                  <a:srgbClr val="005BAD"/>
                </a:solidFill>
                <a:latin typeface="Arial"/>
                <a:ea typeface="Arial"/>
                <a:cs typeface="Arial"/>
                <a:sym typeface="Arial"/>
              </a:endParaRPr>
            </a:p>
          </p:txBody>
        </p:sp>
        <p:pic>
          <p:nvPicPr>
            <p:cNvPr id="1032" name="Google Shape;1032;p96"/>
            <p:cNvPicPr preferRelativeResize="0"/>
            <p:nvPr/>
          </p:nvPicPr>
          <p:blipFill rotWithShape="1">
            <a:blip r:embed="rId6">
              <a:alphaModFix/>
            </a:blip>
            <a:srcRect b="0" l="0" r="0" t="0"/>
            <a:stretch/>
          </p:blipFill>
          <p:spPr>
            <a:xfrm rot="-5400000">
              <a:off x="5726826" y="5206539"/>
              <a:ext cx="217112" cy="1184009"/>
            </a:xfrm>
            <a:prstGeom prst="rect">
              <a:avLst/>
            </a:prstGeom>
            <a:noFill/>
            <a:ln>
              <a:noFill/>
            </a:ln>
          </p:spPr>
        </p:pic>
        <p:sp>
          <p:nvSpPr>
            <p:cNvPr id="1033" name="Google Shape;1033;p96"/>
            <p:cNvSpPr/>
            <p:nvPr/>
          </p:nvSpPr>
          <p:spPr>
            <a:xfrm>
              <a:off x="4897476" y="5936250"/>
              <a:ext cx="1758000" cy="288300"/>
            </a:xfrm>
            <a:prstGeom prst="rect">
              <a:avLst/>
            </a:prstGeom>
            <a:noFill/>
            <a:ln>
              <a:noFill/>
            </a:ln>
          </p:spPr>
          <p:txBody>
            <a:bodyPr anchorCtr="0" anchor="ctr" bIns="45700" lIns="91425" spcFirstLastPara="1" rIns="91425" wrap="square" tIns="36000">
              <a:noAutofit/>
            </a:bodyPr>
            <a:lstStyle/>
            <a:p>
              <a:pPr indent="0" lvl="0" marL="0" marR="0" rtl="0" algn="ctr">
                <a:lnSpc>
                  <a:spcPct val="100000"/>
                </a:lnSpc>
                <a:spcBef>
                  <a:spcPts val="0"/>
                </a:spcBef>
                <a:spcAft>
                  <a:spcPts val="0"/>
                </a:spcAft>
                <a:buClr>
                  <a:srgbClr val="005BAD"/>
                </a:buClr>
                <a:buSzPts val="1400"/>
                <a:buFont typeface="Arial"/>
                <a:buNone/>
              </a:pPr>
              <a:r>
                <a:rPr lang="ja-JP" sz="1400">
                  <a:solidFill>
                    <a:srgbClr val="005BAD"/>
                  </a:solidFill>
                  <a:latin typeface="Arial"/>
                  <a:ea typeface="Arial"/>
                  <a:cs typeface="Arial"/>
                  <a:sym typeface="Arial"/>
                </a:rPr>
                <a:t>（地方公共団体）</a:t>
              </a:r>
              <a:endParaRPr/>
            </a:p>
          </p:txBody>
        </p:sp>
      </p:grpSp>
      <p:grpSp>
        <p:nvGrpSpPr>
          <p:cNvPr id="1034" name="Google Shape;1034;p96"/>
          <p:cNvGrpSpPr/>
          <p:nvPr/>
        </p:nvGrpSpPr>
        <p:grpSpPr>
          <a:xfrm>
            <a:off x="1428224" y="5201020"/>
            <a:ext cx="2676570" cy="1440000"/>
            <a:chOff x="1428224" y="4869320"/>
            <a:chExt cx="2676570" cy="1440000"/>
          </a:xfrm>
        </p:grpSpPr>
        <p:sp>
          <p:nvSpPr>
            <p:cNvPr id="1035" name="Google Shape;1035;p96"/>
            <p:cNvSpPr/>
            <p:nvPr/>
          </p:nvSpPr>
          <p:spPr>
            <a:xfrm>
              <a:off x="1512794" y="4869320"/>
              <a:ext cx="2592000" cy="1440000"/>
            </a:xfrm>
            <a:prstGeom prst="rect">
              <a:avLst/>
            </a:prstGeom>
            <a:noFill/>
            <a:ln cap="flat" cmpd="sng" w="12700">
              <a:solidFill>
                <a:srgbClr val="005BAD"/>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1036" name="Google Shape;1036;p96"/>
            <p:cNvSpPr/>
            <p:nvPr/>
          </p:nvSpPr>
          <p:spPr>
            <a:xfrm>
              <a:off x="1428224" y="5327483"/>
              <a:ext cx="1487700" cy="576600"/>
            </a:xfrm>
            <a:prstGeom prst="rect">
              <a:avLst/>
            </a:prstGeom>
            <a:noFill/>
            <a:ln>
              <a:noFill/>
            </a:ln>
          </p:spPr>
          <p:txBody>
            <a:bodyPr anchorCtr="0" anchor="ctr" bIns="45700" lIns="91425" spcFirstLastPara="1" rIns="91425" wrap="square" tIns="36000">
              <a:noAutofit/>
            </a:bodyPr>
            <a:lstStyle/>
            <a:p>
              <a:pPr indent="0" lvl="0" marL="0" marR="0" rtl="0" algn="ctr">
                <a:lnSpc>
                  <a:spcPct val="100000"/>
                </a:lnSpc>
                <a:spcBef>
                  <a:spcPts val="0"/>
                </a:spcBef>
                <a:spcAft>
                  <a:spcPts val="0"/>
                </a:spcAft>
                <a:buClr>
                  <a:srgbClr val="005BAD"/>
                </a:buClr>
                <a:buSzPts val="2000"/>
                <a:buFont typeface="Arial"/>
                <a:buNone/>
              </a:pPr>
              <a:r>
                <a:rPr lang="ja-JP" sz="2000">
                  <a:solidFill>
                    <a:srgbClr val="005BAD"/>
                  </a:solidFill>
                  <a:latin typeface="Arial"/>
                  <a:ea typeface="Arial"/>
                  <a:cs typeface="Arial"/>
                  <a:sym typeface="Arial"/>
                </a:rPr>
                <a:t>税務署</a:t>
              </a:r>
              <a:endParaRPr sz="2000">
                <a:solidFill>
                  <a:srgbClr val="005BAD"/>
                </a:solidFill>
                <a:latin typeface="Arial"/>
                <a:ea typeface="Arial"/>
                <a:cs typeface="Arial"/>
                <a:sym typeface="Arial"/>
              </a:endParaRPr>
            </a:p>
            <a:p>
              <a:pPr indent="0" lvl="0" marL="0" marR="0" rtl="0" algn="ctr">
                <a:lnSpc>
                  <a:spcPct val="100000"/>
                </a:lnSpc>
                <a:spcBef>
                  <a:spcPts val="0"/>
                </a:spcBef>
                <a:spcAft>
                  <a:spcPts val="0"/>
                </a:spcAft>
                <a:buClr>
                  <a:srgbClr val="005BAD"/>
                </a:buClr>
                <a:buSzPts val="1800"/>
                <a:buFont typeface="Arial"/>
                <a:buNone/>
              </a:pPr>
              <a:r>
                <a:rPr lang="ja-JP" sz="1800">
                  <a:solidFill>
                    <a:srgbClr val="005BAD"/>
                  </a:solidFill>
                  <a:latin typeface="Arial"/>
                  <a:ea typeface="Arial"/>
                  <a:cs typeface="Arial"/>
                  <a:sym typeface="Arial"/>
                </a:rPr>
                <a:t>（国）</a:t>
              </a:r>
              <a:endParaRPr/>
            </a:p>
          </p:txBody>
        </p:sp>
      </p:grpSp>
      <p:grpSp>
        <p:nvGrpSpPr>
          <p:cNvPr id="1037" name="Google Shape;1037;p96"/>
          <p:cNvGrpSpPr/>
          <p:nvPr/>
        </p:nvGrpSpPr>
        <p:grpSpPr>
          <a:xfrm>
            <a:off x="250337" y="3303310"/>
            <a:ext cx="2592000" cy="1440000"/>
            <a:chOff x="259302" y="2971610"/>
            <a:chExt cx="2592000" cy="1440000"/>
          </a:xfrm>
        </p:grpSpPr>
        <p:sp>
          <p:nvSpPr>
            <p:cNvPr id="1038" name="Google Shape;1038;p96"/>
            <p:cNvSpPr/>
            <p:nvPr/>
          </p:nvSpPr>
          <p:spPr>
            <a:xfrm>
              <a:off x="259302" y="2971610"/>
              <a:ext cx="2592000" cy="1440000"/>
            </a:xfrm>
            <a:prstGeom prst="rect">
              <a:avLst/>
            </a:prstGeom>
            <a:noFill/>
            <a:ln cap="flat" cmpd="sng" w="12700">
              <a:solidFill>
                <a:srgbClr val="45B21E"/>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1039" name="Google Shape;1039;p96"/>
            <p:cNvSpPr/>
            <p:nvPr/>
          </p:nvSpPr>
          <p:spPr>
            <a:xfrm>
              <a:off x="311150" y="3045761"/>
              <a:ext cx="945900" cy="259800"/>
            </a:xfrm>
            <a:prstGeom prst="roundRect">
              <a:avLst>
                <a:gd fmla="val 50000" name="adj"/>
              </a:avLst>
            </a:prstGeom>
            <a:solidFill>
              <a:srgbClr val="39B10F"/>
            </a:solidFill>
            <a:ln>
              <a:noFill/>
            </a:ln>
          </p:spPr>
          <p:txBody>
            <a:bodyPr anchorCtr="0" anchor="ctr" bIns="45700" lIns="91425" spcFirstLastPara="1" rIns="91425" wrap="square" tIns="36000">
              <a:noAutofit/>
            </a:bodyPr>
            <a:lstStyle/>
            <a:p>
              <a:pPr indent="0" lvl="0" marL="0" marR="0" rtl="0" algn="ctr">
                <a:lnSpc>
                  <a:spcPct val="100000"/>
                </a:lnSpc>
                <a:spcBef>
                  <a:spcPts val="0"/>
                </a:spcBef>
                <a:spcAft>
                  <a:spcPts val="0"/>
                </a:spcAft>
                <a:buClr>
                  <a:schemeClr val="lt1"/>
                </a:buClr>
                <a:buSzPts val="1200"/>
                <a:buFont typeface="Arial"/>
                <a:buNone/>
              </a:pPr>
              <a:r>
                <a:rPr lang="ja-JP" sz="1200">
                  <a:solidFill>
                    <a:schemeClr val="lt1"/>
                  </a:solidFill>
                  <a:latin typeface="Arial"/>
                  <a:ea typeface="Arial"/>
                  <a:cs typeface="Arial"/>
                  <a:sym typeface="Arial"/>
                </a:rPr>
                <a:t>お店</a:t>
              </a:r>
              <a:endParaRPr/>
            </a:p>
          </p:txBody>
        </p:sp>
        <p:sp>
          <p:nvSpPr>
            <p:cNvPr id="1040" name="Google Shape;1040;p96"/>
            <p:cNvSpPr txBox="1"/>
            <p:nvPr/>
          </p:nvSpPr>
          <p:spPr>
            <a:xfrm>
              <a:off x="259816" y="3405875"/>
              <a:ext cx="1569300" cy="649500"/>
            </a:xfrm>
            <a:prstGeom prst="rect">
              <a:avLst/>
            </a:prstGeom>
            <a:noFill/>
            <a:ln>
              <a:noFill/>
            </a:ln>
          </p:spPr>
          <p:txBody>
            <a:bodyPr anchorCtr="0" anchor="t" bIns="45700" lIns="91425" spcFirstLastPara="1" rIns="91425" wrap="square" tIns="45700">
              <a:spAutoFit/>
            </a:bodyPr>
            <a:lstStyle/>
            <a:p>
              <a:pPr indent="0" lvl="0" marL="0" marR="0" rtl="0" algn="l">
                <a:lnSpc>
                  <a:spcPct val="110000"/>
                </a:lnSpc>
                <a:spcBef>
                  <a:spcPts val="0"/>
                </a:spcBef>
                <a:spcAft>
                  <a:spcPts val="0"/>
                </a:spcAft>
                <a:buNone/>
              </a:pPr>
              <a:r>
                <a:rPr lang="ja-JP" sz="1100">
                  <a:solidFill>
                    <a:schemeClr val="dk1"/>
                  </a:solidFill>
                  <a:latin typeface="Arial"/>
                  <a:ea typeface="Arial"/>
                  <a:cs typeface="Arial"/>
                  <a:sym typeface="Arial"/>
                </a:rPr>
                <a:t>お店は、預かった</a:t>
              </a:r>
              <a:endParaRPr sz="1100">
                <a:solidFill>
                  <a:schemeClr val="dk1"/>
                </a:solidFill>
                <a:latin typeface="Arial"/>
                <a:ea typeface="Arial"/>
                <a:cs typeface="Arial"/>
                <a:sym typeface="Arial"/>
              </a:endParaRPr>
            </a:p>
            <a:p>
              <a:pPr indent="0" lvl="0" marL="0" marR="0" rtl="0" algn="l">
                <a:lnSpc>
                  <a:spcPct val="110000"/>
                </a:lnSpc>
                <a:spcBef>
                  <a:spcPts val="0"/>
                </a:spcBef>
                <a:spcAft>
                  <a:spcPts val="0"/>
                </a:spcAft>
                <a:buNone/>
              </a:pPr>
              <a:r>
                <a:rPr lang="ja-JP" sz="1100">
                  <a:solidFill>
                    <a:schemeClr val="dk1"/>
                  </a:solidFill>
                  <a:latin typeface="Arial"/>
                  <a:ea typeface="Arial"/>
                  <a:cs typeface="Arial"/>
                  <a:sym typeface="Arial"/>
                </a:rPr>
                <a:t>消費税を</a:t>
              </a:r>
              <a:endParaRPr sz="1100">
                <a:solidFill>
                  <a:schemeClr val="dk1"/>
                </a:solidFill>
                <a:latin typeface="Arial"/>
                <a:ea typeface="Arial"/>
                <a:cs typeface="Arial"/>
                <a:sym typeface="Arial"/>
              </a:endParaRPr>
            </a:p>
            <a:p>
              <a:pPr indent="0" lvl="0" marL="0" marR="0" rtl="0" algn="l">
                <a:lnSpc>
                  <a:spcPct val="110000"/>
                </a:lnSpc>
                <a:spcBef>
                  <a:spcPts val="0"/>
                </a:spcBef>
                <a:spcAft>
                  <a:spcPts val="0"/>
                </a:spcAft>
                <a:buNone/>
              </a:pPr>
              <a:r>
                <a:rPr lang="ja-JP" sz="1100">
                  <a:solidFill>
                    <a:schemeClr val="dk1"/>
                  </a:solidFill>
                  <a:latin typeface="Arial"/>
                  <a:ea typeface="Arial"/>
                  <a:cs typeface="Arial"/>
                  <a:sym typeface="Arial"/>
                </a:rPr>
                <a:t>まとめて納めます</a:t>
              </a:r>
              <a:r>
                <a:rPr lang="ja-JP" sz="1200">
                  <a:solidFill>
                    <a:schemeClr val="dk1"/>
                  </a:solidFill>
                  <a:latin typeface="Arial"/>
                  <a:ea typeface="Arial"/>
                  <a:cs typeface="Arial"/>
                  <a:sym typeface="Arial"/>
                </a:rPr>
                <a:t>。</a:t>
              </a:r>
              <a:endParaRPr sz="1200">
                <a:solidFill>
                  <a:schemeClr val="dk1"/>
                </a:solidFill>
                <a:latin typeface="Arial"/>
                <a:ea typeface="Arial"/>
                <a:cs typeface="Arial"/>
                <a:sym typeface="Arial"/>
              </a:endParaRPr>
            </a:p>
          </p:txBody>
        </p:sp>
      </p:grpSp>
      <p:pic>
        <p:nvPicPr>
          <p:cNvPr id="1041" name="Google Shape;1041;p96"/>
          <p:cNvPicPr preferRelativeResize="0"/>
          <p:nvPr/>
        </p:nvPicPr>
        <p:blipFill rotWithShape="1">
          <a:blip r:embed="rId7">
            <a:alphaModFix/>
          </a:blip>
          <a:srcRect b="0" l="0" r="0" t="0"/>
          <a:stretch/>
        </p:blipFill>
        <p:spPr>
          <a:xfrm>
            <a:off x="1680491" y="3832707"/>
            <a:ext cx="1065681" cy="688695"/>
          </a:xfrm>
          <a:prstGeom prst="rect">
            <a:avLst/>
          </a:prstGeom>
          <a:noFill/>
          <a:ln>
            <a:noFill/>
          </a:ln>
        </p:spPr>
      </p:pic>
      <p:pic>
        <p:nvPicPr>
          <p:cNvPr id="1042" name="Google Shape;1042;p96"/>
          <p:cNvPicPr preferRelativeResize="0"/>
          <p:nvPr/>
        </p:nvPicPr>
        <p:blipFill rotWithShape="1">
          <a:blip r:embed="rId8">
            <a:alphaModFix/>
          </a:blip>
          <a:srcRect b="0" l="0" r="0" t="0"/>
          <a:stretch/>
        </p:blipFill>
        <p:spPr>
          <a:xfrm>
            <a:off x="6672589" y="5571855"/>
            <a:ext cx="1476189" cy="817581"/>
          </a:xfrm>
          <a:prstGeom prst="rect">
            <a:avLst/>
          </a:prstGeom>
          <a:noFill/>
          <a:ln>
            <a:noFill/>
          </a:ln>
        </p:spPr>
      </p:pic>
      <p:pic>
        <p:nvPicPr>
          <p:cNvPr descr="ダイアグラム&#10;&#10;自動的に生成された説明" id="1043" name="Google Shape;1043;p96"/>
          <p:cNvPicPr preferRelativeResize="0"/>
          <p:nvPr/>
        </p:nvPicPr>
        <p:blipFill rotWithShape="1">
          <a:blip r:embed="rId9">
            <a:alphaModFix/>
          </a:blip>
          <a:srcRect b="0" l="0" r="0" t="0"/>
          <a:stretch/>
        </p:blipFill>
        <p:spPr>
          <a:xfrm>
            <a:off x="2940564" y="5344876"/>
            <a:ext cx="1001719" cy="974624"/>
          </a:xfrm>
          <a:prstGeom prst="rect">
            <a:avLst/>
          </a:prstGeom>
          <a:noFill/>
          <a:ln>
            <a:noFill/>
          </a:ln>
        </p:spPr>
      </p:pic>
      <p:sp>
        <p:nvSpPr>
          <p:cNvPr id="1044" name="Google Shape;1044;p96"/>
          <p:cNvSpPr txBox="1"/>
          <p:nvPr/>
        </p:nvSpPr>
        <p:spPr>
          <a:xfrm>
            <a:off x="194199" y="957275"/>
            <a:ext cx="2604600" cy="3693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ja-JP" sz="1800">
                <a:solidFill>
                  <a:schemeClr val="dk1"/>
                </a:solidFill>
                <a:latin typeface="Arial"/>
                <a:ea typeface="Arial"/>
                <a:cs typeface="Arial"/>
                <a:sym typeface="Arial"/>
              </a:rPr>
              <a:t>税金の流れと納め方</a:t>
            </a:r>
            <a:endParaRPr/>
          </a:p>
        </p:txBody>
      </p:sp>
      <p:grpSp>
        <p:nvGrpSpPr>
          <p:cNvPr id="1045" name="Google Shape;1045;p96"/>
          <p:cNvGrpSpPr/>
          <p:nvPr/>
        </p:nvGrpSpPr>
        <p:grpSpPr>
          <a:xfrm>
            <a:off x="250337" y="1397881"/>
            <a:ext cx="2604659" cy="1447719"/>
            <a:chOff x="259302" y="1066181"/>
            <a:chExt cx="2604659" cy="1447719"/>
          </a:xfrm>
        </p:grpSpPr>
        <p:sp>
          <p:nvSpPr>
            <p:cNvPr id="1046" name="Google Shape;1046;p96"/>
            <p:cNvSpPr/>
            <p:nvPr/>
          </p:nvSpPr>
          <p:spPr>
            <a:xfrm>
              <a:off x="259302" y="1073900"/>
              <a:ext cx="2592000" cy="1440000"/>
            </a:xfrm>
            <a:prstGeom prst="rect">
              <a:avLst/>
            </a:prstGeom>
            <a:solidFill>
              <a:schemeClr val="lt1"/>
            </a:solidFill>
            <a:ln cap="flat" cmpd="sng" w="12700">
              <a:solidFill>
                <a:srgbClr val="005BAD"/>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pic>
          <p:nvPicPr>
            <p:cNvPr id="1047" name="Google Shape;1047;p96"/>
            <p:cNvPicPr preferRelativeResize="0"/>
            <p:nvPr/>
          </p:nvPicPr>
          <p:blipFill rotWithShape="1">
            <a:blip r:embed="rId10">
              <a:alphaModFix/>
            </a:blip>
            <a:srcRect b="0" l="0" r="0" t="0"/>
            <a:stretch/>
          </p:blipFill>
          <p:spPr>
            <a:xfrm>
              <a:off x="1485547" y="1530517"/>
              <a:ext cx="1378414" cy="976685"/>
            </a:xfrm>
            <a:prstGeom prst="rect">
              <a:avLst/>
            </a:prstGeom>
            <a:noFill/>
            <a:ln>
              <a:noFill/>
            </a:ln>
          </p:spPr>
        </p:pic>
        <p:sp>
          <p:nvSpPr>
            <p:cNvPr id="1048" name="Google Shape;1048;p96"/>
            <p:cNvSpPr/>
            <p:nvPr/>
          </p:nvSpPr>
          <p:spPr>
            <a:xfrm>
              <a:off x="259302" y="1066181"/>
              <a:ext cx="2592000" cy="346500"/>
            </a:xfrm>
            <a:prstGeom prst="rect">
              <a:avLst/>
            </a:prstGeom>
            <a:solidFill>
              <a:srgbClr val="005BAD"/>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rPr lang="ja-JP" sz="1500">
                  <a:solidFill>
                    <a:schemeClr val="lt1"/>
                  </a:solidFill>
                  <a:latin typeface="Arial"/>
                  <a:ea typeface="Arial"/>
                  <a:cs typeface="Arial"/>
                  <a:sym typeface="Arial"/>
                </a:rPr>
                <a:t>商品を買った場合</a:t>
              </a:r>
              <a:endParaRPr sz="1300"/>
            </a:p>
          </p:txBody>
        </p:sp>
        <p:sp>
          <p:nvSpPr>
            <p:cNvPr id="1049" name="Google Shape;1049;p96"/>
            <p:cNvSpPr txBox="1"/>
            <p:nvPr/>
          </p:nvSpPr>
          <p:spPr>
            <a:xfrm>
              <a:off x="259816" y="1466300"/>
              <a:ext cx="1992600" cy="820500"/>
            </a:xfrm>
            <a:prstGeom prst="rect">
              <a:avLst/>
            </a:prstGeom>
            <a:noFill/>
            <a:ln>
              <a:noFill/>
            </a:ln>
          </p:spPr>
          <p:txBody>
            <a:bodyPr anchorCtr="0" anchor="t" bIns="45700" lIns="91425" spcFirstLastPara="1" rIns="91425" wrap="square" tIns="45700">
              <a:spAutoFit/>
            </a:bodyPr>
            <a:lstStyle/>
            <a:p>
              <a:pPr indent="0" lvl="0" marL="0" marR="0" rtl="0" algn="l">
                <a:lnSpc>
                  <a:spcPct val="110000"/>
                </a:lnSpc>
                <a:spcBef>
                  <a:spcPts val="0"/>
                </a:spcBef>
                <a:spcAft>
                  <a:spcPts val="0"/>
                </a:spcAft>
                <a:buNone/>
              </a:pPr>
              <a:r>
                <a:rPr lang="ja-JP" sz="1100">
                  <a:solidFill>
                    <a:schemeClr val="dk1"/>
                  </a:solidFill>
                  <a:latin typeface="Arial"/>
                  <a:ea typeface="Arial"/>
                  <a:cs typeface="Arial"/>
                  <a:sym typeface="Arial"/>
                </a:rPr>
                <a:t>お店で商品を買いました。</a:t>
              </a:r>
              <a:endParaRPr sz="1100">
                <a:solidFill>
                  <a:schemeClr val="dk1"/>
                </a:solidFill>
                <a:latin typeface="Arial"/>
                <a:ea typeface="Arial"/>
                <a:cs typeface="Arial"/>
                <a:sym typeface="Arial"/>
              </a:endParaRPr>
            </a:p>
            <a:p>
              <a:pPr indent="0" lvl="0" marL="0" marR="0" rtl="0" algn="l">
                <a:lnSpc>
                  <a:spcPct val="110000"/>
                </a:lnSpc>
                <a:spcBef>
                  <a:spcPts val="0"/>
                </a:spcBef>
                <a:spcAft>
                  <a:spcPts val="0"/>
                </a:spcAft>
                <a:buNone/>
              </a:pPr>
              <a:r>
                <a:rPr lang="ja-JP" sz="1100">
                  <a:solidFill>
                    <a:schemeClr val="dk1"/>
                  </a:solidFill>
                  <a:latin typeface="Arial"/>
                  <a:ea typeface="Arial"/>
                  <a:cs typeface="Arial"/>
                  <a:sym typeface="Arial"/>
                </a:rPr>
                <a:t>代金 1,000円と、</a:t>
              </a:r>
              <a:endParaRPr sz="1100">
                <a:solidFill>
                  <a:schemeClr val="dk1"/>
                </a:solidFill>
                <a:latin typeface="Arial"/>
                <a:ea typeface="Arial"/>
                <a:cs typeface="Arial"/>
                <a:sym typeface="Arial"/>
              </a:endParaRPr>
            </a:p>
            <a:p>
              <a:pPr indent="0" lvl="0" marL="0" marR="0" rtl="0" algn="l">
                <a:lnSpc>
                  <a:spcPct val="110000"/>
                </a:lnSpc>
                <a:spcBef>
                  <a:spcPts val="0"/>
                </a:spcBef>
                <a:spcAft>
                  <a:spcPts val="0"/>
                </a:spcAft>
                <a:buNone/>
              </a:pPr>
              <a:r>
                <a:rPr lang="ja-JP" sz="1100">
                  <a:solidFill>
                    <a:schemeClr val="dk1"/>
                  </a:solidFill>
                  <a:latin typeface="Arial"/>
                  <a:ea typeface="Arial"/>
                  <a:cs typeface="Arial"/>
                  <a:sym typeface="Arial"/>
                </a:rPr>
                <a:t>税金100円を</a:t>
              </a:r>
              <a:endParaRPr sz="1100">
                <a:solidFill>
                  <a:schemeClr val="dk1"/>
                </a:solidFill>
                <a:latin typeface="Arial"/>
                <a:ea typeface="Arial"/>
                <a:cs typeface="Arial"/>
                <a:sym typeface="Arial"/>
              </a:endParaRPr>
            </a:p>
            <a:p>
              <a:pPr indent="0" lvl="0" marL="0" marR="0" rtl="0" algn="l">
                <a:lnSpc>
                  <a:spcPct val="110000"/>
                </a:lnSpc>
                <a:spcBef>
                  <a:spcPts val="0"/>
                </a:spcBef>
                <a:spcAft>
                  <a:spcPts val="0"/>
                </a:spcAft>
                <a:buNone/>
              </a:pPr>
              <a:r>
                <a:rPr lang="ja-JP" sz="1100">
                  <a:solidFill>
                    <a:schemeClr val="dk1"/>
                  </a:solidFill>
                  <a:latin typeface="Arial"/>
                  <a:ea typeface="Arial"/>
                  <a:cs typeface="Arial"/>
                  <a:sym typeface="Arial"/>
                </a:rPr>
                <a:t>支払いました。</a:t>
              </a:r>
              <a:endParaRPr sz="1100">
                <a:solidFill>
                  <a:schemeClr val="dk1"/>
                </a:solidFill>
                <a:latin typeface="Arial"/>
                <a:ea typeface="Arial"/>
                <a:cs typeface="Arial"/>
                <a:sym typeface="Arial"/>
              </a:endParaRPr>
            </a:p>
          </p:txBody>
        </p:sp>
      </p:grpSp>
      <p:pic>
        <p:nvPicPr>
          <p:cNvPr id="1050" name="Google Shape;1050;p96"/>
          <p:cNvPicPr preferRelativeResize="0"/>
          <p:nvPr/>
        </p:nvPicPr>
        <p:blipFill>
          <a:blip r:embed="rId11">
            <a:alphaModFix/>
          </a:blip>
          <a:stretch>
            <a:fillRect/>
          </a:stretch>
        </p:blipFill>
        <p:spPr>
          <a:xfrm>
            <a:off x="7702538" y="1914065"/>
            <a:ext cx="1065676" cy="809914"/>
          </a:xfrm>
          <a:prstGeom prst="rect">
            <a:avLst/>
          </a:prstGeom>
          <a:noFill/>
          <a:ln>
            <a:noFill/>
          </a:ln>
        </p:spPr>
      </p:pic>
    </p:spTree>
  </p:cSld>
  <p:clrMapOvr>
    <a:masterClrMapping/>
  </p:clrMapOvr>
  <mc:AlternateContent>
    <mc:Choice Requires="p14">
      <p:transition spd="slow" p14:dur="700">
        <p:fade/>
      </p:transition>
    </mc:Choice>
    <mc:Fallback>
      <p:transition spd="slow">
        <p:fade/>
      </p:transition>
    </mc:Fallback>
  </mc:AlternateContent>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044"/>
                                        </p:tgtEl>
                                        <p:attrNameLst>
                                          <p:attrName>style.visibility</p:attrName>
                                        </p:attrNameLst>
                                      </p:cBhvr>
                                      <p:to>
                                        <p:strVal val="visible"/>
                                      </p:to>
                                    </p:set>
                                    <p:animEffect filter="fade" transition="in">
                                      <p:cBhvr>
                                        <p:cTn dur="500"/>
                                        <p:tgtEl>
                                          <p:spTgt spid="1044"/>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045"/>
                                        </p:tgtEl>
                                        <p:attrNameLst>
                                          <p:attrName>style.visibility</p:attrName>
                                        </p:attrNameLst>
                                      </p:cBhvr>
                                      <p:to>
                                        <p:strVal val="visible"/>
                                      </p:to>
                                    </p:set>
                                    <p:animEffect filter="fade" transition="in">
                                      <p:cBhvr>
                                        <p:cTn dur="500"/>
                                        <p:tgtEl>
                                          <p:spTgt spid="1045"/>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012"/>
                                        </p:tgtEl>
                                        <p:attrNameLst>
                                          <p:attrName>style.visibility</p:attrName>
                                        </p:attrNameLst>
                                      </p:cBhvr>
                                      <p:to>
                                        <p:strVal val="visible"/>
                                      </p:to>
                                    </p:set>
                                    <p:animEffect filter="fade" transition="in">
                                      <p:cBhvr>
                                        <p:cTn dur="500"/>
                                        <p:tgtEl>
                                          <p:spTgt spid="1012"/>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017"/>
                                        </p:tgtEl>
                                        <p:attrNameLst>
                                          <p:attrName>style.visibility</p:attrName>
                                        </p:attrNameLst>
                                      </p:cBhvr>
                                      <p:to>
                                        <p:strVal val="visible"/>
                                      </p:to>
                                    </p:set>
                                    <p:animEffect filter="fade" transition="in">
                                      <p:cBhvr>
                                        <p:cTn dur="500"/>
                                        <p:tgtEl>
                                          <p:spTgt spid="1017"/>
                                        </p:tgtEl>
                                      </p:cBhvr>
                                    </p:animEffect>
                                  </p:childTnLst>
                                </p:cTn>
                              </p:par>
                              <p:par>
                                <p:cTn fill="hold" nodeType="withEffect" presetClass="entr" presetID="10" presetSubtype="0">
                                  <p:stCondLst>
                                    <p:cond delay="0"/>
                                  </p:stCondLst>
                                  <p:childTnLst>
                                    <p:set>
                                      <p:cBhvr>
                                        <p:cTn dur="1" fill="hold">
                                          <p:stCondLst>
                                            <p:cond delay="0"/>
                                          </p:stCondLst>
                                        </p:cTn>
                                        <p:tgtEl>
                                          <p:spTgt spid="1050"/>
                                        </p:tgtEl>
                                        <p:attrNameLst>
                                          <p:attrName>style.visibility</p:attrName>
                                        </p:attrNameLst>
                                      </p:cBhvr>
                                      <p:to>
                                        <p:strVal val="visible"/>
                                      </p:to>
                                    </p:set>
                                    <p:animEffect filter="fade" transition="in">
                                      <p:cBhvr>
                                        <p:cTn dur="1000"/>
                                        <p:tgtEl>
                                          <p:spTgt spid="1050"/>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999"/>
                                        </p:tgtEl>
                                        <p:attrNameLst>
                                          <p:attrName>style.visibility</p:attrName>
                                        </p:attrNameLst>
                                      </p:cBhvr>
                                      <p:to>
                                        <p:strVal val="visible"/>
                                      </p:to>
                                    </p:set>
                                    <p:animEffect filter="fade" transition="in">
                                      <p:cBhvr>
                                        <p:cTn dur="500"/>
                                        <p:tgtEl>
                                          <p:spTgt spid="999"/>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037"/>
                                        </p:tgtEl>
                                        <p:attrNameLst>
                                          <p:attrName>style.visibility</p:attrName>
                                        </p:attrNameLst>
                                      </p:cBhvr>
                                      <p:to>
                                        <p:strVal val="visible"/>
                                      </p:to>
                                    </p:set>
                                    <p:animEffect filter="fade" transition="in">
                                      <p:cBhvr>
                                        <p:cTn dur="500"/>
                                        <p:tgtEl>
                                          <p:spTgt spid="1037"/>
                                        </p:tgtEl>
                                      </p:cBhvr>
                                    </p:animEffect>
                                  </p:childTnLst>
                                </p:cTn>
                              </p:par>
                              <p:par>
                                <p:cTn fill="hold" nodeType="withEffect" presetClass="entr" presetID="10" presetSubtype="0">
                                  <p:stCondLst>
                                    <p:cond delay="0"/>
                                  </p:stCondLst>
                                  <p:childTnLst>
                                    <p:set>
                                      <p:cBhvr>
                                        <p:cTn dur="1" fill="hold">
                                          <p:stCondLst>
                                            <p:cond delay="0"/>
                                          </p:stCondLst>
                                        </p:cTn>
                                        <p:tgtEl>
                                          <p:spTgt spid="1041"/>
                                        </p:tgtEl>
                                        <p:attrNameLst>
                                          <p:attrName>style.visibility</p:attrName>
                                        </p:attrNameLst>
                                      </p:cBhvr>
                                      <p:to>
                                        <p:strVal val="visible"/>
                                      </p:to>
                                    </p:set>
                                    <p:animEffect filter="fade" transition="in">
                                      <p:cBhvr>
                                        <p:cTn dur="500"/>
                                        <p:tgtEl>
                                          <p:spTgt spid="1041"/>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021"/>
                                        </p:tgtEl>
                                        <p:attrNameLst>
                                          <p:attrName>style.visibility</p:attrName>
                                        </p:attrNameLst>
                                      </p:cBhvr>
                                      <p:to>
                                        <p:strVal val="visible"/>
                                      </p:to>
                                    </p:set>
                                    <p:animEffect filter="fade" transition="in">
                                      <p:cBhvr>
                                        <p:cTn dur="500"/>
                                        <p:tgtEl>
                                          <p:spTgt spid="1021"/>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003"/>
                                        </p:tgtEl>
                                        <p:attrNameLst>
                                          <p:attrName>style.visibility</p:attrName>
                                        </p:attrNameLst>
                                      </p:cBhvr>
                                      <p:to>
                                        <p:strVal val="visible"/>
                                      </p:to>
                                    </p:set>
                                    <p:animEffect filter="fade" transition="in">
                                      <p:cBhvr>
                                        <p:cTn dur="500"/>
                                        <p:tgtEl>
                                          <p:spTgt spid="1003"/>
                                        </p:tgtEl>
                                      </p:cBhvr>
                                    </p:animEffect>
                                  </p:childTnLst>
                                </p:cTn>
                              </p:par>
                              <p:par>
                                <p:cTn fill="hold" nodeType="withEffect" presetClass="entr" presetID="10" presetSubtype="0">
                                  <p:stCondLst>
                                    <p:cond delay="0"/>
                                  </p:stCondLst>
                                  <p:childTnLst>
                                    <p:set>
                                      <p:cBhvr>
                                        <p:cTn dur="1" fill="hold">
                                          <p:stCondLst>
                                            <p:cond delay="0"/>
                                          </p:stCondLst>
                                        </p:cTn>
                                        <p:tgtEl>
                                          <p:spTgt spid="1006"/>
                                        </p:tgtEl>
                                        <p:attrNameLst>
                                          <p:attrName>style.visibility</p:attrName>
                                        </p:attrNameLst>
                                      </p:cBhvr>
                                      <p:to>
                                        <p:strVal val="visible"/>
                                      </p:to>
                                    </p:set>
                                    <p:animEffect filter="fade" transition="in">
                                      <p:cBhvr>
                                        <p:cTn dur="500"/>
                                        <p:tgtEl>
                                          <p:spTgt spid="1006"/>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034"/>
                                        </p:tgtEl>
                                        <p:attrNameLst>
                                          <p:attrName>style.visibility</p:attrName>
                                        </p:attrNameLst>
                                      </p:cBhvr>
                                      <p:to>
                                        <p:strVal val="visible"/>
                                      </p:to>
                                    </p:set>
                                    <p:animEffect filter="fade" transition="in">
                                      <p:cBhvr>
                                        <p:cTn dur="500"/>
                                        <p:tgtEl>
                                          <p:spTgt spid="1034"/>
                                        </p:tgtEl>
                                      </p:cBhvr>
                                    </p:animEffect>
                                  </p:childTnLst>
                                </p:cTn>
                              </p:par>
                              <p:par>
                                <p:cTn fill="hold" nodeType="withEffect" presetClass="entr" presetID="10" presetSubtype="0">
                                  <p:stCondLst>
                                    <p:cond delay="0"/>
                                  </p:stCondLst>
                                  <p:childTnLst>
                                    <p:set>
                                      <p:cBhvr>
                                        <p:cTn dur="1" fill="hold">
                                          <p:stCondLst>
                                            <p:cond delay="0"/>
                                          </p:stCondLst>
                                        </p:cTn>
                                        <p:tgtEl>
                                          <p:spTgt spid="1043"/>
                                        </p:tgtEl>
                                        <p:attrNameLst>
                                          <p:attrName>style.visibility</p:attrName>
                                        </p:attrNameLst>
                                      </p:cBhvr>
                                      <p:to>
                                        <p:strVal val="visible"/>
                                      </p:to>
                                    </p:set>
                                    <p:animEffect filter="fade" transition="in">
                                      <p:cBhvr>
                                        <p:cTn dur="500"/>
                                        <p:tgtEl>
                                          <p:spTgt spid="1043"/>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029"/>
                                        </p:tgtEl>
                                        <p:attrNameLst>
                                          <p:attrName>style.visibility</p:attrName>
                                        </p:attrNameLst>
                                      </p:cBhvr>
                                      <p:to>
                                        <p:strVal val="visible"/>
                                      </p:to>
                                    </p:set>
                                    <p:animEffect filter="fade" transition="in">
                                      <p:cBhvr>
                                        <p:cTn dur="500"/>
                                        <p:tgtEl>
                                          <p:spTgt spid="1029"/>
                                        </p:tgtEl>
                                      </p:cBhvr>
                                    </p:animEffect>
                                  </p:childTnLst>
                                </p:cTn>
                              </p:par>
                              <p:par>
                                <p:cTn fill="hold" nodeType="withEffect" presetClass="entr" presetID="10" presetSubtype="0">
                                  <p:stCondLst>
                                    <p:cond delay="0"/>
                                  </p:stCondLst>
                                  <p:childTnLst>
                                    <p:set>
                                      <p:cBhvr>
                                        <p:cTn dur="1" fill="hold">
                                          <p:stCondLst>
                                            <p:cond delay="0"/>
                                          </p:stCondLst>
                                        </p:cTn>
                                        <p:tgtEl>
                                          <p:spTgt spid="1042"/>
                                        </p:tgtEl>
                                        <p:attrNameLst>
                                          <p:attrName>style.visibility</p:attrName>
                                        </p:attrNameLst>
                                      </p:cBhvr>
                                      <p:to>
                                        <p:strVal val="visible"/>
                                      </p:to>
                                    </p:set>
                                    <p:animEffect filter="fade" transition="in">
                                      <p:cBhvr>
                                        <p:cTn dur="500"/>
                                        <p:tgtEl>
                                          <p:spTgt spid="1042"/>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54" name="Shape 1054"/>
        <p:cNvGrpSpPr/>
        <p:nvPr/>
      </p:nvGrpSpPr>
      <p:grpSpPr>
        <a:xfrm>
          <a:off x="0" y="0"/>
          <a:ext cx="0" cy="0"/>
          <a:chOff x="0" y="0"/>
          <a:chExt cx="0" cy="0"/>
        </a:xfrm>
      </p:grpSpPr>
      <p:sp>
        <p:nvSpPr>
          <p:cNvPr id="1055" name="Google Shape;1055;p97"/>
          <p:cNvSpPr/>
          <p:nvPr/>
        </p:nvSpPr>
        <p:spPr>
          <a:xfrm>
            <a:off x="326210" y="1105052"/>
            <a:ext cx="8493900" cy="1136100"/>
          </a:xfrm>
          <a:prstGeom prst="roundRect">
            <a:avLst>
              <a:gd fmla="val 2377" name="adj"/>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2400"/>
              <a:buFont typeface="Arial"/>
              <a:buNone/>
            </a:pPr>
            <a:r>
              <a:t/>
            </a:r>
            <a:endParaRPr b="0" i="0" sz="2400" u="none" cap="none" strike="noStrike">
              <a:solidFill>
                <a:srgbClr val="000000"/>
              </a:solidFill>
              <a:latin typeface="Arial"/>
              <a:ea typeface="Arial"/>
              <a:cs typeface="Arial"/>
              <a:sym typeface="Arial"/>
            </a:endParaRPr>
          </a:p>
        </p:txBody>
      </p:sp>
      <p:pic>
        <p:nvPicPr>
          <p:cNvPr id="1056" name="Google Shape;1056;p97"/>
          <p:cNvPicPr preferRelativeResize="0"/>
          <p:nvPr/>
        </p:nvPicPr>
        <p:blipFill rotWithShape="1">
          <a:blip r:embed="rId3">
            <a:alphaModFix/>
          </a:blip>
          <a:srcRect b="0" l="0" r="0" t="0"/>
          <a:stretch/>
        </p:blipFill>
        <p:spPr>
          <a:xfrm>
            <a:off x="7569401" y="773011"/>
            <a:ext cx="1375366" cy="1558587"/>
          </a:xfrm>
          <a:prstGeom prst="rect">
            <a:avLst/>
          </a:prstGeom>
          <a:noFill/>
          <a:ln>
            <a:noFill/>
          </a:ln>
        </p:spPr>
      </p:pic>
      <p:sp>
        <p:nvSpPr>
          <p:cNvPr id="1057" name="Google Shape;1057;p97"/>
          <p:cNvSpPr/>
          <p:nvPr/>
        </p:nvSpPr>
        <p:spPr>
          <a:xfrm>
            <a:off x="335575" y="1437450"/>
            <a:ext cx="8549400" cy="348000"/>
          </a:xfrm>
          <a:prstGeom prst="rect">
            <a:avLst/>
          </a:prstGeom>
          <a:noFill/>
          <a:ln>
            <a:noFill/>
          </a:ln>
        </p:spPr>
        <p:txBody>
          <a:bodyPr anchorCtr="0" anchor="t" bIns="45700" lIns="91425" spcFirstLastPara="1" rIns="91425" wrap="square" tIns="45700">
            <a:noAutofit/>
          </a:bodyPr>
          <a:lstStyle/>
          <a:p>
            <a:pPr indent="0" lvl="0" marL="0" marR="0" rtl="0" algn="l">
              <a:lnSpc>
                <a:spcPct val="110000"/>
              </a:lnSpc>
              <a:spcBef>
                <a:spcPts val="0"/>
              </a:spcBef>
              <a:spcAft>
                <a:spcPts val="0"/>
              </a:spcAft>
              <a:buClr>
                <a:srgbClr val="005BAD"/>
              </a:buClr>
              <a:buSzPts val="1600"/>
              <a:buFont typeface="Arial"/>
              <a:buNone/>
            </a:pPr>
            <a:r>
              <a:rPr i="0" lang="ja-JP" u="none" cap="none" strike="noStrike">
                <a:solidFill>
                  <a:srgbClr val="005BAD"/>
                </a:solidFill>
                <a:latin typeface="Arial"/>
                <a:ea typeface="Arial"/>
                <a:cs typeface="Arial"/>
                <a:sym typeface="Arial"/>
              </a:rPr>
              <a:t>皆さんは「税金」にどのようなイメージを持っていますか？</a:t>
            </a:r>
            <a:endParaRPr sz="1200"/>
          </a:p>
        </p:txBody>
      </p:sp>
      <p:sp>
        <p:nvSpPr>
          <p:cNvPr id="1058" name="Google Shape;1058;p97"/>
          <p:cNvSpPr/>
          <p:nvPr/>
        </p:nvSpPr>
        <p:spPr>
          <a:xfrm>
            <a:off x="5457555" y="2623432"/>
            <a:ext cx="3362700" cy="3713100"/>
          </a:xfrm>
          <a:prstGeom prst="roundRect">
            <a:avLst>
              <a:gd fmla="val 0" name="adj"/>
            </a:avLst>
          </a:prstGeom>
          <a:solidFill>
            <a:srgbClr val="AEDAF8"/>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2400"/>
              <a:buFont typeface="Arial"/>
              <a:buNone/>
            </a:pPr>
            <a:r>
              <a:t/>
            </a:r>
            <a:endParaRPr b="0" i="0" sz="2400" u="none" cap="none" strike="noStrike">
              <a:solidFill>
                <a:srgbClr val="000000"/>
              </a:solidFill>
              <a:latin typeface="Arial"/>
              <a:ea typeface="Arial"/>
              <a:cs typeface="Arial"/>
              <a:sym typeface="Arial"/>
            </a:endParaRPr>
          </a:p>
        </p:txBody>
      </p:sp>
      <p:sp>
        <p:nvSpPr>
          <p:cNvPr id="1059" name="Google Shape;1059;p97"/>
          <p:cNvSpPr/>
          <p:nvPr/>
        </p:nvSpPr>
        <p:spPr>
          <a:xfrm>
            <a:off x="5592624" y="3347160"/>
            <a:ext cx="3092400" cy="2818800"/>
          </a:xfrm>
          <a:prstGeom prst="rect">
            <a:avLst/>
          </a:prstGeom>
          <a:solidFill>
            <a:schemeClr val="lt1"/>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2400"/>
              <a:buFont typeface="Arial"/>
              <a:buNone/>
            </a:pPr>
            <a:r>
              <a:t/>
            </a:r>
            <a:endParaRPr b="0" i="0" sz="2400" u="none" cap="none" strike="noStrike">
              <a:solidFill>
                <a:srgbClr val="000000"/>
              </a:solidFill>
              <a:latin typeface="Arial"/>
              <a:ea typeface="Arial"/>
              <a:cs typeface="Arial"/>
              <a:sym typeface="Arial"/>
            </a:endParaRPr>
          </a:p>
        </p:txBody>
      </p:sp>
      <p:sp>
        <p:nvSpPr>
          <p:cNvPr id="1060" name="Google Shape;1060;p97"/>
          <p:cNvSpPr/>
          <p:nvPr/>
        </p:nvSpPr>
        <p:spPr>
          <a:xfrm>
            <a:off x="326409" y="2623432"/>
            <a:ext cx="5033700" cy="3704700"/>
          </a:xfrm>
          <a:prstGeom prst="roundRect">
            <a:avLst>
              <a:gd fmla="val 0" name="adj"/>
            </a:avLst>
          </a:prstGeom>
          <a:solidFill>
            <a:srgbClr val="AEDAF8"/>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2400"/>
              <a:buFont typeface="Arial"/>
              <a:buNone/>
            </a:pPr>
            <a:r>
              <a:t/>
            </a:r>
            <a:endParaRPr b="0" i="0" sz="2400" u="none" cap="none" strike="noStrike">
              <a:solidFill>
                <a:srgbClr val="000000"/>
              </a:solidFill>
              <a:latin typeface="Arial"/>
              <a:ea typeface="Arial"/>
              <a:cs typeface="Arial"/>
              <a:sym typeface="Arial"/>
            </a:endParaRPr>
          </a:p>
        </p:txBody>
      </p:sp>
      <p:sp>
        <p:nvSpPr>
          <p:cNvPr id="1061" name="Google Shape;1061;p97"/>
          <p:cNvSpPr/>
          <p:nvPr/>
        </p:nvSpPr>
        <p:spPr>
          <a:xfrm>
            <a:off x="476026" y="3347160"/>
            <a:ext cx="4744800" cy="2818800"/>
          </a:xfrm>
          <a:prstGeom prst="rect">
            <a:avLst/>
          </a:prstGeom>
          <a:solidFill>
            <a:schemeClr val="lt1"/>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2400"/>
              <a:buFont typeface="Arial"/>
              <a:buNone/>
            </a:pPr>
            <a:r>
              <a:t/>
            </a:r>
            <a:endParaRPr b="0" i="0" sz="2400" u="none" cap="none" strike="noStrike">
              <a:solidFill>
                <a:srgbClr val="000000"/>
              </a:solidFill>
              <a:latin typeface="Arial"/>
              <a:ea typeface="Arial"/>
              <a:cs typeface="Arial"/>
              <a:sym typeface="Arial"/>
            </a:endParaRPr>
          </a:p>
        </p:txBody>
      </p:sp>
      <p:grpSp>
        <p:nvGrpSpPr>
          <p:cNvPr id="1062" name="Google Shape;1062;p97"/>
          <p:cNvGrpSpPr/>
          <p:nvPr/>
        </p:nvGrpSpPr>
        <p:grpSpPr>
          <a:xfrm>
            <a:off x="5889200" y="2739425"/>
            <a:ext cx="2766725" cy="546900"/>
            <a:chOff x="6098147" y="2713467"/>
            <a:chExt cx="2766725" cy="546900"/>
          </a:xfrm>
        </p:grpSpPr>
        <p:sp>
          <p:nvSpPr>
            <p:cNvPr id="1063" name="Google Shape;1063;p97"/>
            <p:cNvSpPr/>
            <p:nvPr/>
          </p:nvSpPr>
          <p:spPr>
            <a:xfrm>
              <a:off x="7432372" y="2713467"/>
              <a:ext cx="1432500" cy="546900"/>
            </a:xfrm>
            <a:prstGeom prst="rect">
              <a:avLst/>
            </a:prstGeom>
            <a:noFill/>
            <a:ln>
              <a:noFill/>
            </a:ln>
          </p:spPr>
          <p:txBody>
            <a:bodyPr anchorCtr="0" anchor="t" bIns="45700" lIns="91425" spcFirstLastPara="1" rIns="91425" wrap="square" tIns="45700">
              <a:noAutofit/>
            </a:bodyPr>
            <a:lstStyle/>
            <a:p>
              <a:pPr indent="0" lvl="0" marL="0" marR="0" rtl="0" algn="l">
                <a:lnSpc>
                  <a:spcPct val="110000"/>
                </a:lnSpc>
                <a:spcBef>
                  <a:spcPts val="0"/>
                </a:spcBef>
                <a:spcAft>
                  <a:spcPts val="0"/>
                </a:spcAft>
                <a:buClr>
                  <a:srgbClr val="000000"/>
                </a:buClr>
                <a:buSzPts val="1400"/>
                <a:buFont typeface="Arial"/>
                <a:buNone/>
              </a:pPr>
              <a:r>
                <a:rPr b="0" i="0" lang="ja-JP" sz="1400" u="none" cap="none" strike="noStrike">
                  <a:solidFill>
                    <a:srgbClr val="000000"/>
                  </a:solidFill>
                  <a:latin typeface="Arial"/>
                  <a:ea typeface="Arial"/>
                  <a:cs typeface="Arial"/>
                  <a:sym typeface="Arial"/>
                </a:rPr>
                <a:t>道路、学校、</a:t>
              </a:r>
              <a:br>
                <a:rPr b="0" i="0" lang="ja-JP" sz="1400" u="none" cap="none" strike="noStrike">
                  <a:solidFill>
                    <a:srgbClr val="000000"/>
                  </a:solidFill>
                  <a:latin typeface="Arial"/>
                  <a:ea typeface="Arial"/>
                  <a:cs typeface="Arial"/>
                  <a:sym typeface="Arial"/>
                </a:rPr>
              </a:br>
              <a:r>
                <a:rPr b="0" i="0" lang="ja-JP" sz="1400" u="none" cap="none" strike="noStrike">
                  <a:solidFill>
                    <a:srgbClr val="000000"/>
                  </a:solidFill>
                  <a:latin typeface="Arial"/>
                  <a:ea typeface="Arial"/>
                  <a:cs typeface="Arial"/>
                  <a:sym typeface="Arial"/>
                </a:rPr>
                <a:t>公園 など</a:t>
              </a:r>
              <a:endParaRPr/>
            </a:p>
          </p:txBody>
        </p:sp>
        <p:sp>
          <p:nvSpPr>
            <p:cNvPr id="1064" name="Google Shape;1064;p97"/>
            <p:cNvSpPr txBox="1"/>
            <p:nvPr/>
          </p:nvSpPr>
          <p:spPr>
            <a:xfrm>
              <a:off x="6098147" y="2778967"/>
              <a:ext cx="1299000" cy="40020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5BAD"/>
                </a:buClr>
                <a:buSzPts val="2000"/>
                <a:buFont typeface="Arial"/>
                <a:buNone/>
              </a:pPr>
              <a:r>
                <a:rPr b="0" i="0" lang="ja-JP" sz="2000" u="none" cap="none" strike="noStrike">
                  <a:solidFill>
                    <a:srgbClr val="005BAD"/>
                  </a:solidFill>
                  <a:latin typeface="Arial"/>
                  <a:ea typeface="Arial"/>
                  <a:cs typeface="Arial"/>
                  <a:sym typeface="Arial"/>
                </a:rPr>
                <a:t>公共施設</a:t>
              </a:r>
              <a:endParaRPr/>
            </a:p>
          </p:txBody>
        </p:sp>
      </p:grpSp>
      <p:grpSp>
        <p:nvGrpSpPr>
          <p:cNvPr id="1065" name="Google Shape;1065;p97"/>
          <p:cNvGrpSpPr/>
          <p:nvPr/>
        </p:nvGrpSpPr>
        <p:grpSpPr>
          <a:xfrm>
            <a:off x="420551" y="2812875"/>
            <a:ext cx="4868049" cy="400200"/>
            <a:chOff x="614255" y="2786917"/>
            <a:chExt cx="4868049" cy="400200"/>
          </a:xfrm>
        </p:grpSpPr>
        <p:sp>
          <p:nvSpPr>
            <p:cNvPr id="1066" name="Google Shape;1066;p97"/>
            <p:cNvSpPr/>
            <p:nvPr/>
          </p:nvSpPr>
          <p:spPr>
            <a:xfrm>
              <a:off x="2327804" y="2831967"/>
              <a:ext cx="3154500" cy="309900"/>
            </a:xfrm>
            <a:prstGeom prst="rect">
              <a:avLst/>
            </a:prstGeom>
            <a:noFill/>
            <a:ln>
              <a:noFill/>
            </a:ln>
          </p:spPr>
          <p:txBody>
            <a:bodyPr anchorCtr="0" anchor="t" bIns="45700" lIns="91425" spcFirstLastPara="1" rIns="91425" wrap="square" tIns="45700">
              <a:noAutofit/>
            </a:bodyPr>
            <a:lstStyle/>
            <a:p>
              <a:pPr indent="0" lvl="0" marL="0" marR="0" rtl="0" algn="l">
                <a:lnSpc>
                  <a:spcPct val="110000"/>
                </a:lnSpc>
                <a:spcBef>
                  <a:spcPts val="0"/>
                </a:spcBef>
                <a:spcAft>
                  <a:spcPts val="0"/>
                </a:spcAft>
                <a:buClr>
                  <a:srgbClr val="000000"/>
                </a:buClr>
                <a:buSzPts val="1400"/>
                <a:buFont typeface="Arial"/>
                <a:buNone/>
              </a:pPr>
              <a:r>
                <a:rPr b="0" i="0" lang="ja-JP" sz="1400" u="none" cap="none" strike="noStrike">
                  <a:solidFill>
                    <a:srgbClr val="000000"/>
                  </a:solidFill>
                  <a:latin typeface="Arial"/>
                  <a:ea typeface="Arial"/>
                  <a:cs typeface="Arial"/>
                  <a:sym typeface="Arial"/>
                </a:rPr>
                <a:t>警察、消防、ごみ収集、福祉 など</a:t>
              </a:r>
              <a:endParaRPr/>
            </a:p>
          </p:txBody>
        </p:sp>
        <p:sp>
          <p:nvSpPr>
            <p:cNvPr id="1067" name="Google Shape;1067;p97"/>
            <p:cNvSpPr txBox="1"/>
            <p:nvPr/>
          </p:nvSpPr>
          <p:spPr>
            <a:xfrm>
              <a:off x="614255" y="2786917"/>
              <a:ext cx="1802400" cy="40020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5BAD"/>
                </a:buClr>
                <a:buSzPts val="2000"/>
                <a:buFont typeface="Arial"/>
                <a:buNone/>
              </a:pPr>
              <a:r>
                <a:rPr b="0" i="0" lang="ja-JP" sz="2000" u="none" cap="none" strike="noStrike">
                  <a:solidFill>
                    <a:srgbClr val="005BAD"/>
                  </a:solidFill>
                  <a:latin typeface="Arial"/>
                  <a:ea typeface="Arial"/>
                  <a:cs typeface="Arial"/>
                  <a:sym typeface="Arial"/>
                </a:rPr>
                <a:t>公共サービス</a:t>
              </a:r>
              <a:endParaRPr/>
            </a:p>
          </p:txBody>
        </p:sp>
      </p:grpSp>
      <p:grpSp>
        <p:nvGrpSpPr>
          <p:cNvPr id="1068" name="Google Shape;1068;p97"/>
          <p:cNvGrpSpPr/>
          <p:nvPr/>
        </p:nvGrpSpPr>
        <p:grpSpPr>
          <a:xfrm>
            <a:off x="2040980" y="3669522"/>
            <a:ext cx="1545000" cy="2301693"/>
            <a:chOff x="452035" y="3669522"/>
            <a:chExt cx="1545000" cy="2301693"/>
          </a:xfrm>
        </p:grpSpPr>
        <p:sp>
          <p:nvSpPr>
            <p:cNvPr id="1069" name="Google Shape;1069;p97"/>
            <p:cNvSpPr/>
            <p:nvPr/>
          </p:nvSpPr>
          <p:spPr>
            <a:xfrm>
              <a:off x="452035" y="4482915"/>
              <a:ext cx="1545000" cy="1488300"/>
            </a:xfrm>
            <a:prstGeom prst="rect">
              <a:avLst/>
            </a:prstGeom>
            <a:noFill/>
            <a:ln>
              <a:noFill/>
            </a:ln>
          </p:spPr>
          <p:txBody>
            <a:bodyPr anchorCtr="0" anchor="t" bIns="45700" lIns="91425" spcFirstLastPara="1" rIns="91425" wrap="square" tIns="45700">
              <a:noAutofit/>
            </a:bodyPr>
            <a:lstStyle/>
            <a:p>
              <a:pPr indent="0" lvl="0" marL="0" marR="0" rtl="0" algn="ctr">
                <a:lnSpc>
                  <a:spcPct val="120000"/>
                </a:lnSpc>
                <a:spcBef>
                  <a:spcPts val="0"/>
                </a:spcBef>
                <a:spcAft>
                  <a:spcPts val="0"/>
                </a:spcAft>
                <a:buClr>
                  <a:srgbClr val="005BAD"/>
                </a:buClr>
                <a:buSzPts val="1300"/>
                <a:buFont typeface="Arial"/>
                <a:buNone/>
              </a:pPr>
              <a:r>
                <a:rPr lang="ja-JP" sz="1300">
                  <a:solidFill>
                    <a:srgbClr val="005BAD"/>
                  </a:solidFill>
                  <a:latin typeface="Arial"/>
                  <a:ea typeface="Arial"/>
                  <a:cs typeface="Arial"/>
                  <a:sym typeface="Arial"/>
                </a:rPr>
                <a:t>ごみ</a:t>
              </a:r>
              <a:r>
                <a:rPr b="0" i="0" lang="ja-JP" sz="1300" u="none" cap="none" strike="noStrike">
                  <a:solidFill>
                    <a:srgbClr val="005BAD"/>
                  </a:solidFill>
                  <a:latin typeface="Arial"/>
                  <a:ea typeface="Arial"/>
                  <a:cs typeface="Arial"/>
                  <a:sym typeface="Arial"/>
                </a:rPr>
                <a:t>処理費用</a:t>
              </a:r>
              <a:endParaRPr/>
            </a:p>
            <a:p>
              <a:pPr indent="0" lvl="0" marL="0" marR="0" rtl="0" algn="ctr">
                <a:lnSpc>
                  <a:spcPct val="120000"/>
                </a:lnSpc>
                <a:spcBef>
                  <a:spcPts val="0"/>
                </a:spcBef>
                <a:spcAft>
                  <a:spcPts val="0"/>
                </a:spcAft>
                <a:buClr>
                  <a:srgbClr val="005BAD"/>
                </a:buClr>
                <a:buSzPts val="1100"/>
                <a:buFont typeface="Arial"/>
                <a:buNone/>
              </a:pPr>
              <a:r>
                <a:rPr b="0" i="0" lang="ja-JP" sz="1100" u="none" cap="none" strike="noStrike">
                  <a:solidFill>
                    <a:srgbClr val="005BAD"/>
                  </a:solidFill>
                  <a:latin typeface="Arial"/>
                  <a:ea typeface="Arial"/>
                  <a:cs typeface="Arial"/>
                  <a:sym typeface="Arial"/>
                </a:rPr>
                <a:t>（令和３年度）</a:t>
              </a:r>
              <a:endParaRPr/>
            </a:p>
            <a:p>
              <a:pPr indent="0" lvl="0" marL="0" marR="0" rtl="0" algn="ctr">
                <a:lnSpc>
                  <a:spcPct val="50000"/>
                </a:lnSpc>
                <a:spcBef>
                  <a:spcPts val="0"/>
                </a:spcBef>
                <a:spcAft>
                  <a:spcPts val="0"/>
                </a:spcAft>
                <a:buClr>
                  <a:schemeClr val="dk1"/>
                </a:buClr>
                <a:buSzPts val="1300"/>
                <a:buFont typeface="Arial"/>
                <a:buNone/>
              </a:pPr>
              <a:r>
                <a:t/>
              </a:r>
              <a:endParaRPr b="0" i="0" sz="1300" u="none" cap="none" strike="noStrike">
                <a:solidFill>
                  <a:srgbClr val="005BAD"/>
                </a:solidFill>
                <a:latin typeface="Arial"/>
                <a:ea typeface="Arial"/>
                <a:cs typeface="Arial"/>
                <a:sym typeface="Arial"/>
              </a:endParaRPr>
            </a:p>
            <a:p>
              <a:pPr indent="0" lvl="0" marL="0" marR="0" rtl="0" algn="ctr">
                <a:lnSpc>
                  <a:spcPct val="120000"/>
                </a:lnSpc>
                <a:spcBef>
                  <a:spcPts val="0"/>
                </a:spcBef>
                <a:spcAft>
                  <a:spcPts val="0"/>
                </a:spcAft>
                <a:buClr>
                  <a:srgbClr val="000000"/>
                </a:buClr>
                <a:buSzPts val="1300"/>
                <a:buFont typeface="Arial"/>
                <a:buNone/>
              </a:pPr>
              <a:r>
                <a:rPr b="1" i="0" lang="ja-JP" sz="1300" u="none" cap="none" strike="noStrike">
                  <a:solidFill>
                    <a:srgbClr val="000000"/>
                  </a:solidFill>
                  <a:latin typeface="Arial"/>
                  <a:ea typeface="Arial"/>
                  <a:cs typeface="Arial"/>
                  <a:sym typeface="Arial"/>
                </a:rPr>
                <a:t>約2兆4,384億円</a:t>
              </a:r>
              <a:r>
                <a:rPr b="1" baseline="30000" i="0" lang="ja-JP" sz="1100" u="none" cap="none" strike="noStrike">
                  <a:solidFill>
                    <a:srgbClr val="000000"/>
                  </a:solidFill>
                  <a:latin typeface="Arial"/>
                  <a:ea typeface="Arial"/>
                  <a:cs typeface="Arial"/>
                  <a:sym typeface="Arial"/>
                </a:rPr>
                <a:t>※２</a:t>
              </a:r>
              <a:endParaRPr b="1" baseline="30000" i="0" sz="1300" u="none" cap="none" strike="noStrike">
                <a:solidFill>
                  <a:srgbClr val="000000"/>
                </a:solidFill>
                <a:latin typeface="Arial"/>
                <a:ea typeface="Arial"/>
                <a:cs typeface="Arial"/>
                <a:sym typeface="Arial"/>
              </a:endParaRPr>
            </a:p>
            <a:p>
              <a:pPr indent="0" lvl="0" marL="0" marR="0" rtl="0" algn="ctr">
                <a:lnSpc>
                  <a:spcPct val="120000"/>
                </a:lnSpc>
                <a:spcBef>
                  <a:spcPts val="0"/>
                </a:spcBef>
                <a:spcAft>
                  <a:spcPts val="0"/>
                </a:spcAft>
                <a:buClr>
                  <a:srgbClr val="000000"/>
                </a:buClr>
                <a:buSzPts val="1300"/>
                <a:buFont typeface="Arial"/>
                <a:buNone/>
              </a:pPr>
              <a:r>
                <a:rPr b="1" i="0" lang="ja-JP" sz="1300" u="none" cap="none" strike="noStrike">
                  <a:solidFill>
                    <a:srgbClr val="000000"/>
                  </a:solidFill>
                  <a:latin typeface="Arial"/>
                  <a:ea typeface="Arial"/>
                  <a:cs typeface="Arial"/>
                  <a:sym typeface="Arial"/>
                </a:rPr>
                <a:t>国民１人当たり</a:t>
              </a:r>
              <a:endParaRPr b="1" i="0" sz="1300" u="none" cap="none" strike="noStrike">
                <a:solidFill>
                  <a:srgbClr val="000000"/>
                </a:solidFill>
                <a:latin typeface="Arial"/>
                <a:ea typeface="Arial"/>
                <a:cs typeface="Arial"/>
                <a:sym typeface="Arial"/>
              </a:endParaRPr>
            </a:p>
            <a:p>
              <a:pPr indent="0" lvl="0" marL="0" marR="0" rtl="0" algn="ctr">
                <a:lnSpc>
                  <a:spcPct val="120000"/>
                </a:lnSpc>
                <a:spcBef>
                  <a:spcPts val="0"/>
                </a:spcBef>
                <a:spcAft>
                  <a:spcPts val="0"/>
                </a:spcAft>
                <a:buClr>
                  <a:srgbClr val="000000"/>
                </a:buClr>
                <a:buSzPts val="1300"/>
                <a:buFont typeface="Arial"/>
                <a:buNone/>
              </a:pPr>
              <a:r>
                <a:rPr b="1" i="0" lang="ja-JP" sz="1300" u="none" cap="none" strike="noStrike">
                  <a:solidFill>
                    <a:srgbClr val="000000"/>
                  </a:solidFill>
                  <a:latin typeface="Arial"/>
                  <a:ea typeface="Arial"/>
                  <a:cs typeface="Arial"/>
                  <a:sym typeface="Arial"/>
                </a:rPr>
                <a:t>約19,400円</a:t>
              </a:r>
              <a:endParaRPr/>
            </a:p>
          </p:txBody>
        </p:sp>
        <p:pic>
          <p:nvPicPr>
            <p:cNvPr id="1070" name="Google Shape;1070;p97"/>
            <p:cNvPicPr preferRelativeResize="0"/>
            <p:nvPr/>
          </p:nvPicPr>
          <p:blipFill rotWithShape="1">
            <a:blip r:embed="rId4">
              <a:alphaModFix/>
            </a:blip>
            <a:srcRect b="0" l="0" r="0" t="0"/>
            <a:stretch/>
          </p:blipFill>
          <p:spPr>
            <a:xfrm>
              <a:off x="596286" y="3669522"/>
              <a:ext cx="1142290" cy="644483"/>
            </a:xfrm>
            <a:prstGeom prst="rect">
              <a:avLst/>
            </a:prstGeom>
            <a:noFill/>
            <a:ln>
              <a:noFill/>
            </a:ln>
          </p:spPr>
        </p:pic>
      </p:grpSp>
      <p:grpSp>
        <p:nvGrpSpPr>
          <p:cNvPr id="1071" name="Google Shape;1071;p97"/>
          <p:cNvGrpSpPr/>
          <p:nvPr/>
        </p:nvGrpSpPr>
        <p:grpSpPr>
          <a:xfrm>
            <a:off x="3594441" y="3669522"/>
            <a:ext cx="1694100" cy="2387193"/>
            <a:chOff x="3594441" y="3669522"/>
            <a:chExt cx="1694100" cy="2387193"/>
          </a:xfrm>
        </p:grpSpPr>
        <p:sp>
          <p:nvSpPr>
            <p:cNvPr id="1072" name="Google Shape;1072;p97"/>
            <p:cNvSpPr/>
            <p:nvPr/>
          </p:nvSpPr>
          <p:spPr>
            <a:xfrm>
              <a:off x="3594441" y="4482915"/>
              <a:ext cx="1694100" cy="1573800"/>
            </a:xfrm>
            <a:prstGeom prst="rect">
              <a:avLst/>
            </a:prstGeom>
            <a:noFill/>
            <a:ln>
              <a:noFill/>
            </a:ln>
          </p:spPr>
          <p:txBody>
            <a:bodyPr anchorCtr="0" anchor="t" bIns="45700" lIns="91425" spcFirstLastPara="1" rIns="91425" wrap="square" tIns="45700">
              <a:noAutofit/>
            </a:bodyPr>
            <a:lstStyle/>
            <a:p>
              <a:pPr indent="0" lvl="0" marL="0" marR="0" rtl="0" algn="ctr">
                <a:lnSpc>
                  <a:spcPct val="120000"/>
                </a:lnSpc>
                <a:spcBef>
                  <a:spcPts val="0"/>
                </a:spcBef>
                <a:spcAft>
                  <a:spcPts val="0"/>
                </a:spcAft>
                <a:buClr>
                  <a:srgbClr val="005BAD"/>
                </a:buClr>
                <a:buSzPts val="1300"/>
                <a:buFont typeface="Arial"/>
                <a:buNone/>
              </a:pPr>
              <a:r>
                <a:rPr b="0" i="0" lang="ja-JP" sz="1300" u="none" cap="none" strike="noStrike">
                  <a:solidFill>
                    <a:srgbClr val="005BAD"/>
                  </a:solidFill>
                  <a:latin typeface="Arial"/>
                  <a:ea typeface="Arial"/>
                  <a:cs typeface="Arial"/>
                  <a:sym typeface="Arial"/>
                </a:rPr>
                <a:t>国民医療費の</a:t>
              </a:r>
              <a:endParaRPr b="0" i="0" sz="1300" u="none" cap="none" strike="noStrike">
                <a:solidFill>
                  <a:srgbClr val="005BAD"/>
                </a:solidFill>
                <a:latin typeface="Arial"/>
                <a:ea typeface="Arial"/>
                <a:cs typeface="Arial"/>
                <a:sym typeface="Arial"/>
              </a:endParaRPr>
            </a:p>
            <a:p>
              <a:pPr indent="0" lvl="0" marL="0" marR="0" rtl="0" algn="ctr">
                <a:lnSpc>
                  <a:spcPct val="120000"/>
                </a:lnSpc>
                <a:spcBef>
                  <a:spcPts val="0"/>
                </a:spcBef>
                <a:spcAft>
                  <a:spcPts val="0"/>
                </a:spcAft>
                <a:buClr>
                  <a:srgbClr val="005BAD"/>
                </a:buClr>
                <a:buSzPts val="1300"/>
                <a:buFont typeface="Arial"/>
                <a:buNone/>
              </a:pPr>
              <a:r>
                <a:rPr b="0" i="0" lang="ja-JP" sz="1300" u="none" cap="none" strike="noStrike">
                  <a:solidFill>
                    <a:srgbClr val="005BAD"/>
                  </a:solidFill>
                  <a:latin typeface="Arial"/>
                  <a:ea typeface="Arial"/>
                  <a:cs typeface="Arial"/>
                  <a:sym typeface="Arial"/>
                </a:rPr>
                <a:t>公費負担額</a:t>
              </a:r>
              <a:endParaRPr/>
            </a:p>
            <a:p>
              <a:pPr indent="0" lvl="0" marL="0" marR="0" rtl="0" algn="ctr">
                <a:lnSpc>
                  <a:spcPct val="120000"/>
                </a:lnSpc>
                <a:spcBef>
                  <a:spcPts val="0"/>
                </a:spcBef>
                <a:spcAft>
                  <a:spcPts val="0"/>
                </a:spcAft>
                <a:buClr>
                  <a:srgbClr val="005BAD"/>
                </a:buClr>
                <a:buSzPts val="1100"/>
                <a:buFont typeface="Arial"/>
                <a:buNone/>
              </a:pPr>
              <a:r>
                <a:rPr b="0" i="0" lang="ja-JP" sz="1100" u="none" cap="none" strike="noStrike">
                  <a:solidFill>
                    <a:srgbClr val="005BAD"/>
                  </a:solidFill>
                  <a:latin typeface="Arial"/>
                  <a:ea typeface="Arial"/>
                  <a:cs typeface="Arial"/>
                  <a:sym typeface="Arial"/>
                </a:rPr>
                <a:t>（令和２年度）</a:t>
              </a:r>
              <a:endParaRPr/>
            </a:p>
            <a:p>
              <a:pPr indent="0" lvl="0" marL="0" marR="0" rtl="0" algn="ctr">
                <a:lnSpc>
                  <a:spcPct val="50000"/>
                </a:lnSpc>
                <a:spcBef>
                  <a:spcPts val="0"/>
                </a:spcBef>
                <a:spcAft>
                  <a:spcPts val="0"/>
                </a:spcAft>
                <a:buClr>
                  <a:schemeClr val="dk1"/>
                </a:buClr>
                <a:buSzPts val="1300"/>
                <a:buFont typeface="Arial"/>
                <a:buNone/>
              </a:pPr>
              <a:r>
                <a:t/>
              </a:r>
              <a:endParaRPr b="0" i="0" sz="1300" u="none" cap="none" strike="noStrike">
                <a:solidFill>
                  <a:srgbClr val="005BAD"/>
                </a:solidFill>
                <a:latin typeface="Arial"/>
                <a:ea typeface="Arial"/>
                <a:cs typeface="Arial"/>
                <a:sym typeface="Arial"/>
              </a:endParaRPr>
            </a:p>
            <a:p>
              <a:pPr indent="0" lvl="0" marL="0" marR="0" rtl="0" algn="ctr">
                <a:lnSpc>
                  <a:spcPct val="120000"/>
                </a:lnSpc>
                <a:spcBef>
                  <a:spcPts val="0"/>
                </a:spcBef>
                <a:spcAft>
                  <a:spcPts val="0"/>
                </a:spcAft>
                <a:buClr>
                  <a:srgbClr val="000000"/>
                </a:buClr>
                <a:buSzPts val="1300"/>
                <a:buFont typeface="Arial"/>
                <a:buNone/>
              </a:pPr>
              <a:r>
                <a:rPr b="1" i="0" lang="ja-JP" sz="1300" u="none" cap="none" strike="noStrike">
                  <a:solidFill>
                    <a:srgbClr val="000000"/>
                  </a:solidFill>
                  <a:latin typeface="Arial"/>
                  <a:ea typeface="Arial"/>
                  <a:cs typeface="Arial"/>
                  <a:sym typeface="Arial"/>
                </a:rPr>
                <a:t>約16兆4,991億円</a:t>
              </a:r>
              <a:r>
                <a:rPr b="1" baseline="30000" i="0" lang="ja-JP" sz="1100" u="none" cap="none" strike="noStrike">
                  <a:solidFill>
                    <a:srgbClr val="000000"/>
                  </a:solidFill>
                  <a:latin typeface="Arial"/>
                  <a:ea typeface="Arial"/>
                  <a:cs typeface="Arial"/>
                  <a:sym typeface="Arial"/>
                </a:rPr>
                <a:t>※</a:t>
              </a:r>
              <a:r>
                <a:rPr b="1" baseline="30000" lang="ja-JP" sz="1100">
                  <a:solidFill>
                    <a:srgbClr val="000000"/>
                  </a:solidFill>
                  <a:latin typeface="Arial"/>
                  <a:ea typeface="Arial"/>
                  <a:cs typeface="Arial"/>
                  <a:sym typeface="Arial"/>
                </a:rPr>
                <a:t>3</a:t>
              </a:r>
              <a:endParaRPr b="1" baseline="30000" i="0" sz="1300" u="none" cap="none" strike="noStrike">
                <a:solidFill>
                  <a:srgbClr val="000000"/>
                </a:solidFill>
                <a:latin typeface="Arial"/>
                <a:ea typeface="Arial"/>
                <a:cs typeface="Arial"/>
                <a:sym typeface="Arial"/>
              </a:endParaRPr>
            </a:p>
            <a:p>
              <a:pPr indent="0" lvl="0" marL="0" marR="0" rtl="0" algn="ctr">
                <a:lnSpc>
                  <a:spcPct val="120000"/>
                </a:lnSpc>
                <a:spcBef>
                  <a:spcPts val="0"/>
                </a:spcBef>
                <a:spcAft>
                  <a:spcPts val="0"/>
                </a:spcAft>
                <a:buClr>
                  <a:srgbClr val="000000"/>
                </a:buClr>
                <a:buSzPts val="1300"/>
                <a:buFont typeface="Arial"/>
                <a:buNone/>
              </a:pPr>
              <a:r>
                <a:rPr b="1" i="0" lang="ja-JP" sz="1300" u="none" cap="none" strike="noStrike">
                  <a:solidFill>
                    <a:srgbClr val="000000"/>
                  </a:solidFill>
                  <a:latin typeface="Arial"/>
                  <a:ea typeface="Arial"/>
                  <a:cs typeface="Arial"/>
                  <a:sym typeface="Arial"/>
                </a:rPr>
                <a:t>国民１人当たり</a:t>
              </a:r>
              <a:endParaRPr b="1" i="0" sz="1300" u="none" cap="none" strike="noStrike">
                <a:solidFill>
                  <a:srgbClr val="000000"/>
                </a:solidFill>
                <a:latin typeface="Arial"/>
                <a:ea typeface="Arial"/>
                <a:cs typeface="Arial"/>
                <a:sym typeface="Arial"/>
              </a:endParaRPr>
            </a:p>
            <a:p>
              <a:pPr indent="0" lvl="0" marL="0" marR="0" rtl="0" algn="ctr">
                <a:lnSpc>
                  <a:spcPct val="120000"/>
                </a:lnSpc>
                <a:spcBef>
                  <a:spcPts val="0"/>
                </a:spcBef>
                <a:spcAft>
                  <a:spcPts val="0"/>
                </a:spcAft>
                <a:buClr>
                  <a:srgbClr val="000000"/>
                </a:buClr>
                <a:buSzPts val="1300"/>
                <a:buFont typeface="Arial"/>
                <a:buNone/>
              </a:pPr>
              <a:r>
                <a:rPr b="1" i="0" lang="ja-JP" sz="1300" u="none" cap="none" strike="noStrike">
                  <a:solidFill>
                    <a:srgbClr val="000000"/>
                  </a:solidFill>
                  <a:latin typeface="Arial"/>
                  <a:ea typeface="Arial"/>
                  <a:cs typeface="Arial"/>
                  <a:sym typeface="Arial"/>
                </a:rPr>
                <a:t>約130,800円</a:t>
              </a:r>
              <a:endParaRPr/>
            </a:p>
          </p:txBody>
        </p:sp>
        <p:pic>
          <p:nvPicPr>
            <p:cNvPr id="1073" name="Google Shape;1073;p97"/>
            <p:cNvPicPr preferRelativeResize="0"/>
            <p:nvPr/>
          </p:nvPicPr>
          <p:blipFill rotWithShape="1">
            <a:blip r:embed="rId5">
              <a:alphaModFix/>
            </a:blip>
            <a:srcRect b="0" l="0" r="0" t="0"/>
            <a:stretch/>
          </p:blipFill>
          <p:spPr>
            <a:xfrm>
              <a:off x="4024466" y="3669522"/>
              <a:ext cx="900264" cy="641917"/>
            </a:xfrm>
            <a:prstGeom prst="rect">
              <a:avLst/>
            </a:prstGeom>
            <a:noFill/>
            <a:ln>
              <a:noFill/>
            </a:ln>
          </p:spPr>
        </p:pic>
      </p:grpSp>
      <p:grpSp>
        <p:nvGrpSpPr>
          <p:cNvPr id="1074" name="Google Shape;1074;p97"/>
          <p:cNvGrpSpPr/>
          <p:nvPr/>
        </p:nvGrpSpPr>
        <p:grpSpPr>
          <a:xfrm>
            <a:off x="420558" y="3669522"/>
            <a:ext cx="1611900" cy="2301693"/>
            <a:chOff x="1989757" y="3669522"/>
            <a:chExt cx="1611900" cy="2301693"/>
          </a:xfrm>
        </p:grpSpPr>
        <p:sp>
          <p:nvSpPr>
            <p:cNvPr id="1075" name="Google Shape;1075;p97"/>
            <p:cNvSpPr/>
            <p:nvPr/>
          </p:nvSpPr>
          <p:spPr>
            <a:xfrm>
              <a:off x="1989757" y="4482915"/>
              <a:ext cx="1611900" cy="1488300"/>
            </a:xfrm>
            <a:prstGeom prst="rect">
              <a:avLst/>
            </a:prstGeom>
            <a:noFill/>
            <a:ln>
              <a:noFill/>
            </a:ln>
          </p:spPr>
          <p:txBody>
            <a:bodyPr anchorCtr="0" anchor="t" bIns="45700" lIns="91425" spcFirstLastPara="1" rIns="91425" wrap="square" tIns="45700">
              <a:noAutofit/>
            </a:bodyPr>
            <a:lstStyle/>
            <a:p>
              <a:pPr indent="0" lvl="0" marL="0" marR="0" rtl="0" algn="ctr">
                <a:lnSpc>
                  <a:spcPct val="120000"/>
                </a:lnSpc>
                <a:spcBef>
                  <a:spcPts val="0"/>
                </a:spcBef>
                <a:spcAft>
                  <a:spcPts val="0"/>
                </a:spcAft>
                <a:buClr>
                  <a:srgbClr val="005BAD"/>
                </a:buClr>
                <a:buSzPts val="1300"/>
                <a:buFont typeface="Arial"/>
                <a:buNone/>
              </a:pPr>
              <a:r>
                <a:rPr b="0" i="0" lang="ja-JP" sz="1300" u="none" cap="none" strike="noStrike">
                  <a:solidFill>
                    <a:srgbClr val="005BAD"/>
                  </a:solidFill>
                  <a:latin typeface="Arial"/>
                  <a:ea typeface="Arial"/>
                  <a:cs typeface="Arial"/>
                  <a:sym typeface="Arial"/>
                </a:rPr>
                <a:t>警察費・消防費</a:t>
              </a:r>
              <a:endParaRPr b="0" i="0" sz="1300" u="none" cap="none" strike="noStrike">
                <a:solidFill>
                  <a:srgbClr val="005BAD"/>
                </a:solidFill>
                <a:latin typeface="Arial"/>
                <a:ea typeface="Arial"/>
                <a:cs typeface="Arial"/>
                <a:sym typeface="Arial"/>
              </a:endParaRPr>
            </a:p>
            <a:p>
              <a:pPr indent="0" lvl="0" marL="0" marR="0" rtl="0" algn="ctr">
                <a:lnSpc>
                  <a:spcPct val="120000"/>
                </a:lnSpc>
                <a:spcBef>
                  <a:spcPts val="0"/>
                </a:spcBef>
                <a:spcAft>
                  <a:spcPts val="0"/>
                </a:spcAft>
                <a:buClr>
                  <a:srgbClr val="005BAD"/>
                </a:buClr>
                <a:buSzPts val="1100"/>
                <a:buFont typeface="Arial"/>
                <a:buNone/>
              </a:pPr>
              <a:r>
                <a:rPr b="0" i="0" lang="ja-JP" sz="1100" u="none" cap="none" strike="noStrike">
                  <a:solidFill>
                    <a:srgbClr val="005BAD"/>
                  </a:solidFill>
                  <a:latin typeface="Arial"/>
                  <a:ea typeface="Arial"/>
                  <a:cs typeface="Arial"/>
                  <a:sym typeface="Arial"/>
                </a:rPr>
                <a:t>（令和３年度）</a:t>
              </a:r>
              <a:endParaRPr/>
            </a:p>
            <a:p>
              <a:pPr indent="0" lvl="0" marL="0" marR="0" rtl="0" algn="ctr">
                <a:lnSpc>
                  <a:spcPct val="50000"/>
                </a:lnSpc>
                <a:spcBef>
                  <a:spcPts val="0"/>
                </a:spcBef>
                <a:spcAft>
                  <a:spcPts val="0"/>
                </a:spcAft>
                <a:buClr>
                  <a:schemeClr val="dk1"/>
                </a:buClr>
                <a:buSzPts val="1300"/>
                <a:buFont typeface="Arial"/>
                <a:buNone/>
              </a:pPr>
              <a:r>
                <a:t/>
              </a:r>
              <a:endParaRPr b="0" i="0" sz="1300" u="none" cap="none" strike="noStrike">
                <a:solidFill>
                  <a:srgbClr val="005BAD"/>
                </a:solidFill>
                <a:latin typeface="Arial"/>
                <a:ea typeface="Arial"/>
                <a:cs typeface="Arial"/>
                <a:sym typeface="Arial"/>
              </a:endParaRPr>
            </a:p>
            <a:p>
              <a:pPr indent="0" lvl="0" marL="0" marR="0" rtl="0" algn="ctr">
                <a:lnSpc>
                  <a:spcPct val="120000"/>
                </a:lnSpc>
                <a:spcBef>
                  <a:spcPts val="0"/>
                </a:spcBef>
                <a:spcAft>
                  <a:spcPts val="0"/>
                </a:spcAft>
                <a:buClr>
                  <a:srgbClr val="000000"/>
                </a:buClr>
                <a:buSzPts val="1300"/>
                <a:buFont typeface="Arial"/>
                <a:buNone/>
              </a:pPr>
              <a:r>
                <a:rPr b="1" i="0" lang="ja-JP" sz="1300" u="none" cap="none" strike="noStrike">
                  <a:solidFill>
                    <a:srgbClr val="000000"/>
                  </a:solidFill>
                  <a:latin typeface="Arial"/>
                  <a:ea typeface="Arial"/>
                  <a:cs typeface="Arial"/>
                  <a:sym typeface="Arial"/>
                </a:rPr>
                <a:t>約5兆2,963億円</a:t>
              </a:r>
              <a:r>
                <a:rPr b="1" baseline="30000" i="0" lang="ja-JP" sz="1100" u="none" cap="none" strike="noStrike">
                  <a:solidFill>
                    <a:srgbClr val="000000"/>
                  </a:solidFill>
                  <a:latin typeface="Arial"/>
                  <a:ea typeface="Arial"/>
                  <a:cs typeface="Arial"/>
                  <a:sym typeface="Arial"/>
                </a:rPr>
                <a:t>※１</a:t>
              </a:r>
              <a:endParaRPr b="1" baseline="30000" i="0" sz="1300" u="none" cap="none" strike="noStrike">
                <a:solidFill>
                  <a:srgbClr val="000000"/>
                </a:solidFill>
                <a:latin typeface="Arial"/>
                <a:ea typeface="Arial"/>
                <a:cs typeface="Arial"/>
                <a:sym typeface="Arial"/>
              </a:endParaRPr>
            </a:p>
            <a:p>
              <a:pPr indent="0" lvl="0" marL="0" marR="0" rtl="0" algn="ctr">
                <a:lnSpc>
                  <a:spcPct val="120000"/>
                </a:lnSpc>
                <a:spcBef>
                  <a:spcPts val="0"/>
                </a:spcBef>
                <a:spcAft>
                  <a:spcPts val="0"/>
                </a:spcAft>
                <a:buClr>
                  <a:srgbClr val="000000"/>
                </a:buClr>
                <a:buSzPts val="1300"/>
                <a:buFont typeface="Arial"/>
                <a:buNone/>
              </a:pPr>
              <a:r>
                <a:rPr b="1" i="0" lang="ja-JP" sz="1300" u="none" cap="none" strike="noStrike">
                  <a:solidFill>
                    <a:srgbClr val="000000"/>
                  </a:solidFill>
                  <a:latin typeface="Arial"/>
                  <a:ea typeface="Arial"/>
                  <a:cs typeface="Arial"/>
                  <a:sym typeface="Arial"/>
                </a:rPr>
                <a:t>国民１人当たり</a:t>
              </a:r>
              <a:endParaRPr b="1" i="0" sz="1300" u="none" cap="none" strike="noStrike">
                <a:solidFill>
                  <a:srgbClr val="000000"/>
                </a:solidFill>
                <a:latin typeface="Arial"/>
                <a:ea typeface="Arial"/>
                <a:cs typeface="Arial"/>
                <a:sym typeface="Arial"/>
              </a:endParaRPr>
            </a:p>
            <a:p>
              <a:pPr indent="0" lvl="0" marL="0" marR="0" rtl="0" algn="ctr">
                <a:lnSpc>
                  <a:spcPct val="120000"/>
                </a:lnSpc>
                <a:spcBef>
                  <a:spcPts val="0"/>
                </a:spcBef>
                <a:spcAft>
                  <a:spcPts val="0"/>
                </a:spcAft>
                <a:buClr>
                  <a:srgbClr val="000000"/>
                </a:buClr>
                <a:buSzPts val="1300"/>
                <a:buFont typeface="Arial"/>
                <a:buNone/>
              </a:pPr>
              <a:r>
                <a:rPr b="1" i="0" lang="ja-JP" sz="1300" u="none" cap="none" strike="noStrike">
                  <a:solidFill>
                    <a:srgbClr val="000000"/>
                  </a:solidFill>
                  <a:latin typeface="Arial"/>
                  <a:ea typeface="Arial"/>
                  <a:cs typeface="Arial"/>
                  <a:sym typeface="Arial"/>
                </a:rPr>
                <a:t>約42,200円</a:t>
              </a:r>
              <a:endParaRPr/>
            </a:p>
          </p:txBody>
        </p:sp>
        <p:pic>
          <p:nvPicPr>
            <p:cNvPr id="1076" name="Google Shape;1076;p97"/>
            <p:cNvPicPr preferRelativeResize="0"/>
            <p:nvPr/>
          </p:nvPicPr>
          <p:blipFill rotWithShape="1">
            <a:blip r:embed="rId6">
              <a:alphaModFix/>
            </a:blip>
            <a:srcRect b="0" l="0" r="0" t="0"/>
            <a:stretch/>
          </p:blipFill>
          <p:spPr>
            <a:xfrm>
              <a:off x="2369456" y="3669522"/>
              <a:ext cx="906271" cy="652554"/>
            </a:xfrm>
            <a:prstGeom prst="rect">
              <a:avLst/>
            </a:prstGeom>
            <a:noFill/>
            <a:ln>
              <a:noFill/>
            </a:ln>
          </p:spPr>
        </p:pic>
      </p:grpSp>
      <p:grpSp>
        <p:nvGrpSpPr>
          <p:cNvPr id="1077" name="Google Shape;1077;p97"/>
          <p:cNvGrpSpPr/>
          <p:nvPr/>
        </p:nvGrpSpPr>
        <p:grpSpPr>
          <a:xfrm>
            <a:off x="5609265" y="3669522"/>
            <a:ext cx="1579200" cy="1853193"/>
            <a:chOff x="5609265" y="3669522"/>
            <a:chExt cx="1579200" cy="1853193"/>
          </a:xfrm>
        </p:grpSpPr>
        <p:sp>
          <p:nvSpPr>
            <p:cNvPr id="1078" name="Google Shape;1078;p97"/>
            <p:cNvSpPr/>
            <p:nvPr/>
          </p:nvSpPr>
          <p:spPr>
            <a:xfrm>
              <a:off x="5609265" y="4482915"/>
              <a:ext cx="1579200" cy="1039800"/>
            </a:xfrm>
            <a:prstGeom prst="rect">
              <a:avLst/>
            </a:prstGeom>
            <a:noFill/>
            <a:ln>
              <a:noFill/>
            </a:ln>
          </p:spPr>
          <p:txBody>
            <a:bodyPr anchorCtr="0" anchor="t" bIns="45700" lIns="91425" spcFirstLastPara="1" rIns="91425" wrap="square" tIns="45700">
              <a:noAutofit/>
            </a:bodyPr>
            <a:lstStyle/>
            <a:p>
              <a:pPr indent="0" lvl="0" marL="0" marR="0" rtl="0" algn="ctr">
                <a:lnSpc>
                  <a:spcPct val="120000"/>
                </a:lnSpc>
                <a:spcBef>
                  <a:spcPts val="0"/>
                </a:spcBef>
                <a:spcAft>
                  <a:spcPts val="0"/>
                </a:spcAft>
                <a:buClr>
                  <a:srgbClr val="005BAD"/>
                </a:buClr>
                <a:buSzPts val="1300"/>
                <a:buFont typeface="Arial"/>
                <a:buNone/>
              </a:pPr>
              <a:r>
                <a:rPr b="0" i="0" lang="ja-JP" sz="1300" u="none" cap="none" strike="noStrike">
                  <a:solidFill>
                    <a:srgbClr val="005BAD"/>
                  </a:solidFill>
                  <a:latin typeface="Arial"/>
                  <a:ea typeface="Arial"/>
                  <a:cs typeface="Arial"/>
                  <a:sym typeface="Arial"/>
                </a:rPr>
                <a:t>道路整備事業費</a:t>
              </a:r>
              <a:endParaRPr b="0" i="0" sz="1300" u="none" cap="none" strike="noStrike">
                <a:solidFill>
                  <a:srgbClr val="005BAD"/>
                </a:solidFill>
                <a:latin typeface="Arial"/>
                <a:ea typeface="Arial"/>
                <a:cs typeface="Arial"/>
                <a:sym typeface="Arial"/>
              </a:endParaRPr>
            </a:p>
            <a:p>
              <a:pPr indent="0" lvl="0" marL="0" marR="0" rtl="0" algn="ctr">
                <a:lnSpc>
                  <a:spcPct val="120000"/>
                </a:lnSpc>
                <a:spcBef>
                  <a:spcPts val="0"/>
                </a:spcBef>
                <a:spcAft>
                  <a:spcPts val="0"/>
                </a:spcAft>
                <a:buClr>
                  <a:srgbClr val="005BAD"/>
                </a:buClr>
                <a:buSzPts val="1100"/>
                <a:buFont typeface="Arial"/>
                <a:buNone/>
              </a:pPr>
              <a:r>
                <a:rPr b="0" i="0" lang="ja-JP" sz="1100" u="none" cap="none" strike="noStrike">
                  <a:solidFill>
                    <a:srgbClr val="005BAD"/>
                  </a:solidFill>
                  <a:latin typeface="Arial"/>
                  <a:ea typeface="Arial"/>
                  <a:cs typeface="Arial"/>
                  <a:sym typeface="Arial"/>
                </a:rPr>
                <a:t>（令和５年度）</a:t>
              </a:r>
              <a:endParaRPr/>
            </a:p>
            <a:p>
              <a:pPr indent="0" lvl="0" marL="0" marR="0" rtl="0" algn="ctr">
                <a:lnSpc>
                  <a:spcPct val="50000"/>
                </a:lnSpc>
                <a:spcBef>
                  <a:spcPts val="0"/>
                </a:spcBef>
                <a:spcAft>
                  <a:spcPts val="0"/>
                </a:spcAft>
                <a:buClr>
                  <a:schemeClr val="dk1"/>
                </a:buClr>
                <a:buSzPts val="1300"/>
                <a:buFont typeface="Arial"/>
                <a:buNone/>
              </a:pPr>
              <a:r>
                <a:t/>
              </a:r>
              <a:endParaRPr b="0" i="0" sz="1300" u="none" cap="none" strike="noStrike">
                <a:solidFill>
                  <a:srgbClr val="005BAD"/>
                </a:solidFill>
                <a:latin typeface="Arial"/>
                <a:ea typeface="Arial"/>
                <a:cs typeface="Arial"/>
                <a:sym typeface="Arial"/>
              </a:endParaRPr>
            </a:p>
            <a:p>
              <a:pPr indent="0" lvl="0" marL="0" marR="0" rtl="0" algn="ctr">
                <a:lnSpc>
                  <a:spcPct val="120000"/>
                </a:lnSpc>
                <a:spcBef>
                  <a:spcPts val="0"/>
                </a:spcBef>
                <a:spcAft>
                  <a:spcPts val="0"/>
                </a:spcAft>
                <a:buClr>
                  <a:srgbClr val="000000"/>
                </a:buClr>
                <a:buSzPts val="1300"/>
                <a:buFont typeface="Arial"/>
                <a:buNone/>
              </a:pPr>
              <a:r>
                <a:rPr b="1" i="0" lang="ja-JP" sz="1300" u="none" cap="none" strike="noStrike">
                  <a:solidFill>
                    <a:srgbClr val="000000"/>
                  </a:solidFill>
                  <a:latin typeface="Arial"/>
                  <a:ea typeface="Arial"/>
                  <a:cs typeface="Arial"/>
                  <a:sym typeface="Arial"/>
                </a:rPr>
                <a:t>約1兆6,711億円</a:t>
              </a:r>
              <a:r>
                <a:rPr b="1" baseline="30000" i="0" lang="ja-JP" sz="1100" u="none" cap="none" strike="noStrike">
                  <a:solidFill>
                    <a:srgbClr val="000000"/>
                  </a:solidFill>
                  <a:latin typeface="Arial"/>
                  <a:ea typeface="Arial"/>
                  <a:cs typeface="Arial"/>
                  <a:sym typeface="Arial"/>
                </a:rPr>
                <a:t>※</a:t>
              </a:r>
              <a:r>
                <a:rPr b="1" baseline="30000" lang="ja-JP" sz="1100">
                  <a:solidFill>
                    <a:srgbClr val="000000"/>
                  </a:solidFill>
                  <a:latin typeface="Arial"/>
                  <a:ea typeface="Arial"/>
                  <a:cs typeface="Arial"/>
                  <a:sym typeface="Arial"/>
                </a:rPr>
                <a:t>4</a:t>
              </a:r>
              <a:endParaRPr b="1" baseline="30000" i="0" sz="1300" u="none" cap="none" strike="noStrike">
                <a:solidFill>
                  <a:srgbClr val="000000"/>
                </a:solidFill>
                <a:latin typeface="Arial"/>
                <a:ea typeface="Arial"/>
                <a:cs typeface="Arial"/>
                <a:sym typeface="Arial"/>
              </a:endParaRPr>
            </a:p>
          </p:txBody>
        </p:sp>
        <p:pic>
          <p:nvPicPr>
            <p:cNvPr id="1079" name="Google Shape;1079;p97"/>
            <p:cNvPicPr preferRelativeResize="0"/>
            <p:nvPr/>
          </p:nvPicPr>
          <p:blipFill rotWithShape="1">
            <a:blip r:embed="rId7">
              <a:alphaModFix/>
            </a:blip>
            <a:srcRect b="0" l="0" r="0" t="0"/>
            <a:stretch/>
          </p:blipFill>
          <p:spPr>
            <a:xfrm>
              <a:off x="5811320" y="3669522"/>
              <a:ext cx="922786" cy="650431"/>
            </a:xfrm>
            <a:prstGeom prst="rect">
              <a:avLst/>
            </a:prstGeom>
            <a:noFill/>
            <a:ln>
              <a:noFill/>
            </a:ln>
          </p:spPr>
        </p:pic>
      </p:grpSp>
      <p:grpSp>
        <p:nvGrpSpPr>
          <p:cNvPr id="1080" name="Google Shape;1080;p97"/>
          <p:cNvGrpSpPr/>
          <p:nvPr/>
        </p:nvGrpSpPr>
        <p:grpSpPr>
          <a:xfrm>
            <a:off x="7188402" y="3669522"/>
            <a:ext cx="1549200" cy="2301693"/>
            <a:chOff x="7188402" y="3669522"/>
            <a:chExt cx="1549200" cy="2301693"/>
          </a:xfrm>
        </p:grpSpPr>
        <p:sp>
          <p:nvSpPr>
            <p:cNvPr id="1081" name="Google Shape;1081;p97"/>
            <p:cNvSpPr/>
            <p:nvPr/>
          </p:nvSpPr>
          <p:spPr>
            <a:xfrm>
              <a:off x="7188402" y="4482915"/>
              <a:ext cx="1549200" cy="1488300"/>
            </a:xfrm>
            <a:prstGeom prst="rect">
              <a:avLst/>
            </a:prstGeom>
            <a:noFill/>
            <a:ln>
              <a:noFill/>
            </a:ln>
          </p:spPr>
          <p:txBody>
            <a:bodyPr anchorCtr="0" anchor="t" bIns="45700" lIns="91425" spcFirstLastPara="1" rIns="91425" wrap="square" tIns="45700">
              <a:noAutofit/>
            </a:bodyPr>
            <a:lstStyle/>
            <a:p>
              <a:pPr indent="0" lvl="0" marL="0" marR="0" rtl="0" algn="ctr">
                <a:lnSpc>
                  <a:spcPct val="120000"/>
                </a:lnSpc>
                <a:spcBef>
                  <a:spcPts val="0"/>
                </a:spcBef>
                <a:spcAft>
                  <a:spcPts val="0"/>
                </a:spcAft>
                <a:buClr>
                  <a:srgbClr val="005BAD"/>
                </a:buClr>
                <a:buSzPts val="1300"/>
                <a:buFont typeface="Arial"/>
                <a:buNone/>
              </a:pPr>
              <a:r>
                <a:rPr b="0" i="0" lang="ja-JP" sz="1300" u="none" cap="none" strike="noStrike">
                  <a:solidFill>
                    <a:srgbClr val="005BAD"/>
                  </a:solidFill>
                  <a:latin typeface="Arial"/>
                  <a:ea typeface="Arial"/>
                  <a:cs typeface="Arial"/>
                  <a:sym typeface="Arial"/>
                </a:rPr>
                <a:t>校舎・体育館</a:t>
              </a:r>
              <a:endParaRPr b="0" i="0" sz="1300" u="none" cap="none" strike="noStrike">
                <a:solidFill>
                  <a:srgbClr val="005BAD"/>
                </a:solidFill>
                <a:latin typeface="Arial"/>
                <a:ea typeface="Arial"/>
                <a:cs typeface="Arial"/>
                <a:sym typeface="Arial"/>
              </a:endParaRPr>
            </a:p>
            <a:p>
              <a:pPr indent="0" lvl="0" marL="0" marR="0" rtl="0" algn="ctr">
                <a:lnSpc>
                  <a:spcPct val="120000"/>
                </a:lnSpc>
                <a:spcBef>
                  <a:spcPts val="0"/>
                </a:spcBef>
                <a:spcAft>
                  <a:spcPts val="0"/>
                </a:spcAft>
                <a:buClr>
                  <a:srgbClr val="005BAD"/>
                </a:buClr>
                <a:buSzPts val="1300"/>
                <a:buFont typeface="Arial"/>
                <a:buNone/>
              </a:pPr>
              <a:r>
                <a:rPr b="0" i="0" lang="ja-JP" sz="1300" u="none" cap="none" strike="noStrike">
                  <a:solidFill>
                    <a:srgbClr val="005BAD"/>
                  </a:solidFill>
                  <a:latin typeface="Arial"/>
                  <a:ea typeface="Arial"/>
                  <a:cs typeface="Arial"/>
                  <a:sym typeface="Arial"/>
                </a:rPr>
                <a:t>などの建設費用</a:t>
              </a:r>
              <a:endParaRPr b="0" i="0" sz="1300" u="none" cap="none" strike="noStrike">
                <a:solidFill>
                  <a:srgbClr val="005BAD"/>
                </a:solidFill>
                <a:latin typeface="Arial"/>
                <a:ea typeface="Arial"/>
                <a:cs typeface="Arial"/>
                <a:sym typeface="Arial"/>
              </a:endParaRPr>
            </a:p>
            <a:p>
              <a:pPr indent="0" lvl="0" marL="0" marR="0" rtl="0" algn="ctr">
                <a:lnSpc>
                  <a:spcPct val="120000"/>
                </a:lnSpc>
                <a:spcBef>
                  <a:spcPts val="0"/>
                </a:spcBef>
                <a:spcAft>
                  <a:spcPts val="0"/>
                </a:spcAft>
                <a:buClr>
                  <a:srgbClr val="005BAD"/>
                </a:buClr>
                <a:buSzPts val="1100"/>
                <a:buFont typeface="Arial"/>
                <a:buNone/>
              </a:pPr>
              <a:r>
                <a:rPr b="0" i="0" lang="ja-JP" sz="1100" u="none" cap="none" strike="noStrike">
                  <a:solidFill>
                    <a:srgbClr val="005BAD"/>
                  </a:solidFill>
                  <a:latin typeface="Arial"/>
                  <a:ea typeface="Arial"/>
                  <a:cs typeface="Arial"/>
                  <a:sym typeface="Arial"/>
                </a:rPr>
                <a:t>（令和５年度）</a:t>
              </a:r>
              <a:endParaRPr/>
            </a:p>
            <a:p>
              <a:pPr indent="0" lvl="0" marL="0" marR="0" rtl="0" algn="ctr">
                <a:lnSpc>
                  <a:spcPct val="50000"/>
                </a:lnSpc>
                <a:spcBef>
                  <a:spcPts val="0"/>
                </a:spcBef>
                <a:spcAft>
                  <a:spcPts val="0"/>
                </a:spcAft>
                <a:buClr>
                  <a:schemeClr val="dk1"/>
                </a:buClr>
                <a:buSzPts val="1300"/>
                <a:buFont typeface="Arial"/>
                <a:buNone/>
              </a:pPr>
              <a:r>
                <a:t/>
              </a:r>
              <a:endParaRPr b="0" i="0" sz="1300" u="none" cap="none" strike="noStrike">
                <a:solidFill>
                  <a:srgbClr val="005BAD"/>
                </a:solidFill>
                <a:latin typeface="Arial"/>
                <a:ea typeface="Arial"/>
                <a:cs typeface="Arial"/>
                <a:sym typeface="Arial"/>
              </a:endParaRPr>
            </a:p>
            <a:p>
              <a:pPr indent="0" lvl="0" marL="0" marR="0" rtl="0" algn="ctr">
                <a:lnSpc>
                  <a:spcPct val="120000"/>
                </a:lnSpc>
                <a:spcBef>
                  <a:spcPts val="0"/>
                </a:spcBef>
                <a:spcAft>
                  <a:spcPts val="0"/>
                </a:spcAft>
                <a:buClr>
                  <a:srgbClr val="000000"/>
                </a:buClr>
                <a:buSzPts val="1300"/>
                <a:buFont typeface="Arial"/>
                <a:buNone/>
              </a:pPr>
              <a:r>
                <a:rPr b="1" i="0" lang="ja-JP" sz="1300" u="none" cap="none" strike="noStrike">
                  <a:solidFill>
                    <a:srgbClr val="000000"/>
                  </a:solidFill>
                  <a:latin typeface="Arial"/>
                  <a:ea typeface="Arial"/>
                  <a:cs typeface="Arial"/>
                  <a:sym typeface="Arial"/>
                </a:rPr>
                <a:t>約743億円</a:t>
              </a:r>
              <a:r>
                <a:rPr b="1" baseline="30000" i="0" lang="ja-JP" sz="1100" u="none" cap="none" strike="noStrike">
                  <a:solidFill>
                    <a:srgbClr val="000000"/>
                  </a:solidFill>
                  <a:latin typeface="Arial"/>
                  <a:ea typeface="Arial"/>
                  <a:cs typeface="Arial"/>
                  <a:sym typeface="Arial"/>
                </a:rPr>
                <a:t>※5</a:t>
              </a:r>
              <a:endParaRPr b="1" baseline="30000" i="0" sz="1300" u="none" cap="none" strike="noStrike">
                <a:solidFill>
                  <a:srgbClr val="000000"/>
                </a:solidFill>
                <a:latin typeface="Arial"/>
                <a:ea typeface="Arial"/>
                <a:cs typeface="Arial"/>
                <a:sym typeface="Arial"/>
              </a:endParaRPr>
            </a:p>
          </p:txBody>
        </p:sp>
        <p:pic>
          <p:nvPicPr>
            <p:cNvPr id="1082" name="Google Shape;1082;p97"/>
            <p:cNvPicPr preferRelativeResize="0"/>
            <p:nvPr/>
          </p:nvPicPr>
          <p:blipFill rotWithShape="1">
            <a:blip r:embed="rId8">
              <a:alphaModFix/>
            </a:blip>
            <a:srcRect b="0" l="0" r="0" t="0"/>
            <a:stretch/>
          </p:blipFill>
          <p:spPr>
            <a:xfrm>
              <a:off x="7381633" y="3669522"/>
              <a:ext cx="1162819" cy="736654"/>
            </a:xfrm>
            <a:prstGeom prst="rect">
              <a:avLst/>
            </a:prstGeom>
            <a:noFill/>
            <a:ln>
              <a:noFill/>
            </a:ln>
          </p:spPr>
        </p:pic>
      </p:grpSp>
      <p:cxnSp>
        <p:nvCxnSpPr>
          <p:cNvPr id="1083" name="Google Shape;1083;p97"/>
          <p:cNvCxnSpPr/>
          <p:nvPr/>
        </p:nvCxnSpPr>
        <p:spPr>
          <a:xfrm>
            <a:off x="2003895" y="3500386"/>
            <a:ext cx="0" cy="2497800"/>
          </a:xfrm>
          <a:prstGeom prst="straightConnector1">
            <a:avLst/>
          </a:prstGeom>
          <a:noFill/>
          <a:ln cap="flat" cmpd="sng" w="9525">
            <a:solidFill>
              <a:srgbClr val="005BAD"/>
            </a:solidFill>
            <a:prstDash val="solid"/>
            <a:round/>
            <a:headEnd len="sm" w="sm" type="none"/>
            <a:tailEnd len="sm" w="sm" type="none"/>
          </a:ln>
        </p:spPr>
      </p:cxnSp>
      <p:cxnSp>
        <p:nvCxnSpPr>
          <p:cNvPr id="1084" name="Google Shape;1084;p97"/>
          <p:cNvCxnSpPr/>
          <p:nvPr/>
        </p:nvCxnSpPr>
        <p:spPr>
          <a:xfrm>
            <a:off x="3598068" y="3500386"/>
            <a:ext cx="0" cy="2497800"/>
          </a:xfrm>
          <a:prstGeom prst="straightConnector1">
            <a:avLst/>
          </a:prstGeom>
          <a:noFill/>
          <a:ln cap="flat" cmpd="sng" w="9525">
            <a:solidFill>
              <a:srgbClr val="005BAD"/>
            </a:solidFill>
            <a:prstDash val="solid"/>
            <a:round/>
            <a:headEnd len="sm" w="sm" type="none"/>
            <a:tailEnd len="sm" w="sm" type="none"/>
          </a:ln>
        </p:spPr>
      </p:cxnSp>
      <p:cxnSp>
        <p:nvCxnSpPr>
          <p:cNvPr id="1085" name="Google Shape;1085;p97"/>
          <p:cNvCxnSpPr/>
          <p:nvPr/>
        </p:nvCxnSpPr>
        <p:spPr>
          <a:xfrm>
            <a:off x="7144638" y="3500386"/>
            <a:ext cx="0" cy="2497800"/>
          </a:xfrm>
          <a:prstGeom prst="straightConnector1">
            <a:avLst/>
          </a:prstGeom>
          <a:noFill/>
          <a:ln cap="flat" cmpd="sng" w="9525">
            <a:solidFill>
              <a:srgbClr val="005BAD"/>
            </a:solidFill>
            <a:prstDash val="solid"/>
            <a:round/>
            <a:headEnd len="sm" w="sm" type="none"/>
            <a:tailEnd len="sm" w="sm" type="none"/>
          </a:ln>
        </p:spPr>
      </p:cxnSp>
      <p:sp>
        <p:nvSpPr>
          <p:cNvPr id="1086" name="Google Shape;1086;p97"/>
          <p:cNvSpPr txBox="1"/>
          <p:nvPr>
            <p:ph idx="12" type="sldNum"/>
          </p:nvPr>
        </p:nvSpPr>
        <p:spPr>
          <a:xfrm>
            <a:off x="8769893" y="6443281"/>
            <a:ext cx="374100" cy="298500"/>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None/>
            </a:pPr>
            <a:fld id="{00000000-1234-1234-1234-123412341234}" type="slidenum">
              <a:rPr lang="ja-JP"/>
              <a:t>‹#›</a:t>
            </a:fld>
            <a:endParaRPr/>
          </a:p>
        </p:txBody>
      </p:sp>
      <p:sp>
        <p:nvSpPr>
          <p:cNvPr id="1087" name="Google Shape;1087;p97"/>
          <p:cNvSpPr/>
          <p:nvPr/>
        </p:nvSpPr>
        <p:spPr>
          <a:xfrm>
            <a:off x="326408" y="2210313"/>
            <a:ext cx="8493600" cy="452400"/>
          </a:xfrm>
          <a:prstGeom prst="roundRect">
            <a:avLst>
              <a:gd fmla="val 0" name="adj"/>
            </a:avLst>
          </a:prstGeom>
          <a:solidFill>
            <a:srgbClr val="005BAD"/>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2052">
              <a:solidFill>
                <a:schemeClr val="lt1"/>
              </a:solidFill>
              <a:latin typeface="Arial"/>
              <a:ea typeface="Arial"/>
              <a:cs typeface="Arial"/>
              <a:sym typeface="Arial"/>
            </a:endParaRPr>
          </a:p>
        </p:txBody>
      </p:sp>
      <p:sp>
        <p:nvSpPr>
          <p:cNvPr id="1088" name="Google Shape;1088;p97"/>
          <p:cNvSpPr/>
          <p:nvPr/>
        </p:nvSpPr>
        <p:spPr>
          <a:xfrm>
            <a:off x="2696400" y="2217625"/>
            <a:ext cx="3835500" cy="430800"/>
          </a:xfrm>
          <a:prstGeom prst="rect">
            <a:avLst/>
          </a:prstGeom>
          <a:noFill/>
          <a:ln>
            <a:noFill/>
          </a:ln>
        </p:spPr>
        <p:txBody>
          <a:bodyPr anchorCtr="0" anchor="t" bIns="0" lIns="0" spcFirstLastPara="1" rIns="0" wrap="square" tIns="0">
            <a:noAutofit/>
          </a:bodyPr>
          <a:lstStyle/>
          <a:p>
            <a:pPr indent="0" lvl="0" marL="0" marR="0" rtl="0" algn="ctr">
              <a:spcBef>
                <a:spcPts val="0"/>
              </a:spcBef>
              <a:spcAft>
                <a:spcPts val="0"/>
              </a:spcAft>
              <a:buNone/>
            </a:pPr>
            <a:r>
              <a:rPr lang="ja-JP" sz="2800">
                <a:solidFill>
                  <a:srgbClr val="FDC741"/>
                </a:solidFill>
                <a:latin typeface="Arial"/>
                <a:ea typeface="Arial"/>
                <a:cs typeface="Arial"/>
                <a:sym typeface="Arial"/>
              </a:rPr>
              <a:t>「税金」</a:t>
            </a:r>
            <a:r>
              <a:rPr lang="ja-JP" sz="1710">
                <a:solidFill>
                  <a:schemeClr val="lt1"/>
                </a:solidFill>
                <a:latin typeface="Arial"/>
                <a:ea typeface="Arial"/>
                <a:cs typeface="Arial"/>
                <a:sym typeface="Arial"/>
              </a:rPr>
              <a:t>により賄われています。</a:t>
            </a:r>
            <a:endParaRPr sz="2052">
              <a:solidFill>
                <a:schemeClr val="lt1"/>
              </a:solidFill>
              <a:latin typeface="Arial"/>
              <a:ea typeface="Arial"/>
              <a:cs typeface="Arial"/>
              <a:sym typeface="Arial"/>
            </a:endParaRPr>
          </a:p>
        </p:txBody>
      </p:sp>
      <p:grpSp>
        <p:nvGrpSpPr>
          <p:cNvPr id="1089" name="Google Shape;1089;p97"/>
          <p:cNvGrpSpPr/>
          <p:nvPr/>
        </p:nvGrpSpPr>
        <p:grpSpPr>
          <a:xfrm>
            <a:off x="327400" y="6346075"/>
            <a:ext cx="7622900" cy="348000"/>
            <a:chOff x="327400" y="6346075"/>
            <a:chExt cx="7622900" cy="348000"/>
          </a:xfrm>
        </p:grpSpPr>
        <p:sp>
          <p:nvSpPr>
            <p:cNvPr id="1090" name="Google Shape;1090;p97"/>
            <p:cNvSpPr/>
            <p:nvPr/>
          </p:nvSpPr>
          <p:spPr>
            <a:xfrm>
              <a:off x="327400" y="6346075"/>
              <a:ext cx="3437400" cy="348000"/>
            </a:xfrm>
            <a:prstGeom prst="roundRect">
              <a:avLst>
                <a:gd fmla="val 0" name="adj"/>
              </a:avLst>
            </a:prstGeom>
            <a:noFill/>
            <a:ln>
              <a:noFill/>
            </a:ln>
          </p:spPr>
          <p:txBody>
            <a:bodyPr anchorCtr="0" anchor="ctr" bIns="45700" lIns="91425" spcFirstLastPara="1" rIns="91425" wrap="square" tIns="45700">
              <a:noAutofit/>
            </a:bodyPr>
            <a:lstStyle/>
            <a:p>
              <a:pPr indent="0" lvl="0" marL="0" marR="0" rtl="0" algn="l">
                <a:lnSpc>
                  <a:spcPct val="130000"/>
                </a:lnSpc>
                <a:spcBef>
                  <a:spcPts val="0"/>
                </a:spcBef>
                <a:spcAft>
                  <a:spcPts val="0"/>
                </a:spcAft>
                <a:buNone/>
              </a:pPr>
              <a:r>
                <a:rPr lang="ja-JP" sz="800">
                  <a:solidFill>
                    <a:schemeClr val="dk1"/>
                  </a:solidFill>
                  <a:latin typeface="Arial"/>
                  <a:ea typeface="Arial"/>
                  <a:cs typeface="Arial"/>
                  <a:sym typeface="Arial"/>
                </a:rPr>
                <a:t>※１・２　出所：総務省「令和５年版地方財政白書」　　　</a:t>
              </a:r>
              <a:endParaRPr sz="800">
                <a:solidFill>
                  <a:schemeClr val="dk1"/>
                </a:solidFill>
                <a:latin typeface="Arial"/>
                <a:ea typeface="Arial"/>
                <a:cs typeface="Arial"/>
                <a:sym typeface="Arial"/>
              </a:endParaRPr>
            </a:p>
            <a:p>
              <a:pPr indent="0" lvl="0" marL="0" marR="0" rtl="0" algn="l">
                <a:lnSpc>
                  <a:spcPct val="130000"/>
                </a:lnSpc>
                <a:spcBef>
                  <a:spcPts val="0"/>
                </a:spcBef>
                <a:spcAft>
                  <a:spcPts val="0"/>
                </a:spcAft>
                <a:buNone/>
              </a:pPr>
              <a:r>
                <a:rPr lang="ja-JP" sz="800">
                  <a:solidFill>
                    <a:schemeClr val="dk1"/>
                  </a:solidFill>
                  <a:latin typeface="Arial"/>
                  <a:ea typeface="Arial"/>
                  <a:cs typeface="Arial"/>
                  <a:sym typeface="Arial"/>
                </a:rPr>
                <a:t>※３　出所：厚生労働省「令和２</a:t>
              </a:r>
              <a:r>
                <a:rPr lang="ja-JP" sz="800">
                  <a:solidFill>
                    <a:schemeClr val="dk1"/>
                  </a:solidFill>
                </a:rPr>
                <a:t>(</a:t>
              </a:r>
              <a:r>
                <a:rPr lang="ja-JP" sz="800">
                  <a:solidFill>
                    <a:schemeClr val="dk1"/>
                  </a:solidFill>
                  <a:latin typeface="Arial"/>
                  <a:ea typeface="Arial"/>
                  <a:cs typeface="Arial"/>
                  <a:sym typeface="Arial"/>
                </a:rPr>
                <a:t>2020</a:t>
              </a:r>
              <a:r>
                <a:rPr lang="ja-JP" sz="800">
                  <a:solidFill>
                    <a:schemeClr val="dk1"/>
                  </a:solidFill>
                </a:rPr>
                <a:t>)</a:t>
              </a:r>
              <a:r>
                <a:rPr lang="ja-JP" sz="800">
                  <a:solidFill>
                    <a:schemeClr val="dk1"/>
                  </a:solidFill>
                  <a:latin typeface="Arial"/>
                  <a:ea typeface="Arial"/>
                  <a:cs typeface="Arial"/>
                  <a:sym typeface="Arial"/>
                </a:rPr>
                <a:t>年度国民医療費の概況」</a:t>
              </a:r>
              <a:endParaRPr/>
            </a:p>
          </p:txBody>
        </p:sp>
        <p:sp>
          <p:nvSpPr>
            <p:cNvPr id="1091" name="Google Shape;1091;p97"/>
            <p:cNvSpPr/>
            <p:nvPr/>
          </p:nvSpPr>
          <p:spPr>
            <a:xfrm>
              <a:off x="3708000" y="6346800"/>
              <a:ext cx="4242300" cy="156000"/>
            </a:xfrm>
            <a:prstGeom prst="roundRect">
              <a:avLst>
                <a:gd fmla="val 16667" name="adj"/>
              </a:avLst>
            </a:prstGeom>
            <a:noFill/>
            <a:ln>
              <a:noFill/>
            </a:ln>
          </p:spPr>
          <p:txBody>
            <a:bodyPr anchorCtr="0" anchor="ctr" bIns="45700" lIns="91425" spcFirstLastPara="1" rIns="91425" wrap="square" tIns="45700">
              <a:noAutofit/>
            </a:bodyPr>
            <a:lstStyle/>
            <a:p>
              <a:pPr indent="0" lvl="0" marL="0" marR="0" rtl="0" algn="l">
                <a:lnSpc>
                  <a:spcPct val="110000"/>
                </a:lnSpc>
                <a:spcBef>
                  <a:spcPts val="0"/>
                </a:spcBef>
                <a:spcAft>
                  <a:spcPts val="0"/>
                </a:spcAft>
                <a:buNone/>
              </a:pPr>
              <a:r>
                <a:rPr lang="ja-JP" sz="800">
                  <a:solidFill>
                    <a:schemeClr val="dk1"/>
                  </a:solidFill>
                  <a:latin typeface="Arial"/>
                  <a:ea typeface="Arial"/>
                  <a:cs typeface="Arial"/>
                  <a:sym typeface="Arial"/>
                </a:rPr>
                <a:t>※４・５　出所：財務省｢令和５年度予算及び財政投融資計画の説明」　　　</a:t>
              </a:r>
              <a:endParaRPr/>
            </a:p>
          </p:txBody>
        </p:sp>
      </p:grpSp>
      <p:sp>
        <p:nvSpPr>
          <p:cNvPr id="1092" name="Google Shape;1092;p97"/>
          <p:cNvSpPr txBox="1"/>
          <p:nvPr/>
        </p:nvSpPr>
        <p:spPr>
          <a:xfrm>
            <a:off x="335573" y="915637"/>
            <a:ext cx="5912700" cy="457200"/>
          </a:xfrm>
          <a:prstGeom prst="rect">
            <a:avLst/>
          </a:prstGeom>
          <a:noFill/>
          <a:ln>
            <a:noFill/>
          </a:ln>
        </p:spPr>
        <p:txBody>
          <a:bodyPr anchorCtr="0" anchor="ctr" bIns="45700" lIns="36000" spcFirstLastPara="1" rIns="91425" wrap="square" tIns="45700">
            <a:noAutofit/>
          </a:bodyPr>
          <a:lstStyle/>
          <a:p>
            <a:pPr indent="0" lvl="0" marL="0" marR="0" rtl="0" algn="l">
              <a:spcBef>
                <a:spcPts val="0"/>
              </a:spcBef>
              <a:spcAft>
                <a:spcPts val="0"/>
              </a:spcAft>
              <a:buNone/>
            </a:pPr>
            <a:r>
              <a:rPr b="1" lang="ja-JP" sz="1700">
                <a:solidFill>
                  <a:schemeClr val="dk1"/>
                </a:solidFill>
                <a:latin typeface="Arial"/>
                <a:ea typeface="Arial"/>
                <a:cs typeface="Arial"/>
                <a:sym typeface="Arial"/>
              </a:rPr>
              <a:t> 税金は何のためにあるのだろうか</a:t>
            </a:r>
            <a:endParaRPr/>
          </a:p>
        </p:txBody>
      </p:sp>
      <p:sp>
        <p:nvSpPr>
          <p:cNvPr id="1093" name="Google Shape;1093;p97"/>
          <p:cNvSpPr txBox="1"/>
          <p:nvPr/>
        </p:nvSpPr>
        <p:spPr>
          <a:xfrm>
            <a:off x="240030" y="134966"/>
            <a:ext cx="8771100" cy="457200"/>
          </a:xfrm>
          <a:prstGeom prst="rect">
            <a:avLst/>
          </a:prstGeom>
          <a:no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rPr lang="ja-JP" sz="2500">
                <a:solidFill>
                  <a:srgbClr val="005BAD"/>
                </a:solidFill>
                <a:latin typeface="Arial"/>
                <a:ea typeface="Arial"/>
                <a:cs typeface="Arial"/>
                <a:sym typeface="Arial"/>
              </a:rPr>
              <a:t>１</a:t>
            </a:r>
            <a:r>
              <a:rPr lang="ja-JP" sz="2200">
                <a:solidFill>
                  <a:srgbClr val="005BAD"/>
                </a:solidFill>
                <a:latin typeface="Arial"/>
                <a:ea typeface="Arial"/>
                <a:cs typeface="Arial"/>
                <a:sym typeface="Arial"/>
              </a:rPr>
              <a:t>. </a:t>
            </a:r>
            <a:r>
              <a:rPr lang="ja-JP" sz="2200">
                <a:solidFill>
                  <a:schemeClr val="dk1"/>
                </a:solidFill>
                <a:latin typeface="Arial"/>
                <a:ea typeface="Arial"/>
                <a:cs typeface="Arial"/>
                <a:sym typeface="Arial"/>
              </a:rPr>
              <a:t>生活と税金の関わりについて考えてみよう</a:t>
            </a:r>
            <a:endParaRPr/>
          </a:p>
        </p:txBody>
      </p:sp>
      <p:sp>
        <p:nvSpPr>
          <p:cNvPr id="1094" name="Google Shape;1094;p97"/>
          <p:cNvSpPr/>
          <p:nvPr/>
        </p:nvSpPr>
        <p:spPr>
          <a:xfrm>
            <a:off x="350825" y="1645975"/>
            <a:ext cx="7353900" cy="3480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Clr>
                <a:srgbClr val="000000"/>
              </a:buClr>
              <a:buSzPts val="1450"/>
              <a:buFont typeface="Arial"/>
              <a:buNone/>
            </a:pPr>
            <a:r>
              <a:rPr i="0" lang="ja-JP" sz="1250" u="none" cap="none" strike="noStrike">
                <a:solidFill>
                  <a:srgbClr val="000000"/>
                </a:solidFill>
                <a:latin typeface="Arial"/>
                <a:ea typeface="Arial"/>
                <a:cs typeface="Arial"/>
                <a:sym typeface="Arial"/>
              </a:rPr>
              <a:t>わたしたちの身の回りには、国や地方公共団体による「公共サービス」や「公共施設」があります。</a:t>
            </a:r>
            <a:endParaRPr sz="1200"/>
          </a:p>
        </p:txBody>
      </p:sp>
    </p:spTree>
  </p:cSld>
  <p:clrMapOvr>
    <a:masterClrMapping/>
  </p:clrMapOvr>
  <mc:AlternateContent>
    <mc:Choice Requires="p14">
      <p:transition spd="slow" p14:dur="700">
        <p:fade/>
      </p:transition>
    </mc:Choice>
    <mc:Fallback>
      <p:transition spd="slow">
        <p:fade/>
      </p:transition>
    </mc:Fallback>
  </mc:AlternateContent>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092"/>
                                        </p:tgtEl>
                                        <p:attrNameLst>
                                          <p:attrName>style.visibility</p:attrName>
                                        </p:attrNameLst>
                                      </p:cBhvr>
                                      <p:to>
                                        <p:strVal val="visible"/>
                                      </p:to>
                                    </p:set>
                                    <p:animEffect filter="fade" transition="in">
                                      <p:cBhvr>
                                        <p:cTn dur="500"/>
                                        <p:tgtEl>
                                          <p:spTgt spid="1092"/>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057">
                                            <p:txEl>
                                              <p:pRg end="0" st="0"/>
                                            </p:txEl>
                                          </p:spTgt>
                                        </p:tgtEl>
                                        <p:attrNameLst>
                                          <p:attrName>style.visibility</p:attrName>
                                        </p:attrNameLst>
                                      </p:cBhvr>
                                      <p:to>
                                        <p:strVal val="visible"/>
                                      </p:to>
                                    </p:set>
                                    <p:animEffect filter="fade" transition="in">
                                      <p:cBhvr>
                                        <p:cTn dur="500"/>
                                        <p:tgtEl>
                                          <p:spTgt spid="1057">
                                            <p:txEl>
                                              <p:pRg end="0" st="0"/>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094"/>
                                        </p:tgtEl>
                                        <p:attrNameLst>
                                          <p:attrName>style.visibility</p:attrName>
                                        </p:attrNameLst>
                                      </p:cBhvr>
                                      <p:to>
                                        <p:strVal val="visible"/>
                                      </p:to>
                                    </p:set>
                                    <p:animEffect filter="fade" transition="in">
                                      <p:cBhvr>
                                        <p:cTn dur="500"/>
                                        <p:tgtEl>
                                          <p:spTgt spid="1094"/>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087"/>
                                        </p:tgtEl>
                                        <p:attrNameLst>
                                          <p:attrName>style.visibility</p:attrName>
                                        </p:attrNameLst>
                                      </p:cBhvr>
                                      <p:to>
                                        <p:strVal val="visible"/>
                                      </p:to>
                                    </p:set>
                                    <p:animEffect filter="fade" transition="in">
                                      <p:cBhvr>
                                        <p:cTn dur="500"/>
                                        <p:tgtEl>
                                          <p:spTgt spid="1087"/>
                                        </p:tgtEl>
                                      </p:cBhvr>
                                    </p:animEffect>
                                  </p:childTnLst>
                                </p:cTn>
                              </p:par>
                              <p:par>
                                <p:cTn fill="hold" nodeType="withEffect" presetClass="entr" presetID="10" presetSubtype="0">
                                  <p:stCondLst>
                                    <p:cond delay="0"/>
                                  </p:stCondLst>
                                  <p:childTnLst>
                                    <p:set>
                                      <p:cBhvr>
                                        <p:cTn dur="1" fill="hold">
                                          <p:stCondLst>
                                            <p:cond delay="0"/>
                                          </p:stCondLst>
                                        </p:cTn>
                                        <p:tgtEl>
                                          <p:spTgt spid="1088"/>
                                        </p:tgtEl>
                                        <p:attrNameLst>
                                          <p:attrName>style.visibility</p:attrName>
                                        </p:attrNameLst>
                                      </p:cBhvr>
                                      <p:to>
                                        <p:strVal val="visible"/>
                                      </p:to>
                                    </p:set>
                                    <p:animEffect filter="fade" transition="in">
                                      <p:cBhvr>
                                        <p:cTn dur="500"/>
                                        <p:tgtEl>
                                          <p:spTgt spid="1088"/>
                                        </p:tgtEl>
                                      </p:cBhvr>
                                    </p:animEffect>
                                  </p:childTnLst>
                                </p:cTn>
                              </p:par>
                            </p:childTnLst>
                          </p:cTn>
                        </p:par>
                        <p:par>
                          <p:cTn fill="hold">
                            <p:stCondLst>
                              <p:cond delay="500"/>
                            </p:stCondLst>
                            <p:childTnLst>
                              <p:par>
                                <p:cTn fill="hold" nodeType="afterEffect" presetClass="entr" presetID="10" presetSubtype="0">
                                  <p:stCondLst>
                                    <p:cond delay="0"/>
                                  </p:stCondLst>
                                  <p:childTnLst>
                                    <p:set>
                                      <p:cBhvr>
                                        <p:cTn dur="1" fill="hold">
                                          <p:stCondLst>
                                            <p:cond delay="0"/>
                                          </p:stCondLst>
                                        </p:cTn>
                                        <p:tgtEl>
                                          <p:spTgt spid="1056"/>
                                        </p:tgtEl>
                                        <p:attrNameLst>
                                          <p:attrName>style.visibility</p:attrName>
                                        </p:attrNameLst>
                                      </p:cBhvr>
                                      <p:to>
                                        <p:strVal val="visible"/>
                                      </p:to>
                                    </p:set>
                                    <p:animEffect filter="fade" transition="in">
                                      <p:cBhvr>
                                        <p:cTn dur="600"/>
                                        <p:tgtEl>
                                          <p:spTgt spid="1056"/>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060"/>
                                        </p:tgtEl>
                                        <p:attrNameLst>
                                          <p:attrName>style.visibility</p:attrName>
                                        </p:attrNameLst>
                                      </p:cBhvr>
                                      <p:to>
                                        <p:strVal val="visible"/>
                                      </p:to>
                                    </p:set>
                                    <p:animEffect filter="fade" transition="in">
                                      <p:cBhvr>
                                        <p:cTn dur="500"/>
                                        <p:tgtEl>
                                          <p:spTgt spid="1060"/>
                                        </p:tgtEl>
                                      </p:cBhvr>
                                    </p:animEffect>
                                  </p:childTnLst>
                                </p:cTn>
                              </p:par>
                            </p:childTnLst>
                          </p:cTn>
                        </p:par>
                        <p:par>
                          <p:cTn fill="hold">
                            <p:stCondLst>
                              <p:cond delay="500"/>
                            </p:stCondLst>
                            <p:childTnLst>
                              <p:par>
                                <p:cTn fill="hold" nodeType="afterEffect" presetClass="entr" presetID="10" presetSubtype="0">
                                  <p:stCondLst>
                                    <p:cond delay="0"/>
                                  </p:stCondLst>
                                  <p:childTnLst>
                                    <p:set>
                                      <p:cBhvr>
                                        <p:cTn dur="1" fill="hold">
                                          <p:stCondLst>
                                            <p:cond delay="0"/>
                                          </p:stCondLst>
                                        </p:cTn>
                                        <p:tgtEl>
                                          <p:spTgt spid="1065"/>
                                        </p:tgtEl>
                                        <p:attrNameLst>
                                          <p:attrName>style.visibility</p:attrName>
                                        </p:attrNameLst>
                                      </p:cBhvr>
                                      <p:to>
                                        <p:strVal val="visible"/>
                                      </p:to>
                                    </p:set>
                                    <p:animEffect filter="fade" transition="in">
                                      <p:cBhvr>
                                        <p:cTn dur="1250"/>
                                        <p:tgtEl>
                                          <p:spTgt spid="1065"/>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074"/>
                                        </p:tgtEl>
                                        <p:attrNameLst>
                                          <p:attrName>style.visibility</p:attrName>
                                        </p:attrNameLst>
                                      </p:cBhvr>
                                      <p:to>
                                        <p:strVal val="visible"/>
                                      </p:to>
                                    </p:set>
                                    <p:animEffect filter="fade" transition="in">
                                      <p:cBhvr>
                                        <p:cTn dur="500"/>
                                        <p:tgtEl>
                                          <p:spTgt spid="1074"/>
                                        </p:tgtEl>
                                      </p:cBhvr>
                                    </p:animEffect>
                                  </p:childTnLst>
                                </p:cTn>
                              </p:par>
                            </p:childTnLst>
                          </p:cTn>
                        </p:par>
                        <p:par>
                          <p:cTn fill="hold">
                            <p:stCondLst>
                              <p:cond delay="500"/>
                            </p:stCondLst>
                            <p:childTnLst>
                              <p:par>
                                <p:cTn fill="hold" nodeType="afterEffect" presetClass="entr" presetID="10" presetSubtype="0">
                                  <p:stCondLst>
                                    <p:cond delay="0"/>
                                  </p:stCondLst>
                                  <p:childTnLst>
                                    <p:set>
                                      <p:cBhvr>
                                        <p:cTn dur="1" fill="hold">
                                          <p:stCondLst>
                                            <p:cond delay="0"/>
                                          </p:stCondLst>
                                        </p:cTn>
                                        <p:tgtEl>
                                          <p:spTgt spid="1083"/>
                                        </p:tgtEl>
                                        <p:attrNameLst>
                                          <p:attrName>style.visibility</p:attrName>
                                        </p:attrNameLst>
                                      </p:cBhvr>
                                      <p:to>
                                        <p:strVal val="visible"/>
                                      </p:to>
                                    </p:set>
                                    <p:animEffect filter="fade" transition="in">
                                      <p:cBhvr>
                                        <p:cTn dur="500"/>
                                        <p:tgtEl>
                                          <p:spTgt spid="1083"/>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068"/>
                                        </p:tgtEl>
                                        <p:attrNameLst>
                                          <p:attrName>style.visibility</p:attrName>
                                        </p:attrNameLst>
                                      </p:cBhvr>
                                      <p:to>
                                        <p:strVal val="visible"/>
                                      </p:to>
                                    </p:set>
                                    <p:animEffect filter="fade" transition="in">
                                      <p:cBhvr>
                                        <p:cTn dur="500"/>
                                        <p:tgtEl>
                                          <p:spTgt spid="1068"/>
                                        </p:tgtEl>
                                      </p:cBhvr>
                                    </p:animEffect>
                                  </p:childTnLst>
                                </p:cTn>
                              </p:par>
                            </p:childTnLst>
                          </p:cTn>
                        </p:par>
                        <p:par>
                          <p:cTn fill="hold">
                            <p:stCondLst>
                              <p:cond delay="500"/>
                            </p:stCondLst>
                            <p:childTnLst>
                              <p:par>
                                <p:cTn fill="hold" nodeType="afterEffect" presetClass="entr" presetID="10" presetSubtype="0">
                                  <p:stCondLst>
                                    <p:cond delay="0"/>
                                  </p:stCondLst>
                                  <p:childTnLst>
                                    <p:set>
                                      <p:cBhvr>
                                        <p:cTn dur="1" fill="hold">
                                          <p:stCondLst>
                                            <p:cond delay="0"/>
                                          </p:stCondLst>
                                        </p:cTn>
                                        <p:tgtEl>
                                          <p:spTgt spid="1084"/>
                                        </p:tgtEl>
                                        <p:attrNameLst>
                                          <p:attrName>style.visibility</p:attrName>
                                        </p:attrNameLst>
                                      </p:cBhvr>
                                      <p:to>
                                        <p:strVal val="visible"/>
                                      </p:to>
                                    </p:set>
                                    <p:animEffect filter="fade" transition="in">
                                      <p:cBhvr>
                                        <p:cTn dur="500"/>
                                        <p:tgtEl>
                                          <p:spTgt spid="1084"/>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071"/>
                                        </p:tgtEl>
                                        <p:attrNameLst>
                                          <p:attrName>style.visibility</p:attrName>
                                        </p:attrNameLst>
                                      </p:cBhvr>
                                      <p:to>
                                        <p:strVal val="visible"/>
                                      </p:to>
                                    </p:set>
                                    <p:animEffect filter="fade" transition="in">
                                      <p:cBhvr>
                                        <p:cTn dur="500"/>
                                        <p:tgtEl>
                                          <p:spTgt spid="1071"/>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058"/>
                                        </p:tgtEl>
                                        <p:attrNameLst>
                                          <p:attrName>style.visibility</p:attrName>
                                        </p:attrNameLst>
                                      </p:cBhvr>
                                      <p:to>
                                        <p:strVal val="visible"/>
                                      </p:to>
                                    </p:set>
                                    <p:animEffect filter="fade" transition="in">
                                      <p:cBhvr>
                                        <p:cTn dur="500"/>
                                        <p:tgtEl>
                                          <p:spTgt spid="1058"/>
                                        </p:tgtEl>
                                      </p:cBhvr>
                                    </p:animEffect>
                                  </p:childTnLst>
                                </p:cTn>
                              </p:par>
                            </p:childTnLst>
                          </p:cTn>
                        </p:par>
                        <p:par>
                          <p:cTn fill="hold">
                            <p:stCondLst>
                              <p:cond delay="500"/>
                            </p:stCondLst>
                            <p:childTnLst>
                              <p:par>
                                <p:cTn fill="hold" nodeType="afterEffect" presetClass="entr" presetID="10" presetSubtype="0">
                                  <p:stCondLst>
                                    <p:cond delay="0"/>
                                  </p:stCondLst>
                                  <p:childTnLst>
                                    <p:set>
                                      <p:cBhvr>
                                        <p:cTn dur="1" fill="hold">
                                          <p:stCondLst>
                                            <p:cond delay="0"/>
                                          </p:stCondLst>
                                        </p:cTn>
                                        <p:tgtEl>
                                          <p:spTgt spid="1062"/>
                                        </p:tgtEl>
                                        <p:attrNameLst>
                                          <p:attrName>style.visibility</p:attrName>
                                        </p:attrNameLst>
                                      </p:cBhvr>
                                      <p:to>
                                        <p:strVal val="visible"/>
                                      </p:to>
                                    </p:set>
                                    <p:animEffect filter="fade" transition="in">
                                      <p:cBhvr>
                                        <p:cTn dur="900"/>
                                        <p:tgtEl>
                                          <p:spTgt spid="1062"/>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077"/>
                                        </p:tgtEl>
                                        <p:attrNameLst>
                                          <p:attrName>style.visibility</p:attrName>
                                        </p:attrNameLst>
                                      </p:cBhvr>
                                      <p:to>
                                        <p:strVal val="visible"/>
                                      </p:to>
                                    </p:set>
                                    <p:animEffect filter="fade" transition="in">
                                      <p:cBhvr>
                                        <p:cTn dur="500"/>
                                        <p:tgtEl>
                                          <p:spTgt spid="1077"/>
                                        </p:tgtEl>
                                      </p:cBhvr>
                                    </p:animEffect>
                                  </p:childTnLst>
                                </p:cTn>
                              </p:par>
                            </p:childTnLst>
                          </p:cTn>
                        </p:par>
                        <p:par>
                          <p:cTn fill="hold">
                            <p:stCondLst>
                              <p:cond delay="500"/>
                            </p:stCondLst>
                            <p:childTnLst>
                              <p:par>
                                <p:cTn fill="hold" nodeType="afterEffect" presetClass="entr" presetID="10" presetSubtype="0">
                                  <p:stCondLst>
                                    <p:cond delay="0"/>
                                  </p:stCondLst>
                                  <p:childTnLst>
                                    <p:set>
                                      <p:cBhvr>
                                        <p:cTn dur="1" fill="hold">
                                          <p:stCondLst>
                                            <p:cond delay="0"/>
                                          </p:stCondLst>
                                        </p:cTn>
                                        <p:tgtEl>
                                          <p:spTgt spid="1085"/>
                                        </p:tgtEl>
                                        <p:attrNameLst>
                                          <p:attrName>style.visibility</p:attrName>
                                        </p:attrNameLst>
                                      </p:cBhvr>
                                      <p:to>
                                        <p:strVal val="visible"/>
                                      </p:to>
                                    </p:set>
                                    <p:animEffect filter="fade" transition="in">
                                      <p:cBhvr>
                                        <p:cTn dur="500"/>
                                        <p:tgtEl>
                                          <p:spTgt spid="1085"/>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080"/>
                                        </p:tgtEl>
                                        <p:attrNameLst>
                                          <p:attrName>style.visibility</p:attrName>
                                        </p:attrNameLst>
                                      </p:cBhvr>
                                      <p:to>
                                        <p:strVal val="visible"/>
                                      </p:to>
                                    </p:set>
                                    <p:animEffect filter="fade" transition="in">
                                      <p:cBhvr>
                                        <p:cTn dur="500"/>
                                        <p:tgtEl>
                                          <p:spTgt spid="1080"/>
                                        </p:tgtEl>
                                      </p:cBhvr>
                                    </p:animEffect>
                                  </p:childTnLst>
                                </p:cTn>
                              </p:par>
                            </p:childTnLst>
                          </p:cTn>
                        </p:par>
                        <p:par>
                          <p:cTn fill="hold">
                            <p:stCondLst>
                              <p:cond delay="500"/>
                            </p:stCondLst>
                            <p:childTnLst>
                              <p:par>
                                <p:cTn fill="hold" nodeType="afterEffect" presetClass="entr" presetID="10" presetSubtype="0">
                                  <p:stCondLst>
                                    <p:cond delay="0"/>
                                  </p:stCondLst>
                                  <p:childTnLst>
                                    <p:set>
                                      <p:cBhvr>
                                        <p:cTn dur="1" fill="hold">
                                          <p:stCondLst>
                                            <p:cond delay="0"/>
                                          </p:stCondLst>
                                        </p:cTn>
                                        <p:tgtEl>
                                          <p:spTgt spid="1089"/>
                                        </p:tgtEl>
                                        <p:attrNameLst>
                                          <p:attrName>style.visibility</p:attrName>
                                        </p:attrNameLst>
                                      </p:cBhvr>
                                      <p:to>
                                        <p:strVal val="visible"/>
                                      </p:to>
                                    </p:set>
                                    <p:animEffect filter="fade" transition="in">
                                      <p:cBhvr>
                                        <p:cTn dur="500"/>
                                        <p:tgtEl>
                                          <p:spTgt spid="1089"/>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98" name="Shape 1098"/>
        <p:cNvGrpSpPr/>
        <p:nvPr/>
      </p:nvGrpSpPr>
      <p:grpSpPr>
        <a:xfrm>
          <a:off x="0" y="0"/>
          <a:ext cx="0" cy="0"/>
          <a:chOff x="0" y="0"/>
          <a:chExt cx="0" cy="0"/>
        </a:xfrm>
      </p:grpSpPr>
      <p:sp>
        <p:nvSpPr>
          <p:cNvPr id="1099" name="Google Shape;1099;p98"/>
          <p:cNvSpPr/>
          <p:nvPr/>
        </p:nvSpPr>
        <p:spPr>
          <a:xfrm>
            <a:off x="342377" y="1698405"/>
            <a:ext cx="8477773" cy="4654897"/>
          </a:xfrm>
          <a:prstGeom prst="rect">
            <a:avLst/>
          </a:prstGeom>
          <a:solidFill>
            <a:srgbClr val="CEECFE"/>
          </a:solidFill>
          <a:ln>
            <a:noFill/>
          </a:ln>
        </p:spPr>
        <p:txBody>
          <a:bodyPr anchorCtr="0" anchor="ctr" bIns="45700" lIns="91425" spcFirstLastPara="1" rIns="91425" wrap="square" tIns="45700">
            <a:noAutofit/>
          </a:bodyPr>
          <a:lstStyle/>
          <a:p>
            <a:pPr indent="0" lvl="0" marL="0" marR="0" rtl="0" algn="l">
              <a:spcBef>
                <a:spcPts val="0"/>
              </a:spcBef>
              <a:spcAft>
                <a:spcPts val="0"/>
              </a:spcAft>
              <a:buClr>
                <a:schemeClr val="dk1"/>
              </a:buClr>
              <a:buSzPts val="2567"/>
              <a:buFont typeface="Arial"/>
              <a:buNone/>
            </a:pPr>
            <a:r>
              <a:t/>
            </a:r>
            <a:endParaRPr sz="2567">
              <a:solidFill>
                <a:srgbClr val="000000"/>
              </a:solidFill>
              <a:latin typeface="Arial"/>
              <a:ea typeface="Arial"/>
              <a:cs typeface="Arial"/>
              <a:sym typeface="Arial"/>
            </a:endParaRPr>
          </a:p>
        </p:txBody>
      </p:sp>
      <p:sp>
        <p:nvSpPr>
          <p:cNvPr id="1100" name="Google Shape;1100;p98"/>
          <p:cNvSpPr/>
          <p:nvPr/>
        </p:nvSpPr>
        <p:spPr>
          <a:xfrm>
            <a:off x="646107" y="2058457"/>
            <a:ext cx="7958848" cy="4003148"/>
          </a:xfrm>
          <a:prstGeom prst="rect">
            <a:avLst/>
          </a:prstGeom>
          <a:solidFill>
            <a:schemeClr val="lt1"/>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2400"/>
              <a:buFont typeface="Arial"/>
              <a:buNone/>
            </a:pPr>
            <a:r>
              <a:t/>
            </a:r>
            <a:endParaRPr b="0" i="0" sz="2400" u="none" cap="none" strike="noStrike">
              <a:solidFill>
                <a:schemeClr val="dk1"/>
              </a:solidFill>
              <a:latin typeface="Arial"/>
              <a:ea typeface="Arial"/>
              <a:cs typeface="Arial"/>
              <a:sym typeface="Arial"/>
            </a:endParaRPr>
          </a:p>
        </p:txBody>
      </p:sp>
      <p:sp>
        <p:nvSpPr>
          <p:cNvPr id="1101" name="Google Shape;1101;p98"/>
          <p:cNvSpPr txBox="1"/>
          <p:nvPr/>
        </p:nvSpPr>
        <p:spPr>
          <a:xfrm>
            <a:off x="599220" y="1750450"/>
            <a:ext cx="3258900" cy="246300"/>
          </a:xfrm>
          <a:prstGeom prst="rect">
            <a:avLst/>
          </a:prstGeom>
          <a:noFill/>
          <a:ln>
            <a:noFill/>
          </a:ln>
        </p:spPr>
        <p:txBody>
          <a:bodyPr anchorCtr="0" anchor="t" bIns="0" lIns="0" spcFirstLastPara="1" rIns="0" wrap="square" tIns="0">
            <a:spAutoFit/>
          </a:bodyPr>
          <a:lstStyle/>
          <a:p>
            <a:pPr indent="0" lvl="0" marL="0" marR="0" rtl="0" algn="l">
              <a:spcBef>
                <a:spcPts val="0"/>
              </a:spcBef>
              <a:spcAft>
                <a:spcPts val="0"/>
              </a:spcAft>
              <a:buNone/>
            </a:pPr>
            <a:r>
              <a:rPr lang="ja-JP" sz="1600">
                <a:solidFill>
                  <a:schemeClr val="dk1"/>
                </a:solidFill>
                <a:latin typeface="Arial"/>
                <a:ea typeface="Arial"/>
                <a:cs typeface="Arial"/>
                <a:sym typeface="Arial"/>
              </a:rPr>
              <a:t>（香川県：1年間当たり）</a:t>
            </a:r>
            <a:endParaRPr/>
          </a:p>
        </p:txBody>
      </p:sp>
      <p:grpSp>
        <p:nvGrpSpPr>
          <p:cNvPr id="1102" name="Google Shape;1102;p98"/>
          <p:cNvGrpSpPr/>
          <p:nvPr/>
        </p:nvGrpSpPr>
        <p:grpSpPr>
          <a:xfrm>
            <a:off x="6074925" y="1738614"/>
            <a:ext cx="2247847" cy="4224353"/>
            <a:chOff x="6074925" y="1738614"/>
            <a:chExt cx="2247847" cy="4224353"/>
          </a:xfrm>
        </p:grpSpPr>
        <p:pic>
          <p:nvPicPr>
            <p:cNvPr id="1103" name="Google Shape;1103;p98"/>
            <p:cNvPicPr preferRelativeResize="0"/>
            <p:nvPr/>
          </p:nvPicPr>
          <p:blipFill rotWithShape="1">
            <a:blip r:embed="rId3">
              <a:alphaModFix/>
            </a:blip>
            <a:srcRect b="0" l="0" r="0" t="0"/>
            <a:stretch/>
          </p:blipFill>
          <p:spPr>
            <a:xfrm>
              <a:off x="6686064" y="1738614"/>
              <a:ext cx="1025567" cy="3291876"/>
            </a:xfrm>
            <a:prstGeom prst="rect">
              <a:avLst/>
            </a:prstGeom>
            <a:noFill/>
            <a:ln>
              <a:noFill/>
            </a:ln>
          </p:spPr>
        </p:pic>
        <p:sp>
          <p:nvSpPr>
            <p:cNvPr id="1104" name="Google Shape;1104;p98"/>
            <p:cNvSpPr/>
            <p:nvPr/>
          </p:nvSpPr>
          <p:spPr>
            <a:xfrm>
              <a:off x="6074925" y="5013083"/>
              <a:ext cx="2247847" cy="408687"/>
            </a:xfrm>
            <a:prstGeom prst="roundRect">
              <a:avLst>
                <a:gd fmla="val 5296" name="adj"/>
              </a:avLst>
            </a:prstGeom>
            <a:solidFill>
              <a:srgbClr val="005BAD"/>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rPr lang="ja-JP" sz="2000">
                  <a:solidFill>
                    <a:schemeClr val="lt1"/>
                  </a:solidFill>
                  <a:latin typeface="Arial"/>
                  <a:ea typeface="Arial"/>
                  <a:cs typeface="Arial"/>
                  <a:sym typeface="Arial"/>
                </a:rPr>
                <a:t>高校生</a:t>
              </a:r>
              <a:r>
                <a:rPr lang="ja-JP" sz="1600">
                  <a:solidFill>
                    <a:schemeClr val="lt1"/>
                  </a:solidFill>
                  <a:latin typeface="Arial"/>
                  <a:ea typeface="Arial"/>
                  <a:cs typeface="Arial"/>
                  <a:sym typeface="Arial"/>
                </a:rPr>
                <a:t>（全日制）</a:t>
              </a:r>
              <a:endParaRPr sz="2000">
                <a:solidFill>
                  <a:schemeClr val="lt1"/>
                </a:solidFill>
                <a:latin typeface="Arial"/>
                <a:ea typeface="Arial"/>
                <a:cs typeface="Arial"/>
                <a:sym typeface="Arial"/>
              </a:endParaRPr>
            </a:p>
          </p:txBody>
        </p:sp>
        <p:sp>
          <p:nvSpPr>
            <p:cNvPr id="1105" name="Google Shape;1105;p98"/>
            <p:cNvSpPr txBox="1"/>
            <p:nvPr/>
          </p:nvSpPr>
          <p:spPr>
            <a:xfrm>
              <a:off x="6115601" y="5554281"/>
              <a:ext cx="2166495" cy="408686"/>
            </a:xfrm>
            <a:prstGeom prst="rect">
              <a:avLst/>
            </a:prstGeom>
            <a:noFill/>
            <a:ln>
              <a:noFill/>
            </a:ln>
          </p:spPr>
          <p:txBody>
            <a:bodyPr anchorCtr="0" anchor="t" bIns="0" lIns="0" spcFirstLastPara="1" rIns="0" wrap="square" tIns="0">
              <a:noAutofit/>
            </a:bodyPr>
            <a:lstStyle/>
            <a:p>
              <a:pPr indent="0" lvl="0" marL="0" marR="0" rtl="0" algn="ctr">
                <a:spcBef>
                  <a:spcPts val="0"/>
                </a:spcBef>
                <a:spcAft>
                  <a:spcPts val="0"/>
                </a:spcAft>
                <a:buNone/>
              </a:pPr>
              <a:r>
                <a:rPr lang="ja-JP" sz="2000">
                  <a:solidFill>
                    <a:schemeClr val="dk1"/>
                  </a:solidFill>
                  <a:latin typeface="Arial"/>
                  <a:ea typeface="Arial"/>
                  <a:cs typeface="Arial"/>
                  <a:sym typeface="Arial"/>
                </a:rPr>
                <a:t>約</a:t>
              </a:r>
              <a:r>
                <a:rPr lang="ja-JP" sz="2600">
                  <a:solidFill>
                    <a:schemeClr val="dk1"/>
                  </a:solidFill>
                  <a:latin typeface="Arial"/>
                  <a:ea typeface="Arial"/>
                  <a:cs typeface="Arial"/>
                  <a:sym typeface="Arial"/>
                </a:rPr>
                <a:t>1,460,000</a:t>
              </a:r>
              <a:r>
                <a:rPr lang="ja-JP" sz="2000">
                  <a:solidFill>
                    <a:schemeClr val="dk1"/>
                  </a:solidFill>
                  <a:latin typeface="Arial"/>
                  <a:ea typeface="Arial"/>
                  <a:cs typeface="Arial"/>
                  <a:sym typeface="Arial"/>
                </a:rPr>
                <a:t>円</a:t>
              </a:r>
              <a:endParaRPr sz="2200">
                <a:solidFill>
                  <a:schemeClr val="dk1"/>
                </a:solidFill>
                <a:latin typeface="Arial"/>
                <a:ea typeface="Arial"/>
                <a:cs typeface="Arial"/>
                <a:sym typeface="Arial"/>
              </a:endParaRPr>
            </a:p>
          </p:txBody>
        </p:sp>
      </p:grpSp>
      <p:grpSp>
        <p:nvGrpSpPr>
          <p:cNvPr id="1106" name="Google Shape;1106;p98"/>
          <p:cNvGrpSpPr/>
          <p:nvPr/>
        </p:nvGrpSpPr>
        <p:grpSpPr>
          <a:xfrm>
            <a:off x="3424782" y="2121440"/>
            <a:ext cx="2247847" cy="3841526"/>
            <a:chOff x="3424782" y="2121440"/>
            <a:chExt cx="2247847" cy="3841526"/>
          </a:xfrm>
        </p:grpSpPr>
        <p:pic>
          <p:nvPicPr>
            <p:cNvPr id="1107" name="Google Shape;1107;p98"/>
            <p:cNvPicPr preferRelativeResize="0"/>
            <p:nvPr/>
          </p:nvPicPr>
          <p:blipFill rotWithShape="1">
            <a:blip r:embed="rId4">
              <a:alphaModFix/>
            </a:blip>
            <a:srcRect b="0" l="0" r="0" t="0"/>
            <a:stretch/>
          </p:blipFill>
          <p:spPr>
            <a:xfrm>
              <a:off x="4082230" y="2121440"/>
              <a:ext cx="932951" cy="2878478"/>
            </a:xfrm>
            <a:prstGeom prst="rect">
              <a:avLst/>
            </a:prstGeom>
            <a:noFill/>
            <a:ln>
              <a:noFill/>
            </a:ln>
          </p:spPr>
        </p:pic>
        <p:sp>
          <p:nvSpPr>
            <p:cNvPr id="1108" name="Google Shape;1108;p98"/>
            <p:cNvSpPr/>
            <p:nvPr/>
          </p:nvSpPr>
          <p:spPr>
            <a:xfrm>
              <a:off x="3424782" y="5013083"/>
              <a:ext cx="2247847" cy="408687"/>
            </a:xfrm>
            <a:prstGeom prst="roundRect">
              <a:avLst>
                <a:gd fmla="val 8320" name="adj"/>
              </a:avLst>
            </a:prstGeom>
            <a:solidFill>
              <a:srgbClr val="0984E9"/>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rPr lang="ja-JP" sz="2000">
                  <a:solidFill>
                    <a:schemeClr val="lt1"/>
                  </a:solidFill>
                  <a:latin typeface="Arial"/>
                  <a:ea typeface="Arial"/>
                  <a:cs typeface="Arial"/>
                  <a:sym typeface="Arial"/>
                </a:rPr>
                <a:t>中学生</a:t>
              </a:r>
              <a:endParaRPr/>
            </a:p>
          </p:txBody>
        </p:sp>
        <p:sp>
          <p:nvSpPr>
            <p:cNvPr id="1109" name="Google Shape;1109;p98"/>
            <p:cNvSpPr txBox="1"/>
            <p:nvPr/>
          </p:nvSpPr>
          <p:spPr>
            <a:xfrm>
              <a:off x="3465458" y="5554281"/>
              <a:ext cx="2166495" cy="408685"/>
            </a:xfrm>
            <a:prstGeom prst="rect">
              <a:avLst/>
            </a:prstGeom>
            <a:noFill/>
            <a:ln>
              <a:noFill/>
            </a:ln>
          </p:spPr>
          <p:txBody>
            <a:bodyPr anchorCtr="0" anchor="t" bIns="0" lIns="0" spcFirstLastPara="1" rIns="0" wrap="square" tIns="0">
              <a:noAutofit/>
            </a:bodyPr>
            <a:lstStyle/>
            <a:p>
              <a:pPr indent="0" lvl="0" marL="0" marR="0" rtl="0" algn="ctr">
                <a:spcBef>
                  <a:spcPts val="0"/>
                </a:spcBef>
                <a:spcAft>
                  <a:spcPts val="0"/>
                </a:spcAft>
                <a:buNone/>
              </a:pPr>
              <a:r>
                <a:rPr lang="ja-JP" sz="2000">
                  <a:solidFill>
                    <a:schemeClr val="dk1"/>
                  </a:solidFill>
                  <a:latin typeface="Arial"/>
                  <a:ea typeface="Arial"/>
                  <a:cs typeface="Arial"/>
                  <a:sym typeface="Arial"/>
                </a:rPr>
                <a:t>約</a:t>
              </a:r>
              <a:r>
                <a:rPr lang="ja-JP" sz="2600">
                  <a:solidFill>
                    <a:schemeClr val="dk1"/>
                  </a:solidFill>
                  <a:latin typeface="Arial"/>
                  <a:ea typeface="Arial"/>
                  <a:cs typeface="Arial"/>
                  <a:sym typeface="Arial"/>
                </a:rPr>
                <a:t>1,228,000</a:t>
              </a:r>
              <a:r>
                <a:rPr lang="ja-JP" sz="2000">
                  <a:solidFill>
                    <a:schemeClr val="dk1"/>
                  </a:solidFill>
                  <a:latin typeface="Arial"/>
                  <a:ea typeface="Arial"/>
                  <a:cs typeface="Arial"/>
                  <a:sym typeface="Arial"/>
                </a:rPr>
                <a:t>円</a:t>
              </a:r>
              <a:endParaRPr sz="2200">
                <a:solidFill>
                  <a:schemeClr val="dk1"/>
                </a:solidFill>
                <a:latin typeface="Arial"/>
                <a:ea typeface="Arial"/>
                <a:cs typeface="Arial"/>
                <a:sym typeface="Arial"/>
              </a:endParaRPr>
            </a:p>
          </p:txBody>
        </p:sp>
      </p:grpSp>
      <p:grpSp>
        <p:nvGrpSpPr>
          <p:cNvPr id="1110" name="Google Shape;1110;p98"/>
          <p:cNvGrpSpPr/>
          <p:nvPr/>
        </p:nvGrpSpPr>
        <p:grpSpPr>
          <a:xfrm>
            <a:off x="774639" y="2843304"/>
            <a:ext cx="2247847" cy="3119664"/>
            <a:chOff x="774639" y="2843304"/>
            <a:chExt cx="2247847" cy="3119664"/>
          </a:xfrm>
        </p:grpSpPr>
        <p:pic>
          <p:nvPicPr>
            <p:cNvPr id="1111" name="Google Shape;1111;p98"/>
            <p:cNvPicPr preferRelativeResize="0"/>
            <p:nvPr/>
          </p:nvPicPr>
          <p:blipFill rotWithShape="1">
            <a:blip r:embed="rId5">
              <a:alphaModFix/>
            </a:blip>
            <a:srcRect b="0" l="0" r="0" t="0"/>
            <a:stretch/>
          </p:blipFill>
          <p:spPr>
            <a:xfrm>
              <a:off x="1471756" y="2843304"/>
              <a:ext cx="853613" cy="2169751"/>
            </a:xfrm>
            <a:prstGeom prst="rect">
              <a:avLst/>
            </a:prstGeom>
            <a:noFill/>
            <a:ln>
              <a:noFill/>
            </a:ln>
          </p:spPr>
        </p:pic>
        <p:sp>
          <p:nvSpPr>
            <p:cNvPr id="1112" name="Google Shape;1112;p98"/>
            <p:cNvSpPr/>
            <p:nvPr/>
          </p:nvSpPr>
          <p:spPr>
            <a:xfrm>
              <a:off x="774639" y="5013083"/>
              <a:ext cx="2247847" cy="408687"/>
            </a:xfrm>
            <a:prstGeom prst="roundRect">
              <a:avLst>
                <a:gd fmla="val 7312" name="adj"/>
              </a:avLst>
            </a:prstGeom>
            <a:solidFill>
              <a:srgbClr val="1AB7FE"/>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rPr lang="ja-JP" sz="2000">
                  <a:solidFill>
                    <a:schemeClr val="lt1"/>
                  </a:solidFill>
                  <a:latin typeface="Arial"/>
                  <a:ea typeface="Arial"/>
                  <a:cs typeface="Arial"/>
                  <a:sym typeface="Arial"/>
                </a:rPr>
                <a:t>小学生</a:t>
              </a:r>
              <a:endParaRPr/>
            </a:p>
          </p:txBody>
        </p:sp>
        <p:sp>
          <p:nvSpPr>
            <p:cNvPr id="1113" name="Google Shape;1113;p98"/>
            <p:cNvSpPr txBox="1"/>
            <p:nvPr/>
          </p:nvSpPr>
          <p:spPr>
            <a:xfrm>
              <a:off x="815315" y="5554281"/>
              <a:ext cx="2166495" cy="408687"/>
            </a:xfrm>
            <a:prstGeom prst="rect">
              <a:avLst/>
            </a:prstGeom>
            <a:noFill/>
            <a:ln>
              <a:noFill/>
            </a:ln>
          </p:spPr>
          <p:txBody>
            <a:bodyPr anchorCtr="0" anchor="t" bIns="0" lIns="0" spcFirstLastPara="1" rIns="0" wrap="square" tIns="0">
              <a:noAutofit/>
            </a:bodyPr>
            <a:lstStyle/>
            <a:p>
              <a:pPr indent="0" lvl="0" marL="0" marR="0" rtl="0" algn="ctr">
                <a:spcBef>
                  <a:spcPts val="0"/>
                </a:spcBef>
                <a:spcAft>
                  <a:spcPts val="0"/>
                </a:spcAft>
                <a:buNone/>
              </a:pPr>
              <a:r>
                <a:rPr lang="ja-JP" sz="2000">
                  <a:solidFill>
                    <a:schemeClr val="dk1"/>
                  </a:solidFill>
                  <a:latin typeface="Arial"/>
                  <a:ea typeface="Arial"/>
                  <a:cs typeface="Arial"/>
                  <a:sym typeface="Arial"/>
                </a:rPr>
                <a:t>約</a:t>
              </a:r>
              <a:r>
                <a:rPr lang="ja-JP" sz="2600">
                  <a:solidFill>
                    <a:schemeClr val="dk1"/>
                  </a:solidFill>
                  <a:latin typeface="Arial"/>
                  <a:ea typeface="Arial"/>
                  <a:cs typeface="Arial"/>
                  <a:sym typeface="Arial"/>
                </a:rPr>
                <a:t>1,064,000</a:t>
              </a:r>
              <a:r>
                <a:rPr lang="ja-JP" sz="2000">
                  <a:solidFill>
                    <a:schemeClr val="dk1"/>
                  </a:solidFill>
                  <a:latin typeface="Arial"/>
                  <a:ea typeface="Arial"/>
                  <a:cs typeface="Arial"/>
                  <a:sym typeface="Arial"/>
                </a:rPr>
                <a:t>円</a:t>
              </a:r>
              <a:endParaRPr sz="2200">
                <a:solidFill>
                  <a:schemeClr val="dk1"/>
                </a:solidFill>
                <a:latin typeface="Arial"/>
                <a:ea typeface="Arial"/>
                <a:cs typeface="Arial"/>
                <a:sym typeface="Arial"/>
              </a:endParaRPr>
            </a:p>
          </p:txBody>
        </p:sp>
      </p:grpSp>
      <p:sp>
        <p:nvSpPr>
          <p:cNvPr id="1114" name="Google Shape;1114;p98"/>
          <p:cNvSpPr txBox="1"/>
          <p:nvPr>
            <p:ph idx="12" type="sldNum"/>
          </p:nvPr>
        </p:nvSpPr>
        <p:spPr>
          <a:xfrm>
            <a:off x="8769893" y="6443281"/>
            <a:ext cx="374107" cy="298426"/>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None/>
            </a:pPr>
            <a:fld id="{00000000-1234-1234-1234-123412341234}" type="slidenum">
              <a:rPr lang="ja-JP"/>
              <a:t>‹#›</a:t>
            </a:fld>
            <a:endParaRPr/>
          </a:p>
        </p:txBody>
      </p:sp>
      <p:sp>
        <p:nvSpPr>
          <p:cNvPr id="1115" name="Google Shape;1115;p98"/>
          <p:cNvSpPr/>
          <p:nvPr/>
        </p:nvSpPr>
        <p:spPr>
          <a:xfrm>
            <a:off x="322213" y="1029065"/>
            <a:ext cx="8477773" cy="404274"/>
          </a:xfrm>
          <a:prstGeom prst="rect">
            <a:avLst/>
          </a:prstGeom>
          <a:noFill/>
          <a:ln cap="flat" cmpd="sng" w="19050">
            <a:solidFill>
              <a:srgbClr val="005BAD"/>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2400"/>
              <a:buFont typeface="Arial"/>
              <a:buNone/>
            </a:pPr>
            <a:r>
              <a:t/>
            </a:r>
            <a:endParaRPr b="0" i="0" sz="2400" u="none" cap="none" strike="noStrike">
              <a:solidFill>
                <a:schemeClr val="dk1"/>
              </a:solidFill>
              <a:latin typeface="Arial"/>
              <a:ea typeface="Arial"/>
              <a:cs typeface="Arial"/>
              <a:sym typeface="Arial"/>
            </a:endParaRPr>
          </a:p>
        </p:txBody>
      </p:sp>
      <p:sp>
        <p:nvSpPr>
          <p:cNvPr id="1116" name="Google Shape;1116;p98"/>
          <p:cNvSpPr txBox="1"/>
          <p:nvPr/>
        </p:nvSpPr>
        <p:spPr>
          <a:xfrm>
            <a:off x="1231200" y="1052775"/>
            <a:ext cx="6688800" cy="3540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ja-JP" sz="1700">
                <a:solidFill>
                  <a:schemeClr val="dk1"/>
                </a:solidFill>
                <a:latin typeface="Arial"/>
                <a:ea typeface="Arial"/>
                <a:cs typeface="Arial"/>
                <a:sym typeface="Arial"/>
              </a:rPr>
              <a:t>公立学校の児童・生徒１人当たりの公費負担教育費（令和４年度）</a:t>
            </a:r>
            <a:endParaRPr/>
          </a:p>
        </p:txBody>
      </p:sp>
      <p:sp>
        <p:nvSpPr>
          <p:cNvPr id="1117" name="Google Shape;1117;p98"/>
          <p:cNvSpPr txBox="1"/>
          <p:nvPr/>
        </p:nvSpPr>
        <p:spPr>
          <a:xfrm>
            <a:off x="240030" y="134966"/>
            <a:ext cx="8771002" cy="457200"/>
          </a:xfrm>
          <a:prstGeom prst="rect">
            <a:avLst/>
          </a:prstGeom>
          <a:no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rPr lang="ja-JP" sz="2500">
                <a:solidFill>
                  <a:srgbClr val="005BAD"/>
                </a:solidFill>
                <a:latin typeface="Arial"/>
                <a:ea typeface="Arial"/>
                <a:cs typeface="Arial"/>
                <a:sym typeface="Arial"/>
              </a:rPr>
              <a:t>１</a:t>
            </a:r>
            <a:r>
              <a:rPr lang="ja-JP" sz="2200">
                <a:solidFill>
                  <a:srgbClr val="005BAD"/>
                </a:solidFill>
                <a:latin typeface="Arial"/>
                <a:ea typeface="Arial"/>
                <a:cs typeface="Arial"/>
                <a:sym typeface="Arial"/>
              </a:rPr>
              <a:t>. </a:t>
            </a:r>
            <a:r>
              <a:rPr lang="ja-JP" sz="2200">
                <a:solidFill>
                  <a:schemeClr val="dk1"/>
                </a:solidFill>
                <a:latin typeface="Arial"/>
                <a:ea typeface="Arial"/>
                <a:cs typeface="Arial"/>
                <a:sym typeface="Arial"/>
              </a:rPr>
              <a:t>生活と税金の関わりについて考えてみよう</a:t>
            </a:r>
            <a:endParaRPr/>
          </a:p>
        </p:txBody>
      </p:sp>
      <p:sp>
        <p:nvSpPr>
          <p:cNvPr id="1118" name="Google Shape;1118;p98"/>
          <p:cNvSpPr/>
          <p:nvPr/>
        </p:nvSpPr>
        <p:spPr>
          <a:xfrm>
            <a:off x="4665475" y="6353300"/>
            <a:ext cx="4154700" cy="245400"/>
          </a:xfrm>
          <a:prstGeom prst="roundRect">
            <a:avLst>
              <a:gd fmla="val 16667" name="adj"/>
            </a:avLst>
          </a:prstGeom>
          <a:no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rPr lang="ja-JP" sz="855">
                <a:solidFill>
                  <a:schemeClr val="dk1"/>
                </a:solidFill>
                <a:latin typeface="Arial"/>
                <a:ea typeface="Arial"/>
                <a:cs typeface="Arial"/>
                <a:sym typeface="Arial"/>
              </a:rPr>
              <a:t>※出所：「令和5年度地方教育費調査（令和4会計年度）香川県分（概要）」　　　</a:t>
            </a:r>
            <a:endParaRPr sz="855">
              <a:solidFill>
                <a:schemeClr val="dk1"/>
              </a:solidFill>
              <a:latin typeface="Arial"/>
              <a:ea typeface="Arial"/>
              <a:cs typeface="Arial"/>
              <a:sym typeface="Arial"/>
            </a:endParaRPr>
          </a:p>
        </p:txBody>
      </p:sp>
    </p:spTree>
  </p:cSld>
  <p:clrMapOvr>
    <a:masterClrMapping/>
  </p:clrMapOvr>
  <mc:AlternateContent>
    <mc:Choice Requires="p14">
      <p:transition spd="slow" p14:dur="700">
        <p:fade/>
      </p:transition>
    </mc:Choice>
    <mc:Fallback>
      <p:transition spd="slow">
        <p:fade/>
      </p:transition>
    </mc:Fallback>
  </mc:AlternateContent>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115"/>
                                        </p:tgtEl>
                                        <p:attrNameLst>
                                          <p:attrName>style.visibility</p:attrName>
                                        </p:attrNameLst>
                                      </p:cBhvr>
                                      <p:to>
                                        <p:strVal val="visible"/>
                                      </p:to>
                                    </p:set>
                                    <p:animEffect filter="fade" transition="in">
                                      <p:cBhvr>
                                        <p:cTn dur="500"/>
                                        <p:tgtEl>
                                          <p:spTgt spid="1115"/>
                                        </p:tgtEl>
                                      </p:cBhvr>
                                    </p:animEffect>
                                  </p:childTnLst>
                                </p:cTn>
                              </p:par>
                              <p:par>
                                <p:cTn fill="hold" nodeType="withEffect" presetClass="entr" presetID="10" presetSubtype="0">
                                  <p:stCondLst>
                                    <p:cond delay="0"/>
                                  </p:stCondLst>
                                  <p:childTnLst>
                                    <p:set>
                                      <p:cBhvr>
                                        <p:cTn dur="1" fill="hold">
                                          <p:stCondLst>
                                            <p:cond delay="0"/>
                                          </p:stCondLst>
                                        </p:cTn>
                                        <p:tgtEl>
                                          <p:spTgt spid="1116"/>
                                        </p:tgtEl>
                                        <p:attrNameLst>
                                          <p:attrName>style.visibility</p:attrName>
                                        </p:attrNameLst>
                                      </p:cBhvr>
                                      <p:to>
                                        <p:strVal val="visible"/>
                                      </p:to>
                                    </p:set>
                                    <p:animEffect filter="fade" transition="in">
                                      <p:cBhvr>
                                        <p:cTn dur="500"/>
                                        <p:tgtEl>
                                          <p:spTgt spid="1116"/>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101"/>
                                        </p:tgtEl>
                                        <p:attrNameLst>
                                          <p:attrName>style.visibility</p:attrName>
                                        </p:attrNameLst>
                                      </p:cBhvr>
                                      <p:to>
                                        <p:strVal val="visible"/>
                                      </p:to>
                                    </p:set>
                                    <p:animEffect filter="fade" transition="in">
                                      <p:cBhvr>
                                        <p:cTn dur="500"/>
                                        <p:tgtEl>
                                          <p:spTgt spid="1101"/>
                                        </p:tgtEl>
                                      </p:cBhvr>
                                    </p:animEffect>
                                  </p:childTnLst>
                                </p:cTn>
                              </p:par>
                              <p:par>
                                <p:cTn fill="hold" nodeType="withEffect" presetClass="entr" presetID="10" presetSubtype="0">
                                  <p:stCondLst>
                                    <p:cond delay="0"/>
                                  </p:stCondLst>
                                  <p:childTnLst>
                                    <p:set>
                                      <p:cBhvr>
                                        <p:cTn dur="1" fill="hold">
                                          <p:stCondLst>
                                            <p:cond delay="0"/>
                                          </p:stCondLst>
                                        </p:cTn>
                                        <p:tgtEl>
                                          <p:spTgt spid="1099"/>
                                        </p:tgtEl>
                                        <p:attrNameLst>
                                          <p:attrName>style.visibility</p:attrName>
                                        </p:attrNameLst>
                                      </p:cBhvr>
                                      <p:to>
                                        <p:strVal val="visible"/>
                                      </p:to>
                                    </p:set>
                                    <p:animEffect filter="fade" transition="in">
                                      <p:cBhvr>
                                        <p:cTn dur="500"/>
                                        <p:tgtEl>
                                          <p:spTgt spid="1099"/>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110"/>
                                        </p:tgtEl>
                                        <p:attrNameLst>
                                          <p:attrName>style.visibility</p:attrName>
                                        </p:attrNameLst>
                                      </p:cBhvr>
                                      <p:to>
                                        <p:strVal val="visible"/>
                                      </p:to>
                                    </p:set>
                                    <p:animEffect filter="fade" transition="in">
                                      <p:cBhvr>
                                        <p:cTn dur="500"/>
                                        <p:tgtEl>
                                          <p:spTgt spid="1110"/>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106"/>
                                        </p:tgtEl>
                                        <p:attrNameLst>
                                          <p:attrName>style.visibility</p:attrName>
                                        </p:attrNameLst>
                                      </p:cBhvr>
                                      <p:to>
                                        <p:strVal val="visible"/>
                                      </p:to>
                                    </p:set>
                                    <p:animEffect filter="fade" transition="in">
                                      <p:cBhvr>
                                        <p:cTn dur="500"/>
                                        <p:tgtEl>
                                          <p:spTgt spid="1106"/>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102"/>
                                        </p:tgtEl>
                                        <p:attrNameLst>
                                          <p:attrName>style.visibility</p:attrName>
                                        </p:attrNameLst>
                                      </p:cBhvr>
                                      <p:to>
                                        <p:strVal val="visible"/>
                                      </p:to>
                                    </p:set>
                                    <p:animEffect filter="fade" transition="in">
                                      <p:cBhvr>
                                        <p:cTn dur="500"/>
                                        <p:tgtEl>
                                          <p:spTgt spid="1102"/>
                                        </p:tgtEl>
                                      </p:cBhvr>
                                    </p:animEffect>
                                  </p:childTnLst>
                                </p:cTn>
                              </p:par>
                            </p:childTnLst>
                          </p:cTn>
                        </p:par>
                        <p:par>
                          <p:cTn fill="hold">
                            <p:stCondLst>
                              <p:cond delay="500"/>
                            </p:stCondLst>
                            <p:childTnLst>
                              <p:par>
                                <p:cTn fill="hold" nodeType="afterEffect" presetClass="entr" presetID="10" presetSubtype="0">
                                  <p:stCondLst>
                                    <p:cond delay="0"/>
                                  </p:stCondLst>
                                  <p:childTnLst>
                                    <p:set>
                                      <p:cBhvr>
                                        <p:cTn dur="1" fill="hold">
                                          <p:stCondLst>
                                            <p:cond delay="0"/>
                                          </p:stCondLst>
                                        </p:cTn>
                                        <p:tgtEl>
                                          <p:spTgt spid="1118"/>
                                        </p:tgtEl>
                                        <p:attrNameLst>
                                          <p:attrName>style.visibility</p:attrName>
                                        </p:attrNameLst>
                                      </p:cBhvr>
                                      <p:to>
                                        <p:strVal val="visible"/>
                                      </p:to>
                                    </p:set>
                                    <p:animEffect filter="fade" transition="in">
                                      <p:cBhvr>
                                        <p:cTn dur="500"/>
                                        <p:tgtEl>
                                          <p:spTgt spid="1118"/>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22" name="Shape 1122"/>
        <p:cNvGrpSpPr/>
        <p:nvPr/>
      </p:nvGrpSpPr>
      <p:grpSpPr>
        <a:xfrm>
          <a:off x="0" y="0"/>
          <a:ext cx="0" cy="0"/>
          <a:chOff x="0" y="0"/>
          <a:chExt cx="0" cy="0"/>
        </a:xfrm>
      </p:grpSpPr>
      <p:sp>
        <p:nvSpPr>
          <p:cNvPr id="1123" name="Google Shape;1123;p99"/>
          <p:cNvSpPr/>
          <p:nvPr/>
        </p:nvSpPr>
        <p:spPr>
          <a:xfrm>
            <a:off x="2015275" y="1851800"/>
            <a:ext cx="2170355" cy="2193843"/>
          </a:xfrm>
          <a:custGeom>
            <a:rect b="b" l="l" r="r" t="t"/>
            <a:pathLst>
              <a:path extrusionOk="0" h="2008094" w="1613647">
                <a:moveTo>
                  <a:pt x="0" y="2008094"/>
                </a:moveTo>
                <a:lnTo>
                  <a:pt x="0" y="0"/>
                </a:lnTo>
                <a:lnTo>
                  <a:pt x="1613647" y="0"/>
                </a:lnTo>
              </a:path>
            </a:pathLst>
          </a:custGeom>
          <a:noFill/>
          <a:ln cap="flat" cmpd="sng" w="76200">
            <a:solidFill>
              <a:srgbClr val="005BAD"/>
            </a:solidFill>
            <a:prstDash val="solid"/>
            <a:round/>
            <a:headEnd len="sm" w="sm" type="none"/>
            <a:tailEnd len="med" w="med" type="triangl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1124" name="Google Shape;1124;p99"/>
          <p:cNvSpPr/>
          <p:nvPr/>
        </p:nvSpPr>
        <p:spPr>
          <a:xfrm rot="10800000">
            <a:off x="2666261" y="4633208"/>
            <a:ext cx="1496803" cy="45600"/>
          </a:xfrm>
          <a:custGeom>
            <a:rect b="b" l="l" r="r" t="t"/>
            <a:pathLst>
              <a:path extrusionOk="0" h="120000" w="750277">
                <a:moveTo>
                  <a:pt x="0" y="0"/>
                </a:moveTo>
                <a:lnTo>
                  <a:pt x="750277" y="0"/>
                </a:lnTo>
              </a:path>
            </a:pathLst>
          </a:custGeom>
          <a:noFill/>
          <a:ln cap="flat" cmpd="sng" w="76200">
            <a:solidFill>
              <a:srgbClr val="005BAD"/>
            </a:solidFill>
            <a:prstDash val="solid"/>
            <a:round/>
            <a:headEnd len="sm" w="sm" type="none"/>
            <a:tailEnd len="med" w="med" type="triangl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2400"/>
              <a:buFont typeface="Arial"/>
              <a:buNone/>
            </a:pPr>
            <a:r>
              <a:t/>
            </a:r>
            <a:endParaRPr b="0" i="0" sz="2400" u="none" cap="none" strike="noStrike">
              <a:solidFill>
                <a:schemeClr val="dk1"/>
              </a:solidFill>
              <a:latin typeface="Arial"/>
              <a:ea typeface="Arial"/>
              <a:cs typeface="Arial"/>
              <a:sym typeface="Arial"/>
            </a:endParaRPr>
          </a:p>
        </p:txBody>
      </p:sp>
      <p:sp>
        <p:nvSpPr>
          <p:cNvPr id="1125" name="Google Shape;1125;p99"/>
          <p:cNvSpPr/>
          <p:nvPr/>
        </p:nvSpPr>
        <p:spPr>
          <a:xfrm flipH="1">
            <a:off x="5340748" y="4689778"/>
            <a:ext cx="1496803" cy="45600"/>
          </a:xfrm>
          <a:custGeom>
            <a:rect b="b" l="l" r="r" t="t"/>
            <a:pathLst>
              <a:path extrusionOk="0" h="120000" w="750277">
                <a:moveTo>
                  <a:pt x="0" y="0"/>
                </a:moveTo>
                <a:lnTo>
                  <a:pt x="750277" y="0"/>
                </a:lnTo>
              </a:path>
            </a:pathLst>
          </a:custGeom>
          <a:noFill/>
          <a:ln cap="flat" cmpd="sng" w="76200">
            <a:solidFill>
              <a:srgbClr val="005BAD"/>
            </a:solidFill>
            <a:prstDash val="solid"/>
            <a:round/>
            <a:headEnd len="sm" w="sm" type="none"/>
            <a:tailEnd len="med" w="med" type="triangl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2400"/>
              <a:buFont typeface="Arial"/>
              <a:buNone/>
            </a:pPr>
            <a:r>
              <a:t/>
            </a:r>
            <a:endParaRPr b="0" i="0" sz="2400" u="none" cap="none" strike="noStrike">
              <a:solidFill>
                <a:schemeClr val="dk1"/>
              </a:solidFill>
              <a:latin typeface="Arial"/>
              <a:ea typeface="Arial"/>
              <a:cs typeface="Arial"/>
              <a:sym typeface="Arial"/>
            </a:endParaRPr>
          </a:p>
        </p:txBody>
      </p:sp>
      <p:sp>
        <p:nvSpPr>
          <p:cNvPr id="1126" name="Google Shape;1126;p99"/>
          <p:cNvSpPr/>
          <p:nvPr/>
        </p:nvSpPr>
        <p:spPr>
          <a:xfrm>
            <a:off x="7763225" y="1889150"/>
            <a:ext cx="1221550" cy="2809301"/>
          </a:xfrm>
          <a:custGeom>
            <a:rect b="b" l="l" r="r" t="t"/>
            <a:pathLst>
              <a:path extrusionOk="0" h="2996588" w="396607">
                <a:moveTo>
                  <a:pt x="0" y="0"/>
                </a:moveTo>
                <a:lnTo>
                  <a:pt x="396607" y="0"/>
                </a:lnTo>
                <a:lnTo>
                  <a:pt x="396607" y="2996588"/>
                </a:lnTo>
                <a:lnTo>
                  <a:pt x="77118" y="2996588"/>
                </a:lnTo>
              </a:path>
            </a:pathLst>
          </a:custGeom>
          <a:noFill/>
          <a:ln cap="flat" cmpd="sng" w="76200">
            <a:solidFill>
              <a:srgbClr val="005BAD"/>
            </a:solidFill>
            <a:prstDash val="solid"/>
            <a:round/>
            <a:headEnd len="sm" w="sm" type="none"/>
            <a:tailEnd len="med" w="med" type="triangl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1127" name="Google Shape;1127;p99"/>
          <p:cNvSpPr/>
          <p:nvPr/>
        </p:nvSpPr>
        <p:spPr>
          <a:xfrm flipH="1" rot="10800000">
            <a:off x="5401776" y="1839951"/>
            <a:ext cx="1221076" cy="49200"/>
          </a:xfrm>
          <a:custGeom>
            <a:rect b="b" l="l" r="r" t="t"/>
            <a:pathLst>
              <a:path extrusionOk="0" h="120000" w="750277">
                <a:moveTo>
                  <a:pt x="0" y="0"/>
                </a:moveTo>
                <a:lnTo>
                  <a:pt x="750277" y="0"/>
                </a:lnTo>
              </a:path>
            </a:pathLst>
          </a:custGeom>
          <a:noFill/>
          <a:ln cap="flat" cmpd="sng" w="76200">
            <a:solidFill>
              <a:srgbClr val="005BAD"/>
            </a:solidFill>
            <a:prstDash val="solid"/>
            <a:round/>
            <a:headEnd len="sm" w="sm" type="none"/>
            <a:tailEnd len="med" w="med" type="triangl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2400"/>
              <a:buFont typeface="Arial"/>
              <a:buNone/>
            </a:pPr>
            <a:r>
              <a:t/>
            </a:r>
            <a:endParaRPr b="0" i="0" sz="2400" u="none" cap="none" strike="noStrike">
              <a:solidFill>
                <a:schemeClr val="dk1"/>
              </a:solidFill>
              <a:latin typeface="Arial"/>
              <a:ea typeface="Arial"/>
              <a:cs typeface="Arial"/>
              <a:sym typeface="Arial"/>
            </a:endParaRPr>
          </a:p>
        </p:txBody>
      </p:sp>
      <p:pic>
        <p:nvPicPr>
          <p:cNvPr descr="シャツ, 時計 が含まれている画像&#10;&#10;自動的に生成された説明" id="1128" name="Google Shape;1128;p99"/>
          <p:cNvPicPr preferRelativeResize="0"/>
          <p:nvPr/>
        </p:nvPicPr>
        <p:blipFill rotWithShape="1">
          <a:blip r:embed="rId3">
            <a:alphaModFix/>
          </a:blip>
          <a:srcRect b="0" l="0" r="0" t="0"/>
          <a:stretch/>
        </p:blipFill>
        <p:spPr>
          <a:xfrm>
            <a:off x="1861879" y="2411810"/>
            <a:ext cx="1428850" cy="1500953"/>
          </a:xfrm>
          <a:prstGeom prst="rect">
            <a:avLst/>
          </a:prstGeom>
          <a:noFill/>
          <a:ln>
            <a:noFill/>
          </a:ln>
        </p:spPr>
      </p:pic>
      <p:sp>
        <p:nvSpPr>
          <p:cNvPr id="1129" name="Google Shape;1129;p99"/>
          <p:cNvSpPr txBox="1"/>
          <p:nvPr>
            <p:ph idx="12" type="sldNum"/>
          </p:nvPr>
        </p:nvSpPr>
        <p:spPr>
          <a:xfrm>
            <a:off x="8769893" y="6443281"/>
            <a:ext cx="374100" cy="298500"/>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None/>
            </a:pPr>
            <a:fld id="{00000000-1234-1234-1234-123412341234}" type="slidenum">
              <a:rPr lang="ja-JP"/>
              <a:t>‹#›</a:t>
            </a:fld>
            <a:endParaRPr/>
          </a:p>
        </p:txBody>
      </p:sp>
      <p:pic>
        <p:nvPicPr>
          <p:cNvPr descr="挿絵, らくがき が含まれている画像&#10;&#10;自動的に生成された説明" id="1130" name="Google Shape;1130;p99"/>
          <p:cNvPicPr preferRelativeResize="0"/>
          <p:nvPr/>
        </p:nvPicPr>
        <p:blipFill rotWithShape="1">
          <a:blip r:embed="rId4">
            <a:alphaModFix/>
          </a:blip>
          <a:srcRect b="0" l="0" r="0" t="0"/>
          <a:stretch/>
        </p:blipFill>
        <p:spPr>
          <a:xfrm>
            <a:off x="651401" y="2474312"/>
            <a:ext cx="1077614" cy="1428150"/>
          </a:xfrm>
          <a:prstGeom prst="rect">
            <a:avLst/>
          </a:prstGeom>
          <a:noFill/>
          <a:ln>
            <a:noFill/>
          </a:ln>
        </p:spPr>
      </p:pic>
      <p:pic>
        <p:nvPicPr>
          <p:cNvPr id="1131" name="Google Shape;1131;p99"/>
          <p:cNvPicPr preferRelativeResize="0"/>
          <p:nvPr/>
        </p:nvPicPr>
        <p:blipFill rotWithShape="1">
          <a:blip r:embed="rId5">
            <a:alphaModFix/>
          </a:blip>
          <a:srcRect b="0" l="0" r="0" t="0"/>
          <a:stretch/>
        </p:blipFill>
        <p:spPr>
          <a:xfrm>
            <a:off x="6622338" y="1103851"/>
            <a:ext cx="1430026" cy="1428147"/>
          </a:xfrm>
          <a:prstGeom prst="rect">
            <a:avLst/>
          </a:prstGeom>
          <a:noFill/>
          <a:ln>
            <a:noFill/>
          </a:ln>
        </p:spPr>
      </p:pic>
      <p:sp>
        <p:nvSpPr>
          <p:cNvPr id="1132" name="Google Shape;1132;p99"/>
          <p:cNvSpPr txBox="1"/>
          <p:nvPr/>
        </p:nvSpPr>
        <p:spPr>
          <a:xfrm>
            <a:off x="6978124" y="2689468"/>
            <a:ext cx="718500" cy="369300"/>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ja-JP" sz="1800">
                <a:solidFill>
                  <a:srgbClr val="005BAD"/>
                </a:solidFill>
                <a:latin typeface="Arial"/>
                <a:ea typeface="Arial"/>
                <a:cs typeface="Arial"/>
                <a:sym typeface="Arial"/>
              </a:rPr>
              <a:t>授業</a:t>
            </a:r>
            <a:endParaRPr/>
          </a:p>
        </p:txBody>
      </p:sp>
      <p:sp>
        <p:nvSpPr>
          <p:cNvPr id="1133" name="Google Shape;1133;p99"/>
          <p:cNvSpPr txBox="1"/>
          <p:nvPr/>
        </p:nvSpPr>
        <p:spPr>
          <a:xfrm>
            <a:off x="6367888" y="3083636"/>
            <a:ext cx="2415600" cy="492600"/>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ja-JP" sz="1300">
                <a:solidFill>
                  <a:schemeClr val="dk1"/>
                </a:solidFill>
                <a:latin typeface="Arial"/>
                <a:ea typeface="Arial"/>
                <a:cs typeface="Arial"/>
                <a:sym typeface="Arial"/>
              </a:rPr>
              <a:t>学校など教育施設の建設や、</a:t>
            </a:r>
            <a:endParaRPr sz="1300">
              <a:solidFill>
                <a:schemeClr val="dk1"/>
              </a:solidFill>
              <a:latin typeface="Arial"/>
              <a:ea typeface="Arial"/>
              <a:cs typeface="Arial"/>
              <a:sym typeface="Arial"/>
            </a:endParaRPr>
          </a:p>
          <a:p>
            <a:pPr indent="0" lvl="0" marL="0" marR="0" rtl="0" algn="ctr">
              <a:spcBef>
                <a:spcPts val="0"/>
              </a:spcBef>
              <a:spcAft>
                <a:spcPts val="0"/>
              </a:spcAft>
              <a:buNone/>
            </a:pPr>
            <a:r>
              <a:rPr lang="ja-JP" sz="1300">
                <a:solidFill>
                  <a:schemeClr val="dk1"/>
                </a:solidFill>
                <a:latin typeface="Arial"/>
                <a:ea typeface="Arial"/>
                <a:cs typeface="Arial"/>
                <a:sym typeface="Arial"/>
              </a:rPr>
              <a:t>机・椅子・教科書の購入に。</a:t>
            </a:r>
            <a:endParaRPr/>
          </a:p>
        </p:txBody>
      </p:sp>
      <p:pic>
        <p:nvPicPr>
          <p:cNvPr descr="ウィンドウ が含まれている画像&#10;&#10;自動的に生成された説明" id="1134" name="Google Shape;1134;p99"/>
          <p:cNvPicPr preferRelativeResize="0"/>
          <p:nvPr/>
        </p:nvPicPr>
        <p:blipFill rotWithShape="1">
          <a:blip r:embed="rId6">
            <a:alphaModFix/>
          </a:blip>
          <a:srcRect b="0" l="0" r="0" t="0"/>
          <a:stretch/>
        </p:blipFill>
        <p:spPr>
          <a:xfrm>
            <a:off x="6622338" y="3902450"/>
            <a:ext cx="1430026" cy="1430026"/>
          </a:xfrm>
          <a:prstGeom prst="rect">
            <a:avLst/>
          </a:prstGeom>
          <a:noFill/>
          <a:ln>
            <a:noFill/>
          </a:ln>
        </p:spPr>
      </p:pic>
      <p:sp>
        <p:nvSpPr>
          <p:cNvPr id="1135" name="Google Shape;1135;p99"/>
          <p:cNvSpPr txBox="1"/>
          <p:nvPr/>
        </p:nvSpPr>
        <p:spPr>
          <a:xfrm>
            <a:off x="6961690" y="5645608"/>
            <a:ext cx="923100" cy="369300"/>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ja-JP" sz="1800">
                <a:solidFill>
                  <a:srgbClr val="005BAD"/>
                </a:solidFill>
                <a:latin typeface="Arial"/>
                <a:ea typeface="Arial"/>
                <a:cs typeface="Arial"/>
                <a:sym typeface="Arial"/>
              </a:rPr>
              <a:t>部活動</a:t>
            </a:r>
            <a:endParaRPr/>
          </a:p>
        </p:txBody>
      </p:sp>
      <p:sp>
        <p:nvSpPr>
          <p:cNvPr id="1136" name="Google Shape;1136;p99"/>
          <p:cNvSpPr txBox="1"/>
          <p:nvPr/>
        </p:nvSpPr>
        <p:spPr>
          <a:xfrm>
            <a:off x="5941350" y="6023750"/>
            <a:ext cx="3043500" cy="492600"/>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ja-JP" sz="1300">
                <a:solidFill>
                  <a:schemeClr val="dk1"/>
                </a:solidFill>
                <a:latin typeface="Arial"/>
                <a:ea typeface="Arial"/>
                <a:cs typeface="Arial"/>
                <a:sym typeface="Arial"/>
              </a:rPr>
              <a:t>大会やコンクールなどが行われる</a:t>
            </a:r>
            <a:endParaRPr sz="1300">
              <a:solidFill>
                <a:schemeClr val="dk1"/>
              </a:solidFill>
              <a:latin typeface="Arial"/>
              <a:ea typeface="Arial"/>
              <a:cs typeface="Arial"/>
              <a:sym typeface="Arial"/>
            </a:endParaRPr>
          </a:p>
          <a:p>
            <a:pPr indent="0" lvl="0" marL="0" marR="0" rtl="0" algn="ctr">
              <a:spcBef>
                <a:spcPts val="0"/>
              </a:spcBef>
              <a:spcAft>
                <a:spcPts val="0"/>
              </a:spcAft>
              <a:buNone/>
            </a:pPr>
            <a:r>
              <a:rPr lang="ja-JP" sz="1300">
                <a:solidFill>
                  <a:schemeClr val="dk1"/>
                </a:solidFill>
                <a:latin typeface="Arial"/>
                <a:ea typeface="Arial"/>
                <a:cs typeface="Arial"/>
                <a:sym typeface="Arial"/>
              </a:rPr>
              <a:t>競技場や公会堂などの施設づくりに。</a:t>
            </a:r>
            <a:endParaRPr/>
          </a:p>
        </p:txBody>
      </p:sp>
      <p:pic>
        <p:nvPicPr>
          <p:cNvPr descr="ロゴ が含まれている画像&#10;&#10;自動的に生成された説明" id="1137" name="Google Shape;1137;p99"/>
          <p:cNvPicPr preferRelativeResize="0"/>
          <p:nvPr/>
        </p:nvPicPr>
        <p:blipFill rotWithShape="1">
          <a:blip r:embed="rId7">
            <a:alphaModFix/>
          </a:blip>
          <a:srcRect b="0" l="0" r="0" t="0"/>
          <a:stretch/>
        </p:blipFill>
        <p:spPr>
          <a:xfrm>
            <a:off x="4192374" y="1102598"/>
            <a:ext cx="1430026" cy="1430026"/>
          </a:xfrm>
          <a:prstGeom prst="rect">
            <a:avLst/>
          </a:prstGeom>
          <a:noFill/>
          <a:ln>
            <a:noFill/>
          </a:ln>
        </p:spPr>
      </p:pic>
      <p:sp>
        <p:nvSpPr>
          <p:cNvPr id="1138" name="Google Shape;1138;p99"/>
          <p:cNvSpPr txBox="1"/>
          <p:nvPr/>
        </p:nvSpPr>
        <p:spPr>
          <a:xfrm>
            <a:off x="4557860" y="2705493"/>
            <a:ext cx="718500" cy="369300"/>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ja-JP" sz="1800">
                <a:solidFill>
                  <a:srgbClr val="005BAD"/>
                </a:solidFill>
                <a:latin typeface="Arial"/>
                <a:ea typeface="Arial"/>
                <a:cs typeface="Arial"/>
                <a:sym typeface="Arial"/>
              </a:rPr>
              <a:t>通学</a:t>
            </a:r>
            <a:endParaRPr/>
          </a:p>
        </p:txBody>
      </p:sp>
      <p:sp>
        <p:nvSpPr>
          <p:cNvPr id="1139" name="Google Shape;1139;p99"/>
          <p:cNvSpPr txBox="1"/>
          <p:nvPr/>
        </p:nvSpPr>
        <p:spPr>
          <a:xfrm>
            <a:off x="3832399" y="3083636"/>
            <a:ext cx="2169600" cy="492600"/>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ja-JP" sz="1300">
                <a:solidFill>
                  <a:schemeClr val="dk1"/>
                </a:solidFill>
                <a:latin typeface="Arial"/>
                <a:ea typeface="Arial"/>
                <a:cs typeface="Arial"/>
                <a:sym typeface="Arial"/>
              </a:rPr>
              <a:t>学校へ安全に通うための</a:t>
            </a:r>
            <a:endParaRPr sz="1300">
              <a:solidFill>
                <a:schemeClr val="dk1"/>
              </a:solidFill>
              <a:latin typeface="Arial"/>
              <a:ea typeface="Arial"/>
              <a:cs typeface="Arial"/>
              <a:sym typeface="Arial"/>
            </a:endParaRPr>
          </a:p>
          <a:p>
            <a:pPr indent="0" lvl="0" marL="0" marR="0" rtl="0" algn="ctr">
              <a:spcBef>
                <a:spcPts val="0"/>
              </a:spcBef>
              <a:spcAft>
                <a:spcPts val="0"/>
              </a:spcAft>
              <a:buNone/>
            </a:pPr>
            <a:r>
              <a:rPr lang="ja-JP" sz="1300">
                <a:solidFill>
                  <a:schemeClr val="dk1"/>
                </a:solidFill>
                <a:latin typeface="Arial"/>
                <a:ea typeface="Arial"/>
                <a:cs typeface="Arial"/>
                <a:sym typeface="Arial"/>
              </a:rPr>
              <a:t>道路や信号などに。</a:t>
            </a:r>
            <a:endParaRPr/>
          </a:p>
        </p:txBody>
      </p:sp>
      <p:pic>
        <p:nvPicPr>
          <p:cNvPr descr="ロゴ が含まれている画像&#10;&#10;自動的に生成された説明" id="1140" name="Google Shape;1140;p99"/>
          <p:cNvPicPr preferRelativeResize="0"/>
          <p:nvPr/>
        </p:nvPicPr>
        <p:blipFill rotWithShape="1">
          <a:blip r:embed="rId8">
            <a:alphaModFix/>
          </a:blip>
          <a:srcRect b="0" l="0" r="0" t="0"/>
          <a:stretch/>
        </p:blipFill>
        <p:spPr>
          <a:xfrm>
            <a:off x="3964562" y="3960304"/>
            <a:ext cx="1428845" cy="1428845"/>
          </a:xfrm>
          <a:prstGeom prst="rect">
            <a:avLst/>
          </a:prstGeom>
          <a:noFill/>
          <a:ln>
            <a:noFill/>
          </a:ln>
        </p:spPr>
      </p:pic>
      <p:sp>
        <p:nvSpPr>
          <p:cNvPr id="1141" name="Google Shape;1141;p99"/>
          <p:cNvSpPr txBox="1"/>
          <p:nvPr/>
        </p:nvSpPr>
        <p:spPr>
          <a:xfrm>
            <a:off x="4370285" y="5645608"/>
            <a:ext cx="718500" cy="369300"/>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ja-JP" sz="1800">
                <a:solidFill>
                  <a:srgbClr val="005BAD"/>
                </a:solidFill>
                <a:latin typeface="Arial"/>
                <a:ea typeface="Arial"/>
                <a:cs typeface="Arial"/>
                <a:sym typeface="Arial"/>
              </a:rPr>
              <a:t>夕食</a:t>
            </a:r>
            <a:endParaRPr/>
          </a:p>
        </p:txBody>
      </p:sp>
      <p:sp>
        <p:nvSpPr>
          <p:cNvPr id="1142" name="Google Shape;1142;p99"/>
          <p:cNvSpPr txBox="1"/>
          <p:nvPr/>
        </p:nvSpPr>
        <p:spPr>
          <a:xfrm>
            <a:off x="3603800" y="6023750"/>
            <a:ext cx="2366400" cy="523200"/>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ja-JP" sz="1400">
                <a:solidFill>
                  <a:schemeClr val="dk1"/>
                </a:solidFill>
                <a:latin typeface="Arial"/>
                <a:ea typeface="Arial"/>
                <a:cs typeface="Arial"/>
                <a:sym typeface="Arial"/>
              </a:rPr>
              <a:t>安全な食品を作るための</a:t>
            </a:r>
            <a:endParaRPr sz="1400">
              <a:solidFill>
                <a:schemeClr val="dk1"/>
              </a:solidFill>
              <a:latin typeface="Arial"/>
              <a:ea typeface="Arial"/>
              <a:cs typeface="Arial"/>
              <a:sym typeface="Arial"/>
            </a:endParaRPr>
          </a:p>
          <a:p>
            <a:pPr indent="0" lvl="0" marL="0" marR="0" rtl="0" algn="ctr">
              <a:spcBef>
                <a:spcPts val="0"/>
              </a:spcBef>
              <a:spcAft>
                <a:spcPts val="0"/>
              </a:spcAft>
              <a:buNone/>
            </a:pPr>
            <a:r>
              <a:rPr lang="ja-JP" sz="1400">
                <a:solidFill>
                  <a:schemeClr val="dk1"/>
                </a:solidFill>
                <a:latin typeface="Arial"/>
                <a:ea typeface="Arial"/>
                <a:cs typeface="Arial"/>
                <a:sym typeface="Arial"/>
              </a:rPr>
              <a:t>農業・漁業の支援に。</a:t>
            </a:r>
            <a:endParaRPr/>
          </a:p>
        </p:txBody>
      </p:sp>
      <p:pic>
        <p:nvPicPr>
          <p:cNvPr id="1143" name="Google Shape;1143;p99"/>
          <p:cNvPicPr preferRelativeResize="0"/>
          <p:nvPr/>
        </p:nvPicPr>
        <p:blipFill rotWithShape="1">
          <a:blip r:embed="rId9">
            <a:alphaModFix/>
          </a:blip>
          <a:srcRect b="0" l="0" r="0" t="0"/>
          <a:stretch/>
        </p:blipFill>
        <p:spPr>
          <a:xfrm>
            <a:off x="1252283" y="3958729"/>
            <a:ext cx="1428844" cy="1430026"/>
          </a:xfrm>
          <a:prstGeom prst="rect">
            <a:avLst/>
          </a:prstGeom>
          <a:noFill/>
          <a:ln>
            <a:noFill/>
          </a:ln>
        </p:spPr>
      </p:pic>
      <p:sp>
        <p:nvSpPr>
          <p:cNvPr id="1144" name="Google Shape;1144;p99"/>
          <p:cNvSpPr txBox="1"/>
          <p:nvPr/>
        </p:nvSpPr>
        <p:spPr>
          <a:xfrm>
            <a:off x="949875" y="5645600"/>
            <a:ext cx="2024400" cy="369300"/>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ja-JP" sz="1800">
                <a:solidFill>
                  <a:srgbClr val="005BAD"/>
                </a:solidFill>
                <a:latin typeface="Arial"/>
                <a:ea typeface="Arial"/>
                <a:cs typeface="Arial"/>
                <a:sym typeface="Arial"/>
              </a:rPr>
              <a:t>勉強のあと就寝</a:t>
            </a:r>
            <a:endParaRPr/>
          </a:p>
        </p:txBody>
      </p:sp>
      <p:sp>
        <p:nvSpPr>
          <p:cNvPr id="1145" name="Google Shape;1145;p99"/>
          <p:cNvSpPr txBox="1"/>
          <p:nvPr/>
        </p:nvSpPr>
        <p:spPr>
          <a:xfrm>
            <a:off x="815326" y="6099950"/>
            <a:ext cx="2481000" cy="523200"/>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ja-JP" sz="1400">
                <a:solidFill>
                  <a:schemeClr val="dk1"/>
                </a:solidFill>
                <a:latin typeface="Arial"/>
                <a:ea typeface="Arial"/>
                <a:cs typeface="Arial"/>
                <a:sym typeface="Arial"/>
              </a:rPr>
              <a:t>安心な夜、日々の安全を</a:t>
            </a:r>
            <a:endParaRPr sz="1400">
              <a:solidFill>
                <a:schemeClr val="dk1"/>
              </a:solidFill>
              <a:latin typeface="Arial"/>
              <a:ea typeface="Arial"/>
              <a:cs typeface="Arial"/>
              <a:sym typeface="Arial"/>
            </a:endParaRPr>
          </a:p>
          <a:p>
            <a:pPr indent="0" lvl="0" marL="0" marR="0" rtl="0" algn="ctr">
              <a:spcBef>
                <a:spcPts val="0"/>
              </a:spcBef>
              <a:spcAft>
                <a:spcPts val="0"/>
              </a:spcAft>
              <a:buNone/>
            </a:pPr>
            <a:r>
              <a:rPr lang="ja-JP" sz="1400">
                <a:solidFill>
                  <a:schemeClr val="dk1"/>
                </a:solidFill>
                <a:latin typeface="Arial"/>
                <a:ea typeface="Arial"/>
                <a:cs typeface="Arial"/>
                <a:sym typeface="Arial"/>
              </a:rPr>
              <a:t>守る警察や消防に。</a:t>
            </a:r>
            <a:endParaRPr/>
          </a:p>
        </p:txBody>
      </p:sp>
      <p:grpSp>
        <p:nvGrpSpPr>
          <p:cNvPr id="1146" name="Google Shape;1146;p99"/>
          <p:cNvGrpSpPr/>
          <p:nvPr/>
        </p:nvGrpSpPr>
        <p:grpSpPr>
          <a:xfrm>
            <a:off x="1729539" y="1464857"/>
            <a:ext cx="1497741" cy="795705"/>
            <a:chOff x="1824106" y="1238551"/>
            <a:chExt cx="1465500" cy="821924"/>
          </a:xfrm>
        </p:grpSpPr>
        <p:sp>
          <p:nvSpPr>
            <p:cNvPr id="1147" name="Google Shape;1147;p99"/>
            <p:cNvSpPr/>
            <p:nvPr/>
          </p:nvSpPr>
          <p:spPr>
            <a:xfrm>
              <a:off x="1824106" y="1238551"/>
              <a:ext cx="1465466" cy="821924"/>
            </a:xfrm>
            <a:custGeom>
              <a:rect b="b" l="l" r="r" t="t"/>
              <a:pathLst>
                <a:path extrusionOk="0" h="821924" w="1465466">
                  <a:moveTo>
                    <a:pt x="16722" y="0"/>
                  </a:moveTo>
                  <a:lnTo>
                    <a:pt x="1448744" y="0"/>
                  </a:lnTo>
                  <a:cubicBezTo>
                    <a:pt x="1457979" y="0"/>
                    <a:pt x="1465466" y="7487"/>
                    <a:pt x="1465466" y="16722"/>
                  </a:cubicBezTo>
                  <a:lnTo>
                    <a:pt x="1465466" y="668872"/>
                  </a:lnTo>
                  <a:cubicBezTo>
                    <a:pt x="1465466" y="678107"/>
                    <a:pt x="1457979" y="685594"/>
                    <a:pt x="1448744" y="685594"/>
                  </a:cubicBezTo>
                  <a:lnTo>
                    <a:pt x="729773" y="685594"/>
                  </a:lnTo>
                  <a:lnTo>
                    <a:pt x="586924" y="821924"/>
                  </a:lnTo>
                  <a:lnTo>
                    <a:pt x="583910" y="685594"/>
                  </a:lnTo>
                  <a:lnTo>
                    <a:pt x="16722" y="685594"/>
                  </a:lnTo>
                  <a:cubicBezTo>
                    <a:pt x="7487" y="685594"/>
                    <a:pt x="0" y="678107"/>
                    <a:pt x="0" y="668872"/>
                  </a:cubicBezTo>
                  <a:lnTo>
                    <a:pt x="0" y="16722"/>
                  </a:lnTo>
                  <a:cubicBezTo>
                    <a:pt x="0" y="7487"/>
                    <a:pt x="7487" y="0"/>
                    <a:pt x="16722" y="0"/>
                  </a:cubicBezTo>
                  <a:close/>
                </a:path>
              </a:pathLst>
            </a:custGeom>
            <a:solidFill>
              <a:schemeClr val="lt1"/>
            </a:solidFill>
            <a:ln cap="flat" cmpd="sng" w="12700">
              <a:solidFill>
                <a:srgbClr val="005BAD"/>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1148" name="Google Shape;1148;p99"/>
            <p:cNvSpPr txBox="1"/>
            <p:nvPr/>
          </p:nvSpPr>
          <p:spPr>
            <a:xfrm>
              <a:off x="1824106" y="1374881"/>
              <a:ext cx="1465500" cy="4107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ja-JP" sz="900">
                  <a:solidFill>
                    <a:schemeClr val="dk1"/>
                  </a:solidFill>
                  <a:latin typeface="Arial"/>
                  <a:ea typeface="Arial"/>
                  <a:cs typeface="Arial"/>
                  <a:sym typeface="Arial"/>
                </a:rPr>
                <a:t>いろんなところで税金が</a:t>
              </a:r>
              <a:endParaRPr sz="900">
                <a:solidFill>
                  <a:schemeClr val="dk1"/>
                </a:solidFill>
                <a:latin typeface="Arial"/>
                <a:ea typeface="Arial"/>
                <a:cs typeface="Arial"/>
                <a:sym typeface="Arial"/>
              </a:endParaRPr>
            </a:p>
            <a:p>
              <a:pPr indent="0" lvl="0" marL="0" marR="0" rtl="0" algn="l">
                <a:spcBef>
                  <a:spcPts val="100"/>
                </a:spcBef>
                <a:spcAft>
                  <a:spcPts val="0"/>
                </a:spcAft>
                <a:buNone/>
              </a:pPr>
              <a:r>
                <a:rPr lang="ja-JP" sz="900">
                  <a:solidFill>
                    <a:schemeClr val="dk1"/>
                  </a:solidFill>
                  <a:latin typeface="Arial"/>
                  <a:ea typeface="Arial"/>
                  <a:cs typeface="Arial"/>
                  <a:sym typeface="Arial"/>
                </a:rPr>
                <a:t>使われているんだね</a:t>
              </a:r>
              <a:r>
                <a:rPr lang="ja-JP" sz="1000">
                  <a:solidFill>
                    <a:schemeClr val="dk1"/>
                  </a:solidFill>
                  <a:latin typeface="Arial"/>
                  <a:ea typeface="Arial"/>
                  <a:cs typeface="Arial"/>
                  <a:sym typeface="Arial"/>
                </a:rPr>
                <a:t>。</a:t>
              </a:r>
              <a:endParaRPr/>
            </a:p>
          </p:txBody>
        </p:sp>
      </p:grpSp>
      <p:grpSp>
        <p:nvGrpSpPr>
          <p:cNvPr id="1149" name="Google Shape;1149;p99"/>
          <p:cNvGrpSpPr/>
          <p:nvPr/>
        </p:nvGrpSpPr>
        <p:grpSpPr>
          <a:xfrm>
            <a:off x="118070" y="1458223"/>
            <a:ext cx="1587393" cy="821924"/>
            <a:chOff x="240030" y="1238551"/>
            <a:chExt cx="1465466" cy="821924"/>
          </a:xfrm>
        </p:grpSpPr>
        <p:sp>
          <p:nvSpPr>
            <p:cNvPr id="1150" name="Google Shape;1150;p99"/>
            <p:cNvSpPr/>
            <p:nvPr/>
          </p:nvSpPr>
          <p:spPr>
            <a:xfrm>
              <a:off x="240030" y="1238551"/>
              <a:ext cx="1465466" cy="821924"/>
            </a:xfrm>
            <a:custGeom>
              <a:rect b="b" l="l" r="r" t="t"/>
              <a:pathLst>
                <a:path extrusionOk="0" h="821924" w="1465466">
                  <a:moveTo>
                    <a:pt x="16722" y="0"/>
                  </a:moveTo>
                  <a:lnTo>
                    <a:pt x="1448744" y="0"/>
                  </a:lnTo>
                  <a:cubicBezTo>
                    <a:pt x="1457979" y="0"/>
                    <a:pt x="1465466" y="7487"/>
                    <a:pt x="1465466" y="16722"/>
                  </a:cubicBezTo>
                  <a:lnTo>
                    <a:pt x="1465466" y="668872"/>
                  </a:lnTo>
                  <a:cubicBezTo>
                    <a:pt x="1465466" y="678107"/>
                    <a:pt x="1457979" y="685594"/>
                    <a:pt x="1448744" y="685594"/>
                  </a:cubicBezTo>
                  <a:lnTo>
                    <a:pt x="951160" y="685594"/>
                  </a:lnTo>
                  <a:lnTo>
                    <a:pt x="808311" y="821924"/>
                  </a:lnTo>
                  <a:lnTo>
                    <a:pt x="805297" y="685594"/>
                  </a:lnTo>
                  <a:lnTo>
                    <a:pt x="16722" y="685594"/>
                  </a:lnTo>
                  <a:cubicBezTo>
                    <a:pt x="7487" y="685594"/>
                    <a:pt x="0" y="678107"/>
                    <a:pt x="0" y="668872"/>
                  </a:cubicBezTo>
                  <a:lnTo>
                    <a:pt x="0" y="16722"/>
                  </a:lnTo>
                  <a:cubicBezTo>
                    <a:pt x="0" y="7487"/>
                    <a:pt x="7487" y="0"/>
                    <a:pt x="16722" y="0"/>
                  </a:cubicBezTo>
                  <a:close/>
                </a:path>
              </a:pathLst>
            </a:custGeom>
            <a:solidFill>
              <a:schemeClr val="lt1"/>
            </a:solidFill>
            <a:ln cap="flat" cmpd="sng" w="12700">
              <a:solidFill>
                <a:srgbClr val="005BAD"/>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1151" name="Google Shape;1151;p99"/>
            <p:cNvSpPr txBox="1"/>
            <p:nvPr/>
          </p:nvSpPr>
          <p:spPr>
            <a:xfrm>
              <a:off x="279304" y="1291525"/>
              <a:ext cx="1386900" cy="5337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ja-JP" sz="900">
                  <a:solidFill>
                    <a:schemeClr val="dk1"/>
                  </a:solidFill>
                  <a:latin typeface="Arial"/>
                  <a:ea typeface="Arial"/>
                  <a:cs typeface="Arial"/>
                  <a:sym typeface="Arial"/>
                </a:rPr>
                <a:t>税金って本当に</a:t>
              </a:r>
              <a:endParaRPr sz="900">
                <a:solidFill>
                  <a:schemeClr val="dk1"/>
                </a:solidFill>
                <a:latin typeface="Arial"/>
                <a:ea typeface="Arial"/>
                <a:cs typeface="Arial"/>
                <a:sym typeface="Arial"/>
              </a:endParaRPr>
            </a:p>
            <a:p>
              <a:pPr indent="0" lvl="0" marL="0" marR="0" rtl="0" algn="l">
                <a:spcBef>
                  <a:spcPts val="100"/>
                </a:spcBef>
                <a:spcAft>
                  <a:spcPts val="0"/>
                </a:spcAft>
                <a:buNone/>
              </a:pPr>
              <a:r>
                <a:rPr lang="ja-JP" sz="900">
                  <a:solidFill>
                    <a:schemeClr val="dk1"/>
                  </a:solidFill>
                  <a:latin typeface="Arial"/>
                  <a:ea typeface="Arial"/>
                  <a:cs typeface="Arial"/>
                  <a:sym typeface="Arial"/>
                </a:rPr>
                <a:t>わたしたちの生活には</a:t>
              </a:r>
              <a:endParaRPr sz="900">
                <a:solidFill>
                  <a:schemeClr val="dk1"/>
                </a:solidFill>
                <a:latin typeface="Arial"/>
                <a:ea typeface="Arial"/>
                <a:cs typeface="Arial"/>
                <a:sym typeface="Arial"/>
              </a:endParaRPr>
            </a:p>
            <a:p>
              <a:pPr indent="0" lvl="0" marL="0" marR="0" rtl="0" algn="l">
                <a:spcBef>
                  <a:spcPts val="100"/>
                </a:spcBef>
                <a:spcAft>
                  <a:spcPts val="0"/>
                </a:spcAft>
                <a:buNone/>
              </a:pPr>
              <a:r>
                <a:rPr lang="ja-JP" sz="900">
                  <a:solidFill>
                    <a:schemeClr val="dk1"/>
                  </a:solidFill>
                  <a:latin typeface="Arial"/>
                  <a:ea typeface="Arial"/>
                  <a:cs typeface="Arial"/>
                  <a:sym typeface="Arial"/>
                </a:rPr>
                <a:t>欠かせないのね。</a:t>
              </a:r>
              <a:endParaRPr sz="1300"/>
            </a:p>
          </p:txBody>
        </p:sp>
      </p:grpSp>
      <p:sp>
        <p:nvSpPr>
          <p:cNvPr id="1152" name="Google Shape;1152;p99"/>
          <p:cNvSpPr txBox="1"/>
          <p:nvPr/>
        </p:nvSpPr>
        <p:spPr>
          <a:xfrm>
            <a:off x="240030" y="134966"/>
            <a:ext cx="8771100" cy="457200"/>
          </a:xfrm>
          <a:prstGeom prst="rect">
            <a:avLst/>
          </a:prstGeom>
          <a:no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rPr lang="ja-JP" sz="2500">
                <a:solidFill>
                  <a:srgbClr val="005BAD"/>
                </a:solidFill>
                <a:latin typeface="Arial"/>
                <a:ea typeface="Arial"/>
                <a:cs typeface="Arial"/>
                <a:sym typeface="Arial"/>
              </a:rPr>
              <a:t>１</a:t>
            </a:r>
            <a:r>
              <a:rPr lang="ja-JP" sz="2200">
                <a:solidFill>
                  <a:srgbClr val="005BAD"/>
                </a:solidFill>
                <a:latin typeface="Arial"/>
                <a:ea typeface="Arial"/>
                <a:cs typeface="Arial"/>
                <a:sym typeface="Arial"/>
              </a:rPr>
              <a:t>. </a:t>
            </a:r>
            <a:r>
              <a:rPr lang="ja-JP" sz="2200">
                <a:solidFill>
                  <a:schemeClr val="dk1"/>
                </a:solidFill>
                <a:latin typeface="Arial"/>
                <a:ea typeface="Arial"/>
                <a:cs typeface="Arial"/>
                <a:sym typeface="Arial"/>
              </a:rPr>
              <a:t>生活と税金の関わりについて考えてみよう</a:t>
            </a:r>
            <a:endParaRPr/>
          </a:p>
        </p:txBody>
      </p:sp>
      <p:sp>
        <p:nvSpPr>
          <p:cNvPr id="1153" name="Google Shape;1153;p99"/>
          <p:cNvSpPr txBox="1"/>
          <p:nvPr/>
        </p:nvSpPr>
        <p:spPr>
          <a:xfrm>
            <a:off x="194200" y="957275"/>
            <a:ext cx="3141300" cy="3693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ja-JP" sz="1800">
                <a:solidFill>
                  <a:schemeClr val="dk1"/>
                </a:solidFill>
                <a:latin typeface="Arial"/>
                <a:ea typeface="Arial"/>
                <a:cs typeface="Arial"/>
                <a:sym typeface="Arial"/>
              </a:rPr>
              <a:t>わたしたちと税金の関わり</a:t>
            </a:r>
            <a:endParaRPr/>
          </a:p>
        </p:txBody>
      </p:sp>
    </p:spTree>
  </p:cSld>
  <p:clrMapOvr>
    <a:masterClrMapping/>
  </p:clrMapOvr>
  <mc:AlternateContent>
    <mc:Choice Requires="p14">
      <p:transition spd="slow" p14:dur="700">
        <p:fade/>
      </p:transition>
    </mc:Choice>
    <mc:Fallback>
      <p:transition spd="slow">
        <p:fade/>
      </p:transition>
    </mc:Fallback>
  </mc:AlternateContent>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153"/>
                                        </p:tgtEl>
                                        <p:attrNameLst>
                                          <p:attrName>style.visibility</p:attrName>
                                        </p:attrNameLst>
                                      </p:cBhvr>
                                      <p:to>
                                        <p:strVal val="visible"/>
                                      </p:to>
                                    </p:set>
                                    <p:animEffect filter="fade" transition="in">
                                      <p:cBhvr>
                                        <p:cTn dur="500"/>
                                        <p:tgtEl>
                                          <p:spTgt spid="1153"/>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137"/>
                                        </p:tgtEl>
                                        <p:attrNameLst>
                                          <p:attrName>style.visibility</p:attrName>
                                        </p:attrNameLst>
                                      </p:cBhvr>
                                      <p:to>
                                        <p:strVal val="visible"/>
                                      </p:to>
                                    </p:set>
                                    <p:animEffect filter="fade" transition="in">
                                      <p:cBhvr>
                                        <p:cTn dur="500"/>
                                        <p:tgtEl>
                                          <p:spTgt spid="1137"/>
                                        </p:tgtEl>
                                      </p:cBhvr>
                                    </p:animEffect>
                                  </p:childTnLst>
                                </p:cTn>
                              </p:par>
                              <p:par>
                                <p:cTn fill="hold" nodeType="withEffect" presetClass="entr" presetID="10" presetSubtype="0">
                                  <p:stCondLst>
                                    <p:cond delay="0"/>
                                  </p:stCondLst>
                                  <p:childTnLst>
                                    <p:set>
                                      <p:cBhvr>
                                        <p:cTn dur="1" fill="hold">
                                          <p:stCondLst>
                                            <p:cond delay="0"/>
                                          </p:stCondLst>
                                        </p:cTn>
                                        <p:tgtEl>
                                          <p:spTgt spid="1138"/>
                                        </p:tgtEl>
                                        <p:attrNameLst>
                                          <p:attrName>style.visibility</p:attrName>
                                        </p:attrNameLst>
                                      </p:cBhvr>
                                      <p:to>
                                        <p:strVal val="visible"/>
                                      </p:to>
                                    </p:set>
                                    <p:animEffect filter="fade" transition="in">
                                      <p:cBhvr>
                                        <p:cTn dur="500"/>
                                        <p:tgtEl>
                                          <p:spTgt spid="1138"/>
                                        </p:tgtEl>
                                      </p:cBhvr>
                                    </p:animEffect>
                                  </p:childTnLst>
                                </p:cTn>
                              </p:par>
                              <p:par>
                                <p:cTn fill="hold" nodeType="withEffect" presetClass="entr" presetID="10" presetSubtype="0">
                                  <p:stCondLst>
                                    <p:cond delay="0"/>
                                  </p:stCondLst>
                                  <p:childTnLst>
                                    <p:set>
                                      <p:cBhvr>
                                        <p:cTn dur="1" fill="hold">
                                          <p:stCondLst>
                                            <p:cond delay="0"/>
                                          </p:stCondLst>
                                        </p:cTn>
                                        <p:tgtEl>
                                          <p:spTgt spid="1139"/>
                                        </p:tgtEl>
                                        <p:attrNameLst>
                                          <p:attrName>style.visibility</p:attrName>
                                        </p:attrNameLst>
                                      </p:cBhvr>
                                      <p:to>
                                        <p:strVal val="visible"/>
                                      </p:to>
                                    </p:set>
                                    <p:animEffect filter="fade" transition="in">
                                      <p:cBhvr>
                                        <p:cTn dur="500"/>
                                        <p:tgtEl>
                                          <p:spTgt spid="1139"/>
                                        </p:tgtEl>
                                      </p:cBhvr>
                                    </p:animEffect>
                                  </p:childTnLst>
                                </p:cTn>
                              </p:par>
                            </p:childTnLst>
                          </p:cTn>
                        </p:par>
                        <p:par>
                          <p:cTn fill="hold">
                            <p:stCondLst>
                              <p:cond delay="500"/>
                            </p:stCondLst>
                            <p:childTnLst>
                              <p:par>
                                <p:cTn fill="hold" nodeType="afterEffect" presetClass="entr" presetID="10" presetSubtype="0">
                                  <p:stCondLst>
                                    <p:cond delay="0"/>
                                  </p:stCondLst>
                                  <p:childTnLst>
                                    <p:set>
                                      <p:cBhvr>
                                        <p:cTn dur="1" fill="hold">
                                          <p:stCondLst>
                                            <p:cond delay="0"/>
                                          </p:stCondLst>
                                        </p:cTn>
                                        <p:tgtEl>
                                          <p:spTgt spid="1127"/>
                                        </p:tgtEl>
                                        <p:attrNameLst>
                                          <p:attrName>style.visibility</p:attrName>
                                        </p:attrNameLst>
                                      </p:cBhvr>
                                      <p:to>
                                        <p:strVal val="visible"/>
                                      </p:to>
                                    </p:set>
                                    <p:animEffect filter="fade" transition="in">
                                      <p:cBhvr>
                                        <p:cTn dur="550"/>
                                        <p:tgtEl>
                                          <p:spTgt spid="1127"/>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131"/>
                                        </p:tgtEl>
                                        <p:attrNameLst>
                                          <p:attrName>style.visibility</p:attrName>
                                        </p:attrNameLst>
                                      </p:cBhvr>
                                      <p:to>
                                        <p:strVal val="visible"/>
                                      </p:to>
                                    </p:set>
                                    <p:animEffect filter="fade" transition="in">
                                      <p:cBhvr>
                                        <p:cTn dur="500"/>
                                        <p:tgtEl>
                                          <p:spTgt spid="1131"/>
                                        </p:tgtEl>
                                      </p:cBhvr>
                                    </p:animEffect>
                                  </p:childTnLst>
                                </p:cTn>
                              </p:par>
                              <p:par>
                                <p:cTn fill="hold" nodeType="withEffect" presetClass="entr" presetID="10" presetSubtype="0">
                                  <p:stCondLst>
                                    <p:cond delay="0"/>
                                  </p:stCondLst>
                                  <p:childTnLst>
                                    <p:set>
                                      <p:cBhvr>
                                        <p:cTn dur="1" fill="hold">
                                          <p:stCondLst>
                                            <p:cond delay="0"/>
                                          </p:stCondLst>
                                        </p:cTn>
                                        <p:tgtEl>
                                          <p:spTgt spid="1132"/>
                                        </p:tgtEl>
                                        <p:attrNameLst>
                                          <p:attrName>style.visibility</p:attrName>
                                        </p:attrNameLst>
                                      </p:cBhvr>
                                      <p:to>
                                        <p:strVal val="visible"/>
                                      </p:to>
                                    </p:set>
                                    <p:animEffect filter="fade" transition="in">
                                      <p:cBhvr>
                                        <p:cTn dur="500"/>
                                        <p:tgtEl>
                                          <p:spTgt spid="1132"/>
                                        </p:tgtEl>
                                      </p:cBhvr>
                                    </p:animEffect>
                                  </p:childTnLst>
                                </p:cTn>
                              </p:par>
                              <p:par>
                                <p:cTn fill="hold" nodeType="withEffect" presetClass="entr" presetID="10" presetSubtype="0">
                                  <p:stCondLst>
                                    <p:cond delay="0"/>
                                  </p:stCondLst>
                                  <p:childTnLst>
                                    <p:set>
                                      <p:cBhvr>
                                        <p:cTn dur="1" fill="hold">
                                          <p:stCondLst>
                                            <p:cond delay="0"/>
                                          </p:stCondLst>
                                        </p:cTn>
                                        <p:tgtEl>
                                          <p:spTgt spid="1133"/>
                                        </p:tgtEl>
                                        <p:attrNameLst>
                                          <p:attrName>style.visibility</p:attrName>
                                        </p:attrNameLst>
                                      </p:cBhvr>
                                      <p:to>
                                        <p:strVal val="visible"/>
                                      </p:to>
                                    </p:set>
                                    <p:animEffect filter="fade" transition="in">
                                      <p:cBhvr>
                                        <p:cTn dur="500"/>
                                        <p:tgtEl>
                                          <p:spTgt spid="1133"/>
                                        </p:tgtEl>
                                      </p:cBhvr>
                                    </p:animEffect>
                                  </p:childTnLst>
                                </p:cTn>
                              </p:par>
                            </p:childTnLst>
                          </p:cTn>
                        </p:par>
                        <p:par>
                          <p:cTn fill="hold">
                            <p:stCondLst>
                              <p:cond delay="500"/>
                            </p:stCondLst>
                            <p:childTnLst>
                              <p:par>
                                <p:cTn fill="hold" nodeType="afterEffect" presetClass="entr" presetID="10" presetSubtype="0">
                                  <p:stCondLst>
                                    <p:cond delay="0"/>
                                  </p:stCondLst>
                                  <p:childTnLst>
                                    <p:set>
                                      <p:cBhvr>
                                        <p:cTn dur="1" fill="hold">
                                          <p:stCondLst>
                                            <p:cond delay="0"/>
                                          </p:stCondLst>
                                        </p:cTn>
                                        <p:tgtEl>
                                          <p:spTgt spid="1126"/>
                                        </p:tgtEl>
                                        <p:attrNameLst>
                                          <p:attrName>style.visibility</p:attrName>
                                        </p:attrNameLst>
                                      </p:cBhvr>
                                      <p:to>
                                        <p:strVal val="visible"/>
                                      </p:to>
                                    </p:set>
                                    <p:animEffect filter="fade" transition="in">
                                      <p:cBhvr>
                                        <p:cTn dur="650"/>
                                        <p:tgtEl>
                                          <p:spTgt spid="1126"/>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134"/>
                                        </p:tgtEl>
                                        <p:attrNameLst>
                                          <p:attrName>style.visibility</p:attrName>
                                        </p:attrNameLst>
                                      </p:cBhvr>
                                      <p:to>
                                        <p:strVal val="visible"/>
                                      </p:to>
                                    </p:set>
                                    <p:animEffect filter="fade" transition="in">
                                      <p:cBhvr>
                                        <p:cTn dur="500"/>
                                        <p:tgtEl>
                                          <p:spTgt spid="1134"/>
                                        </p:tgtEl>
                                      </p:cBhvr>
                                    </p:animEffect>
                                  </p:childTnLst>
                                </p:cTn>
                              </p:par>
                              <p:par>
                                <p:cTn fill="hold" nodeType="withEffect" presetClass="entr" presetID="10" presetSubtype="0">
                                  <p:stCondLst>
                                    <p:cond delay="0"/>
                                  </p:stCondLst>
                                  <p:childTnLst>
                                    <p:set>
                                      <p:cBhvr>
                                        <p:cTn dur="1" fill="hold">
                                          <p:stCondLst>
                                            <p:cond delay="0"/>
                                          </p:stCondLst>
                                        </p:cTn>
                                        <p:tgtEl>
                                          <p:spTgt spid="1135"/>
                                        </p:tgtEl>
                                        <p:attrNameLst>
                                          <p:attrName>style.visibility</p:attrName>
                                        </p:attrNameLst>
                                      </p:cBhvr>
                                      <p:to>
                                        <p:strVal val="visible"/>
                                      </p:to>
                                    </p:set>
                                    <p:animEffect filter="fade" transition="in">
                                      <p:cBhvr>
                                        <p:cTn dur="500"/>
                                        <p:tgtEl>
                                          <p:spTgt spid="1135"/>
                                        </p:tgtEl>
                                      </p:cBhvr>
                                    </p:animEffect>
                                  </p:childTnLst>
                                </p:cTn>
                              </p:par>
                              <p:par>
                                <p:cTn fill="hold" nodeType="withEffect" presetClass="entr" presetID="10" presetSubtype="0">
                                  <p:stCondLst>
                                    <p:cond delay="0"/>
                                  </p:stCondLst>
                                  <p:childTnLst>
                                    <p:set>
                                      <p:cBhvr>
                                        <p:cTn dur="1" fill="hold">
                                          <p:stCondLst>
                                            <p:cond delay="0"/>
                                          </p:stCondLst>
                                        </p:cTn>
                                        <p:tgtEl>
                                          <p:spTgt spid="1136"/>
                                        </p:tgtEl>
                                        <p:attrNameLst>
                                          <p:attrName>style.visibility</p:attrName>
                                        </p:attrNameLst>
                                      </p:cBhvr>
                                      <p:to>
                                        <p:strVal val="visible"/>
                                      </p:to>
                                    </p:set>
                                    <p:animEffect filter="fade" transition="in">
                                      <p:cBhvr>
                                        <p:cTn dur="500"/>
                                        <p:tgtEl>
                                          <p:spTgt spid="1136"/>
                                        </p:tgtEl>
                                      </p:cBhvr>
                                    </p:animEffect>
                                  </p:childTnLst>
                                </p:cTn>
                              </p:par>
                            </p:childTnLst>
                          </p:cTn>
                        </p:par>
                        <p:par>
                          <p:cTn fill="hold">
                            <p:stCondLst>
                              <p:cond delay="500"/>
                            </p:stCondLst>
                            <p:childTnLst>
                              <p:par>
                                <p:cTn fill="hold" nodeType="afterEffect" presetClass="entr" presetID="10" presetSubtype="0">
                                  <p:stCondLst>
                                    <p:cond delay="0"/>
                                  </p:stCondLst>
                                  <p:childTnLst>
                                    <p:set>
                                      <p:cBhvr>
                                        <p:cTn dur="1" fill="hold">
                                          <p:stCondLst>
                                            <p:cond delay="0"/>
                                          </p:stCondLst>
                                        </p:cTn>
                                        <p:tgtEl>
                                          <p:spTgt spid="1125"/>
                                        </p:tgtEl>
                                        <p:attrNameLst>
                                          <p:attrName>style.visibility</p:attrName>
                                        </p:attrNameLst>
                                      </p:cBhvr>
                                      <p:to>
                                        <p:strVal val="visible"/>
                                      </p:to>
                                    </p:set>
                                    <p:animEffect filter="fade" transition="in">
                                      <p:cBhvr>
                                        <p:cTn dur="550"/>
                                        <p:tgtEl>
                                          <p:spTgt spid="1125"/>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140"/>
                                        </p:tgtEl>
                                        <p:attrNameLst>
                                          <p:attrName>style.visibility</p:attrName>
                                        </p:attrNameLst>
                                      </p:cBhvr>
                                      <p:to>
                                        <p:strVal val="visible"/>
                                      </p:to>
                                    </p:set>
                                    <p:animEffect filter="fade" transition="in">
                                      <p:cBhvr>
                                        <p:cTn dur="500"/>
                                        <p:tgtEl>
                                          <p:spTgt spid="1140"/>
                                        </p:tgtEl>
                                      </p:cBhvr>
                                    </p:animEffect>
                                  </p:childTnLst>
                                </p:cTn>
                              </p:par>
                              <p:par>
                                <p:cTn fill="hold" nodeType="withEffect" presetClass="entr" presetID="10" presetSubtype="0">
                                  <p:stCondLst>
                                    <p:cond delay="0"/>
                                  </p:stCondLst>
                                  <p:childTnLst>
                                    <p:set>
                                      <p:cBhvr>
                                        <p:cTn dur="1" fill="hold">
                                          <p:stCondLst>
                                            <p:cond delay="0"/>
                                          </p:stCondLst>
                                        </p:cTn>
                                        <p:tgtEl>
                                          <p:spTgt spid="1141"/>
                                        </p:tgtEl>
                                        <p:attrNameLst>
                                          <p:attrName>style.visibility</p:attrName>
                                        </p:attrNameLst>
                                      </p:cBhvr>
                                      <p:to>
                                        <p:strVal val="visible"/>
                                      </p:to>
                                    </p:set>
                                    <p:animEffect filter="fade" transition="in">
                                      <p:cBhvr>
                                        <p:cTn dur="500"/>
                                        <p:tgtEl>
                                          <p:spTgt spid="1141"/>
                                        </p:tgtEl>
                                      </p:cBhvr>
                                    </p:animEffect>
                                  </p:childTnLst>
                                </p:cTn>
                              </p:par>
                              <p:par>
                                <p:cTn fill="hold" nodeType="withEffect" presetClass="entr" presetID="10" presetSubtype="0">
                                  <p:stCondLst>
                                    <p:cond delay="0"/>
                                  </p:stCondLst>
                                  <p:childTnLst>
                                    <p:set>
                                      <p:cBhvr>
                                        <p:cTn dur="1" fill="hold">
                                          <p:stCondLst>
                                            <p:cond delay="0"/>
                                          </p:stCondLst>
                                        </p:cTn>
                                        <p:tgtEl>
                                          <p:spTgt spid="1142"/>
                                        </p:tgtEl>
                                        <p:attrNameLst>
                                          <p:attrName>style.visibility</p:attrName>
                                        </p:attrNameLst>
                                      </p:cBhvr>
                                      <p:to>
                                        <p:strVal val="visible"/>
                                      </p:to>
                                    </p:set>
                                    <p:animEffect filter="fade" transition="in">
                                      <p:cBhvr>
                                        <p:cTn dur="500"/>
                                        <p:tgtEl>
                                          <p:spTgt spid="1142"/>
                                        </p:tgtEl>
                                      </p:cBhvr>
                                    </p:animEffect>
                                  </p:childTnLst>
                                </p:cTn>
                              </p:par>
                            </p:childTnLst>
                          </p:cTn>
                        </p:par>
                        <p:par>
                          <p:cTn fill="hold">
                            <p:stCondLst>
                              <p:cond delay="500"/>
                            </p:stCondLst>
                            <p:childTnLst>
                              <p:par>
                                <p:cTn fill="hold" nodeType="afterEffect" presetClass="entr" presetID="10" presetSubtype="0">
                                  <p:stCondLst>
                                    <p:cond delay="0"/>
                                  </p:stCondLst>
                                  <p:childTnLst>
                                    <p:set>
                                      <p:cBhvr>
                                        <p:cTn dur="1" fill="hold">
                                          <p:stCondLst>
                                            <p:cond delay="0"/>
                                          </p:stCondLst>
                                        </p:cTn>
                                        <p:tgtEl>
                                          <p:spTgt spid="1124"/>
                                        </p:tgtEl>
                                        <p:attrNameLst>
                                          <p:attrName>style.visibility</p:attrName>
                                        </p:attrNameLst>
                                      </p:cBhvr>
                                      <p:to>
                                        <p:strVal val="visible"/>
                                      </p:to>
                                    </p:set>
                                    <p:animEffect filter="fade" transition="in">
                                      <p:cBhvr>
                                        <p:cTn dur="550"/>
                                        <p:tgtEl>
                                          <p:spTgt spid="1124"/>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143"/>
                                        </p:tgtEl>
                                        <p:attrNameLst>
                                          <p:attrName>style.visibility</p:attrName>
                                        </p:attrNameLst>
                                      </p:cBhvr>
                                      <p:to>
                                        <p:strVal val="visible"/>
                                      </p:to>
                                    </p:set>
                                    <p:animEffect filter="fade" transition="in">
                                      <p:cBhvr>
                                        <p:cTn dur="500"/>
                                        <p:tgtEl>
                                          <p:spTgt spid="1143"/>
                                        </p:tgtEl>
                                      </p:cBhvr>
                                    </p:animEffect>
                                  </p:childTnLst>
                                </p:cTn>
                              </p:par>
                              <p:par>
                                <p:cTn fill="hold" nodeType="withEffect" presetClass="entr" presetID="10" presetSubtype="0">
                                  <p:stCondLst>
                                    <p:cond delay="0"/>
                                  </p:stCondLst>
                                  <p:childTnLst>
                                    <p:set>
                                      <p:cBhvr>
                                        <p:cTn dur="1" fill="hold">
                                          <p:stCondLst>
                                            <p:cond delay="0"/>
                                          </p:stCondLst>
                                        </p:cTn>
                                        <p:tgtEl>
                                          <p:spTgt spid="1144"/>
                                        </p:tgtEl>
                                        <p:attrNameLst>
                                          <p:attrName>style.visibility</p:attrName>
                                        </p:attrNameLst>
                                      </p:cBhvr>
                                      <p:to>
                                        <p:strVal val="visible"/>
                                      </p:to>
                                    </p:set>
                                    <p:animEffect filter="fade" transition="in">
                                      <p:cBhvr>
                                        <p:cTn dur="500"/>
                                        <p:tgtEl>
                                          <p:spTgt spid="1144"/>
                                        </p:tgtEl>
                                      </p:cBhvr>
                                    </p:animEffect>
                                  </p:childTnLst>
                                </p:cTn>
                              </p:par>
                              <p:par>
                                <p:cTn fill="hold" nodeType="withEffect" presetClass="entr" presetID="10" presetSubtype="0">
                                  <p:stCondLst>
                                    <p:cond delay="0"/>
                                  </p:stCondLst>
                                  <p:childTnLst>
                                    <p:set>
                                      <p:cBhvr>
                                        <p:cTn dur="1" fill="hold">
                                          <p:stCondLst>
                                            <p:cond delay="0"/>
                                          </p:stCondLst>
                                        </p:cTn>
                                        <p:tgtEl>
                                          <p:spTgt spid="1145"/>
                                        </p:tgtEl>
                                        <p:attrNameLst>
                                          <p:attrName>style.visibility</p:attrName>
                                        </p:attrNameLst>
                                      </p:cBhvr>
                                      <p:to>
                                        <p:strVal val="visible"/>
                                      </p:to>
                                    </p:set>
                                    <p:animEffect filter="fade" transition="in">
                                      <p:cBhvr>
                                        <p:cTn dur="500"/>
                                        <p:tgtEl>
                                          <p:spTgt spid="1145"/>
                                        </p:tgtEl>
                                      </p:cBhvr>
                                    </p:animEffect>
                                  </p:childTnLst>
                                </p:cTn>
                              </p:par>
                            </p:childTnLst>
                          </p:cTn>
                        </p:par>
                        <p:par>
                          <p:cTn fill="hold">
                            <p:stCondLst>
                              <p:cond delay="500"/>
                            </p:stCondLst>
                            <p:childTnLst>
                              <p:par>
                                <p:cTn fill="hold" nodeType="afterEffect" presetClass="entr" presetID="10" presetSubtype="0">
                                  <p:stCondLst>
                                    <p:cond delay="0"/>
                                  </p:stCondLst>
                                  <p:childTnLst>
                                    <p:set>
                                      <p:cBhvr>
                                        <p:cTn dur="1" fill="hold">
                                          <p:stCondLst>
                                            <p:cond delay="0"/>
                                          </p:stCondLst>
                                        </p:cTn>
                                        <p:tgtEl>
                                          <p:spTgt spid="1123"/>
                                        </p:tgtEl>
                                        <p:attrNameLst>
                                          <p:attrName>style.visibility</p:attrName>
                                        </p:attrNameLst>
                                      </p:cBhvr>
                                      <p:to>
                                        <p:strVal val="visible"/>
                                      </p:to>
                                    </p:set>
                                    <p:animEffect filter="fade" transition="in">
                                      <p:cBhvr>
                                        <p:cTn dur="650"/>
                                        <p:tgtEl>
                                          <p:spTgt spid="1123"/>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130"/>
                                        </p:tgtEl>
                                        <p:attrNameLst>
                                          <p:attrName>style.visibility</p:attrName>
                                        </p:attrNameLst>
                                      </p:cBhvr>
                                      <p:to>
                                        <p:strVal val="visible"/>
                                      </p:to>
                                    </p:set>
                                    <p:animEffect filter="fade" transition="in">
                                      <p:cBhvr>
                                        <p:cTn dur="500"/>
                                        <p:tgtEl>
                                          <p:spTgt spid="1130"/>
                                        </p:tgtEl>
                                      </p:cBhvr>
                                    </p:animEffect>
                                  </p:childTnLst>
                                </p:cTn>
                              </p:par>
                              <p:par>
                                <p:cTn fill="hold" nodeType="withEffect" presetClass="entr" presetID="10" presetSubtype="0">
                                  <p:stCondLst>
                                    <p:cond delay="0"/>
                                  </p:stCondLst>
                                  <p:childTnLst>
                                    <p:set>
                                      <p:cBhvr>
                                        <p:cTn dur="1" fill="hold">
                                          <p:stCondLst>
                                            <p:cond delay="0"/>
                                          </p:stCondLst>
                                        </p:cTn>
                                        <p:tgtEl>
                                          <p:spTgt spid="1128"/>
                                        </p:tgtEl>
                                        <p:attrNameLst>
                                          <p:attrName>style.visibility</p:attrName>
                                        </p:attrNameLst>
                                      </p:cBhvr>
                                      <p:to>
                                        <p:strVal val="visible"/>
                                      </p:to>
                                    </p:set>
                                    <p:animEffect filter="fade" transition="in">
                                      <p:cBhvr>
                                        <p:cTn dur="500"/>
                                        <p:tgtEl>
                                          <p:spTgt spid="1128"/>
                                        </p:tgtEl>
                                      </p:cBhvr>
                                    </p:animEffect>
                                  </p:childTnLst>
                                </p:cTn>
                              </p:par>
                            </p:childTnLst>
                          </p:cTn>
                        </p:par>
                        <p:par>
                          <p:cTn fill="hold">
                            <p:stCondLst>
                              <p:cond delay="500"/>
                            </p:stCondLst>
                            <p:childTnLst>
                              <p:par>
                                <p:cTn fill="hold" nodeType="afterEffect" presetClass="entr" presetID="10" presetSubtype="0">
                                  <p:stCondLst>
                                    <p:cond delay="0"/>
                                  </p:stCondLst>
                                  <p:childTnLst>
                                    <p:set>
                                      <p:cBhvr>
                                        <p:cTn dur="1" fill="hold">
                                          <p:stCondLst>
                                            <p:cond delay="0"/>
                                          </p:stCondLst>
                                        </p:cTn>
                                        <p:tgtEl>
                                          <p:spTgt spid="1149"/>
                                        </p:tgtEl>
                                        <p:attrNameLst>
                                          <p:attrName>style.visibility</p:attrName>
                                        </p:attrNameLst>
                                      </p:cBhvr>
                                      <p:to>
                                        <p:strVal val="visible"/>
                                      </p:to>
                                    </p:set>
                                    <p:animEffect filter="fade" transition="in">
                                      <p:cBhvr>
                                        <p:cTn dur="500"/>
                                        <p:tgtEl>
                                          <p:spTgt spid="1149"/>
                                        </p:tgtEl>
                                      </p:cBhvr>
                                    </p:animEffect>
                                  </p:childTnLst>
                                </p:cTn>
                              </p:par>
                              <p:par>
                                <p:cTn fill="hold" nodeType="withEffect" presetClass="entr" presetID="10" presetSubtype="0">
                                  <p:stCondLst>
                                    <p:cond delay="0"/>
                                  </p:stCondLst>
                                  <p:childTnLst>
                                    <p:set>
                                      <p:cBhvr>
                                        <p:cTn dur="1" fill="hold">
                                          <p:stCondLst>
                                            <p:cond delay="0"/>
                                          </p:stCondLst>
                                        </p:cTn>
                                        <p:tgtEl>
                                          <p:spTgt spid="1146"/>
                                        </p:tgtEl>
                                        <p:attrNameLst>
                                          <p:attrName>style.visibility</p:attrName>
                                        </p:attrNameLst>
                                      </p:cBhvr>
                                      <p:to>
                                        <p:strVal val="visible"/>
                                      </p:to>
                                    </p:set>
                                    <p:animEffect filter="fade" transition="in">
                                      <p:cBhvr>
                                        <p:cTn dur="500"/>
                                        <p:tgtEl>
                                          <p:spTgt spid="1146"/>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58" name="Shape 1158"/>
        <p:cNvGrpSpPr/>
        <p:nvPr/>
      </p:nvGrpSpPr>
      <p:grpSpPr>
        <a:xfrm>
          <a:off x="0" y="0"/>
          <a:ext cx="0" cy="0"/>
          <a:chOff x="0" y="0"/>
          <a:chExt cx="0" cy="0"/>
        </a:xfrm>
      </p:grpSpPr>
      <p:grpSp>
        <p:nvGrpSpPr>
          <p:cNvPr id="1159" name="Google Shape;1159;p100"/>
          <p:cNvGrpSpPr/>
          <p:nvPr/>
        </p:nvGrpSpPr>
        <p:grpSpPr>
          <a:xfrm>
            <a:off x="287921" y="6410880"/>
            <a:ext cx="8532000" cy="374400"/>
            <a:chOff x="322211" y="6410880"/>
            <a:chExt cx="8532000" cy="374400"/>
          </a:xfrm>
        </p:grpSpPr>
        <p:sp>
          <p:nvSpPr>
            <p:cNvPr id="1160" name="Google Shape;1160;p100"/>
            <p:cNvSpPr/>
            <p:nvPr/>
          </p:nvSpPr>
          <p:spPr>
            <a:xfrm>
              <a:off x="322211" y="6410880"/>
              <a:ext cx="8532000" cy="374400"/>
            </a:xfrm>
            <a:prstGeom prst="rect">
              <a:avLst/>
            </a:prstGeom>
            <a:noFill/>
            <a:ln cap="flat" cmpd="sng" w="22225">
              <a:solidFill>
                <a:srgbClr val="005BAD"/>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2400"/>
                <a:buFont typeface="Arial"/>
                <a:buNone/>
              </a:pPr>
              <a:r>
                <a:t/>
              </a:r>
              <a:endParaRPr b="0" i="0" sz="2400" u="none" cap="none" strike="noStrike">
                <a:solidFill>
                  <a:schemeClr val="dk1"/>
                </a:solidFill>
                <a:latin typeface="Arial"/>
                <a:ea typeface="Arial"/>
                <a:cs typeface="Arial"/>
                <a:sym typeface="Arial"/>
              </a:endParaRPr>
            </a:p>
          </p:txBody>
        </p:sp>
        <p:sp>
          <p:nvSpPr>
            <p:cNvPr id="1161" name="Google Shape;1161;p100"/>
            <p:cNvSpPr/>
            <p:nvPr/>
          </p:nvSpPr>
          <p:spPr>
            <a:xfrm>
              <a:off x="322212" y="6449705"/>
              <a:ext cx="8497800" cy="296700"/>
            </a:xfrm>
            <a:prstGeom prst="rect">
              <a:avLst/>
            </a:prstGeom>
            <a:solidFill>
              <a:srgbClr val="CCECFF">
                <a:alpha val="29800"/>
              </a:srgbClr>
            </a:solidFill>
            <a:ln cap="flat" cmpd="sng" w="9525">
              <a:solidFill>
                <a:srgbClr val="005BAD"/>
              </a:solidFill>
              <a:prstDash val="dash"/>
              <a:round/>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2400"/>
                <a:buFont typeface="Arial"/>
                <a:buNone/>
              </a:pPr>
              <a:r>
                <a:t/>
              </a:r>
              <a:endParaRPr b="0" i="0" sz="2400" u="none" cap="none" strike="noStrike">
                <a:solidFill>
                  <a:schemeClr val="dk1"/>
                </a:solidFill>
                <a:latin typeface="Arial"/>
                <a:ea typeface="Arial"/>
                <a:cs typeface="Arial"/>
                <a:sym typeface="Arial"/>
              </a:endParaRPr>
            </a:p>
          </p:txBody>
        </p:sp>
      </p:grpSp>
      <p:sp>
        <p:nvSpPr>
          <p:cNvPr id="1162" name="Google Shape;1162;p100"/>
          <p:cNvSpPr txBox="1"/>
          <p:nvPr/>
        </p:nvSpPr>
        <p:spPr>
          <a:xfrm>
            <a:off x="0" y="1049238"/>
            <a:ext cx="9144000" cy="400200"/>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Clr>
                <a:srgbClr val="000000"/>
              </a:buClr>
              <a:buSzPts val="2000"/>
              <a:buFont typeface="Arial"/>
              <a:buNone/>
            </a:pPr>
            <a:r>
              <a:rPr lang="ja-JP" sz="2000">
                <a:solidFill>
                  <a:srgbClr val="000000"/>
                </a:solidFill>
                <a:latin typeface="Arial"/>
                <a:ea typeface="Arial"/>
                <a:cs typeface="Arial"/>
                <a:sym typeface="Arial"/>
              </a:rPr>
              <a:t>納税の義務は憲法で定められています。</a:t>
            </a:r>
            <a:endParaRPr/>
          </a:p>
        </p:txBody>
      </p:sp>
      <p:sp>
        <p:nvSpPr>
          <p:cNvPr id="1163" name="Google Shape;1163;p100"/>
          <p:cNvSpPr txBox="1"/>
          <p:nvPr/>
        </p:nvSpPr>
        <p:spPr>
          <a:xfrm>
            <a:off x="762245" y="6473251"/>
            <a:ext cx="7171500" cy="2616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ja-JP" sz="1100">
                <a:solidFill>
                  <a:srgbClr val="005BAD"/>
                </a:solidFill>
                <a:latin typeface="MS PGothic"/>
                <a:ea typeface="MS PGothic"/>
                <a:cs typeface="MS PGothic"/>
                <a:sym typeface="MS PGothic"/>
              </a:rPr>
              <a:t>調べてみよう </a:t>
            </a:r>
            <a:r>
              <a:rPr b="1" lang="ja-JP" sz="1100">
                <a:solidFill>
                  <a:srgbClr val="005BAD"/>
                </a:solidFill>
                <a:latin typeface="Arial"/>
                <a:ea typeface="Arial"/>
                <a:cs typeface="Arial"/>
                <a:sym typeface="Arial"/>
              </a:rPr>
              <a:t>： </a:t>
            </a:r>
            <a:r>
              <a:rPr b="1" lang="ja-JP" sz="1100">
                <a:solidFill>
                  <a:srgbClr val="005BAD"/>
                </a:solidFill>
                <a:latin typeface="MS PGothic"/>
                <a:ea typeface="MS PGothic"/>
                <a:cs typeface="MS PGothic"/>
                <a:sym typeface="MS PGothic"/>
              </a:rPr>
              <a:t>納税の義務</a:t>
            </a:r>
            <a:r>
              <a:rPr b="1" lang="ja-JP" sz="1100">
                <a:solidFill>
                  <a:schemeClr val="dk1"/>
                </a:solidFill>
                <a:latin typeface="Arial"/>
                <a:ea typeface="Arial"/>
                <a:cs typeface="Arial"/>
                <a:sym typeface="Arial"/>
              </a:rPr>
              <a:t>　</a:t>
            </a:r>
            <a:r>
              <a:rPr lang="ja-JP" sz="1100" u="sng">
                <a:solidFill>
                  <a:schemeClr val="dk1"/>
                </a:solidFill>
                <a:latin typeface="Arial"/>
                <a:ea typeface="Arial"/>
                <a:cs typeface="Arial"/>
                <a:sym typeface="Arial"/>
                <a:hlinkClick r:id="rId3">
                  <a:extLst>
                    <a:ext uri="{A12FA001-AC4F-418D-AE19-62706E023703}">
                      <ahyp:hlinkClr val="tx"/>
                    </a:ext>
                  </a:extLst>
                </a:hlinkClick>
              </a:rPr>
              <a:t>https://www.nta.go.jp/taxes/kids/hatten/page14.htm</a:t>
            </a:r>
            <a:endParaRPr sz="1100">
              <a:solidFill>
                <a:schemeClr val="dk1"/>
              </a:solidFill>
              <a:latin typeface="MS PGothic"/>
              <a:ea typeface="MS PGothic"/>
              <a:cs typeface="MS PGothic"/>
              <a:sym typeface="MS PGothic"/>
            </a:endParaRPr>
          </a:p>
        </p:txBody>
      </p:sp>
      <p:sp>
        <p:nvSpPr>
          <p:cNvPr id="1164" name="Google Shape;1164;p100"/>
          <p:cNvSpPr txBox="1"/>
          <p:nvPr>
            <p:ph idx="12" type="sldNum"/>
          </p:nvPr>
        </p:nvSpPr>
        <p:spPr>
          <a:xfrm>
            <a:off x="8769893" y="6443281"/>
            <a:ext cx="374100" cy="298500"/>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None/>
            </a:pPr>
            <a:fld id="{00000000-1234-1234-1234-123412341234}" type="slidenum">
              <a:rPr lang="ja-JP"/>
              <a:t>‹#›</a:t>
            </a:fld>
            <a:endParaRPr/>
          </a:p>
        </p:txBody>
      </p:sp>
      <p:grpSp>
        <p:nvGrpSpPr>
          <p:cNvPr id="1165" name="Google Shape;1165;p100"/>
          <p:cNvGrpSpPr/>
          <p:nvPr/>
        </p:nvGrpSpPr>
        <p:grpSpPr>
          <a:xfrm>
            <a:off x="323849" y="1511737"/>
            <a:ext cx="8506500" cy="639900"/>
            <a:chOff x="323849" y="1511737"/>
            <a:chExt cx="8506500" cy="639900"/>
          </a:xfrm>
        </p:grpSpPr>
        <p:sp>
          <p:nvSpPr>
            <p:cNvPr id="1166" name="Google Shape;1166;p100"/>
            <p:cNvSpPr/>
            <p:nvPr/>
          </p:nvSpPr>
          <p:spPr>
            <a:xfrm>
              <a:off x="323849" y="1511737"/>
              <a:ext cx="8506500" cy="639900"/>
            </a:xfrm>
            <a:prstGeom prst="rect">
              <a:avLst/>
            </a:prstGeom>
            <a:solidFill>
              <a:schemeClr val="lt1"/>
            </a:solidFill>
            <a:ln cap="flat" cmpd="sng" w="9525">
              <a:solidFill>
                <a:srgbClr val="005BAD"/>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2400"/>
                <a:buFont typeface="Arial"/>
                <a:buNone/>
              </a:pPr>
              <a:r>
                <a:t/>
              </a:r>
              <a:endParaRPr b="0" i="0" sz="2400" u="none" cap="none" strike="noStrike">
                <a:solidFill>
                  <a:schemeClr val="dk1"/>
                </a:solidFill>
                <a:latin typeface="Arial"/>
                <a:ea typeface="Arial"/>
                <a:cs typeface="Arial"/>
                <a:sym typeface="Arial"/>
              </a:endParaRPr>
            </a:p>
          </p:txBody>
        </p:sp>
        <p:sp>
          <p:nvSpPr>
            <p:cNvPr id="1167" name="Google Shape;1167;p100"/>
            <p:cNvSpPr/>
            <p:nvPr/>
          </p:nvSpPr>
          <p:spPr>
            <a:xfrm>
              <a:off x="323850" y="1511737"/>
              <a:ext cx="2019600" cy="639900"/>
            </a:xfrm>
            <a:prstGeom prst="rect">
              <a:avLst/>
            </a:prstGeom>
            <a:solidFill>
              <a:srgbClr val="005BAD"/>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Arial"/>
                <a:buNone/>
              </a:pPr>
              <a:r>
                <a:rPr lang="ja-JP" sz="1800">
                  <a:solidFill>
                    <a:schemeClr val="lt1"/>
                  </a:solidFill>
                  <a:latin typeface="Arial"/>
                  <a:ea typeface="Arial"/>
                  <a:cs typeface="Arial"/>
                  <a:sym typeface="Arial"/>
                </a:rPr>
                <a:t>日本国憲法</a:t>
              </a:r>
              <a:endParaRPr sz="1800">
                <a:solidFill>
                  <a:schemeClr val="lt1"/>
                </a:solidFill>
                <a:latin typeface="Arial"/>
                <a:ea typeface="Arial"/>
                <a:cs typeface="Arial"/>
                <a:sym typeface="Arial"/>
              </a:endParaRPr>
            </a:p>
            <a:p>
              <a:pPr indent="0" lvl="0" marL="0" marR="0" rtl="0" algn="ctr">
                <a:lnSpc>
                  <a:spcPct val="100000"/>
                </a:lnSpc>
                <a:spcBef>
                  <a:spcPts val="0"/>
                </a:spcBef>
                <a:spcAft>
                  <a:spcPts val="0"/>
                </a:spcAft>
                <a:buClr>
                  <a:schemeClr val="lt1"/>
                </a:buClr>
                <a:buSzPts val="1600"/>
                <a:buFont typeface="Arial"/>
                <a:buNone/>
              </a:pPr>
              <a:r>
                <a:rPr b="0" i="0" lang="ja-JP" sz="1600" u="none" cap="none" strike="noStrike">
                  <a:solidFill>
                    <a:schemeClr val="lt1"/>
                  </a:solidFill>
                  <a:latin typeface="Arial"/>
                  <a:ea typeface="Arial"/>
                  <a:cs typeface="Arial"/>
                  <a:sym typeface="Arial"/>
                </a:rPr>
                <a:t>第</a:t>
              </a:r>
              <a:r>
                <a:rPr b="0" i="0" lang="ja-JP" sz="1800" u="none" cap="none" strike="noStrike">
                  <a:solidFill>
                    <a:schemeClr val="lt1"/>
                  </a:solidFill>
                  <a:latin typeface="Arial"/>
                  <a:ea typeface="Arial"/>
                  <a:cs typeface="Arial"/>
                  <a:sym typeface="Arial"/>
                </a:rPr>
                <a:t>３０</a:t>
              </a:r>
              <a:r>
                <a:rPr b="0" i="0" lang="ja-JP" sz="1600" u="none" cap="none" strike="noStrike">
                  <a:solidFill>
                    <a:schemeClr val="lt1"/>
                  </a:solidFill>
                  <a:latin typeface="Arial"/>
                  <a:ea typeface="Arial"/>
                  <a:cs typeface="Arial"/>
                  <a:sym typeface="Arial"/>
                </a:rPr>
                <a:t>条</a:t>
              </a:r>
              <a:endParaRPr b="0" i="0" sz="1800" u="none" cap="none" strike="noStrike">
                <a:solidFill>
                  <a:schemeClr val="lt1"/>
                </a:solidFill>
                <a:latin typeface="Arial"/>
                <a:ea typeface="Arial"/>
                <a:cs typeface="Arial"/>
                <a:sym typeface="Arial"/>
              </a:endParaRPr>
            </a:p>
          </p:txBody>
        </p:sp>
      </p:grpSp>
      <p:sp>
        <p:nvSpPr>
          <p:cNvPr id="1168" name="Google Shape;1168;p100"/>
          <p:cNvSpPr/>
          <p:nvPr/>
        </p:nvSpPr>
        <p:spPr>
          <a:xfrm>
            <a:off x="2494445" y="1633717"/>
            <a:ext cx="6226500" cy="4002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ja-JP" sz="1800">
                <a:solidFill>
                  <a:srgbClr val="005BAD"/>
                </a:solidFill>
                <a:latin typeface="Arial"/>
                <a:ea typeface="Arial"/>
                <a:cs typeface="Arial"/>
                <a:sym typeface="Arial"/>
              </a:rPr>
              <a:t>国民は、法律の定めるところにより、納税の義務を負ふ。</a:t>
            </a:r>
            <a:endParaRPr sz="1200"/>
          </a:p>
        </p:txBody>
      </p:sp>
      <p:sp>
        <p:nvSpPr>
          <p:cNvPr id="1169" name="Google Shape;1169;p100"/>
          <p:cNvSpPr txBox="1"/>
          <p:nvPr/>
        </p:nvSpPr>
        <p:spPr>
          <a:xfrm>
            <a:off x="240030" y="134966"/>
            <a:ext cx="8771100" cy="457200"/>
          </a:xfrm>
          <a:prstGeom prst="rect">
            <a:avLst/>
          </a:prstGeom>
          <a:no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rPr lang="ja-JP" sz="2500">
                <a:solidFill>
                  <a:srgbClr val="005BAD"/>
                </a:solidFill>
                <a:latin typeface="Arial"/>
                <a:ea typeface="Arial"/>
                <a:cs typeface="Arial"/>
                <a:sym typeface="Arial"/>
              </a:rPr>
              <a:t>２</a:t>
            </a:r>
            <a:r>
              <a:rPr lang="ja-JP" sz="2200">
                <a:solidFill>
                  <a:srgbClr val="005BAD"/>
                </a:solidFill>
                <a:latin typeface="Arial"/>
                <a:ea typeface="Arial"/>
                <a:cs typeface="Arial"/>
                <a:sym typeface="Arial"/>
              </a:rPr>
              <a:t>. </a:t>
            </a:r>
            <a:r>
              <a:rPr lang="ja-JP" sz="2200">
                <a:solidFill>
                  <a:schemeClr val="dk1"/>
                </a:solidFill>
                <a:latin typeface="Arial"/>
                <a:ea typeface="Arial"/>
                <a:cs typeface="Arial"/>
                <a:sym typeface="Arial"/>
              </a:rPr>
              <a:t>納税の義務と公平な税金</a:t>
            </a:r>
            <a:endParaRPr/>
          </a:p>
        </p:txBody>
      </p:sp>
      <p:grpSp>
        <p:nvGrpSpPr>
          <p:cNvPr id="1170" name="Google Shape;1170;p100"/>
          <p:cNvGrpSpPr/>
          <p:nvPr/>
        </p:nvGrpSpPr>
        <p:grpSpPr>
          <a:xfrm>
            <a:off x="-29058" y="6108949"/>
            <a:ext cx="832642" cy="749314"/>
            <a:chOff x="-35154" y="5996310"/>
            <a:chExt cx="945432" cy="850816"/>
          </a:xfrm>
        </p:grpSpPr>
        <p:sp>
          <p:nvSpPr>
            <p:cNvPr id="1171" name="Google Shape;1171;p100"/>
            <p:cNvSpPr/>
            <p:nvPr/>
          </p:nvSpPr>
          <p:spPr>
            <a:xfrm rot="5400000">
              <a:off x="29730" y="6013481"/>
              <a:ext cx="803912" cy="863377"/>
            </a:xfrm>
            <a:custGeom>
              <a:rect b="b" l="l" r="r" t="t"/>
              <a:pathLst>
                <a:path extrusionOk="0" h="863377" w="803912">
                  <a:moveTo>
                    <a:pt x="0" y="529098"/>
                  </a:moveTo>
                  <a:cubicBezTo>
                    <a:pt x="0" y="236885"/>
                    <a:pt x="236885" y="0"/>
                    <a:pt x="529098" y="0"/>
                  </a:cubicBezTo>
                  <a:cubicBezTo>
                    <a:pt x="602151" y="0"/>
                    <a:pt x="671747" y="14806"/>
                    <a:pt x="735047" y="41580"/>
                  </a:cubicBezTo>
                  <a:lnTo>
                    <a:pt x="803912" y="78958"/>
                  </a:lnTo>
                  <a:lnTo>
                    <a:pt x="803912" y="863377"/>
                  </a:lnTo>
                  <a:lnTo>
                    <a:pt x="122089" y="863377"/>
                  </a:lnTo>
                  <a:lnTo>
                    <a:pt x="90362" y="824922"/>
                  </a:lnTo>
                  <a:cubicBezTo>
                    <a:pt x="33312" y="740478"/>
                    <a:pt x="0" y="638678"/>
                    <a:pt x="0" y="529098"/>
                  </a:cubicBezTo>
                  <a:close/>
                </a:path>
              </a:pathLst>
            </a:custGeom>
            <a:solidFill>
              <a:srgbClr val="DCF8C0"/>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1172" name="Google Shape;1172;p100"/>
            <p:cNvSpPr/>
            <p:nvPr/>
          </p:nvSpPr>
          <p:spPr>
            <a:xfrm rot="5400000">
              <a:off x="29731" y="5966578"/>
              <a:ext cx="850815" cy="910278"/>
            </a:xfrm>
            <a:custGeom>
              <a:rect b="b" l="l" r="r" t="t"/>
              <a:pathLst>
                <a:path extrusionOk="0" h="910278" w="850815">
                  <a:moveTo>
                    <a:pt x="0" y="576000"/>
                  </a:moveTo>
                  <a:cubicBezTo>
                    <a:pt x="0" y="257884"/>
                    <a:pt x="257884" y="0"/>
                    <a:pt x="576000" y="0"/>
                  </a:cubicBezTo>
                  <a:cubicBezTo>
                    <a:pt x="655529" y="0"/>
                    <a:pt x="731294" y="16118"/>
                    <a:pt x="800205" y="45266"/>
                  </a:cubicBezTo>
                  <a:lnTo>
                    <a:pt x="850815" y="72735"/>
                  </a:lnTo>
                  <a:lnTo>
                    <a:pt x="850815" y="125859"/>
                  </a:lnTo>
                  <a:lnTo>
                    <a:pt x="781950" y="88481"/>
                  </a:lnTo>
                  <a:cubicBezTo>
                    <a:pt x="718650" y="61707"/>
                    <a:pt x="649054" y="46901"/>
                    <a:pt x="576001" y="46901"/>
                  </a:cubicBezTo>
                  <a:cubicBezTo>
                    <a:pt x="283788" y="46901"/>
                    <a:pt x="46903" y="283786"/>
                    <a:pt x="46903" y="575999"/>
                  </a:cubicBezTo>
                  <a:cubicBezTo>
                    <a:pt x="46903" y="685579"/>
                    <a:pt x="80215" y="787379"/>
                    <a:pt x="137265" y="871823"/>
                  </a:cubicBezTo>
                  <a:lnTo>
                    <a:pt x="168992" y="910278"/>
                  </a:lnTo>
                  <a:lnTo>
                    <a:pt x="108463" y="910278"/>
                  </a:lnTo>
                  <a:lnTo>
                    <a:pt x="98372" y="898047"/>
                  </a:lnTo>
                  <a:cubicBezTo>
                    <a:pt x="36265" y="806117"/>
                    <a:pt x="0" y="695294"/>
                    <a:pt x="0" y="576000"/>
                  </a:cubicBezTo>
                  <a:close/>
                </a:path>
              </a:pathLst>
            </a:custGeom>
            <a:solidFill>
              <a:srgbClr val="005BAD"/>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1173" name="Google Shape;1173;p100"/>
            <p:cNvSpPr txBox="1"/>
            <p:nvPr/>
          </p:nvSpPr>
          <p:spPr>
            <a:xfrm>
              <a:off x="-35154" y="6181034"/>
              <a:ext cx="825600" cy="584700"/>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b="1" i="0" lang="ja-JP" sz="1400">
                  <a:solidFill>
                    <a:srgbClr val="005BAD"/>
                  </a:solidFill>
                  <a:latin typeface="MS PGothic"/>
                  <a:ea typeface="MS PGothic"/>
                  <a:cs typeface="MS PGothic"/>
                  <a:sym typeface="MS PGothic"/>
                </a:rPr>
                <a:t>もっと</a:t>
              </a:r>
              <a:endParaRPr b="1" i="0" sz="1400">
                <a:solidFill>
                  <a:srgbClr val="005BAD"/>
                </a:solidFill>
                <a:latin typeface="MS PGothic"/>
                <a:ea typeface="MS PGothic"/>
                <a:cs typeface="MS PGothic"/>
                <a:sym typeface="MS PGothic"/>
              </a:endParaRPr>
            </a:p>
            <a:p>
              <a:pPr indent="0" lvl="0" marL="0" marR="0" rtl="0" algn="ctr">
                <a:spcBef>
                  <a:spcPts val="0"/>
                </a:spcBef>
                <a:spcAft>
                  <a:spcPts val="0"/>
                </a:spcAft>
                <a:buNone/>
              </a:pPr>
              <a:r>
                <a:rPr b="1" lang="ja-JP" sz="1400">
                  <a:solidFill>
                    <a:srgbClr val="005BAD"/>
                  </a:solidFill>
                  <a:latin typeface="MS PGothic"/>
                  <a:ea typeface="MS PGothic"/>
                  <a:cs typeface="MS PGothic"/>
                  <a:sym typeface="MS PGothic"/>
                </a:rPr>
                <a:t>詳しく</a:t>
              </a:r>
              <a:endParaRPr b="1" i="0" sz="1400">
                <a:solidFill>
                  <a:srgbClr val="005BAD"/>
                </a:solidFill>
                <a:latin typeface="MS PGothic"/>
                <a:ea typeface="MS PGothic"/>
                <a:cs typeface="MS PGothic"/>
                <a:sym typeface="MS PGothic"/>
              </a:endParaRPr>
            </a:p>
          </p:txBody>
        </p:sp>
      </p:grpSp>
      <p:pic>
        <p:nvPicPr>
          <p:cNvPr id="1174" name="Google Shape;1174;p100"/>
          <p:cNvPicPr preferRelativeResize="0"/>
          <p:nvPr/>
        </p:nvPicPr>
        <p:blipFill rotWithShape="1">
          <a:blip r:embed="rId4">
            <a:alphaModFix/>
          </a:blip>
          <a:srcRect b="0" l="0" r="0" t="-1358"/>
          <a:stretch/>
        </p:blipFill>
        <p:spPr>
          <a:xfrm>
            <a:off x="7053799" y="2633382"/>
            <a:ext cx="1522642" cy="1652220"/>
          </a:xfrm>
          <a:prstGeom prst="rect">
            <a:avLst/>
          </a:prstGeom>
          <a:noFill/>
          <a:ln>
            <a:noFill/>
          </a:ln>
        </p:spPr>
      </p:pic>
      <p:sp>
        <p:nvSpPr>
          <p:cNvPr id="1175" name="Google Shape;1175;p100"/>
          <p:cNvSpPr/>
          <p:nvPr/>
        </p:nvSpPr>
        <p:spPr>
          <a:xfrm>
            <a:off x="4152738" y="5470644"/>
            <a:ext cx="4858200" cy="639900"/>
          </a:xfrm>
          <a:prstGeom prst="rect">
            <a:avLst/>
          </a:prstGeom>
          <a:no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rPr lang="ja-JP" sz="1800">
                <a:solidFill>
                  <a:srgbClr val="005BAD"/>
                </a:solidFill>
                <a:latin typeface="Arial"/>
                <a:ea typeface="Arial"/>
                <a:cs typeface="Arial"/>
                <a:sym typeface="Arial"/>
              </a:rPr>
              <a:t>⇒ワークに取り組んで考えてみよう！</a:t>
            </a:r>
            <a:endParaRPr/>
          </a:p>
        </p:txBody>
      </p:sp>
      <p:pic>
        <p:nvPicPr>
          <p:cNvPr descr="挿絵 が含まれている画像&#10;&#10;自動的に生成された説明" id="1176" name="Google Shape;1176;p100"/>
          <p:cNvPicPr preferRelativeResize="0"/>
          <p:nvPr/>
        </p:nvPicPr>
        <p:blipFill rotWithShape="1">
          <a:blip r:embed="rId5">
            <a:alphaModFix/>
          </a:blip>
          <a:srcRect b="0" l="0" r="0" t="0"/>
          <a:stretch/>
        </p:blipFill>
        <p:spPr>
          <a:xfrm>
            <a:off x="818081" y="4306503"/>
            <a:ext cx="1824426" cy="1184508"/>
          </a:xfrm>
          <a:prstGeom prst="rect">
            <a:avLst/>
          </a:prstGeom>
          <a:noFill/>
          <a:ln>
            <a:noFill/>
          </a:ln>
        </p:spPr>
      </p:pic>
      <p:grpSp>
        <p:nvGrpSpPr>
          <p:cNvPr id="1177" name="Google Shape;1177;p100"/>
          <p:cNvGrpSpPr/>
          <p:nvPr/>
        </p:nvGrpSpPr>
        <p:grpSpPr>
          <a:xfrm>
            <a:off x="818081" y="2655421"/>
            <a:ext cx="6053100" cy="1423960"/>
            <a:chOff x="818081" y="2552178"/>
            <a:chExt cx="6053100" cy="1423960"/>
          </a:xfrm>
        </p:grpSpPr>
        <p:sp>
          <p:nvSpPr>
            <p:cNvPr id="1178" name="Google Shape;1178;p100"/>
            <p:cNvSpPr/>
            <p:nvPr/>
          </p:nvSpPr>
          <p:spPr>
            <a:xfrm>
              <a:off x="818081" y="2552178"/>
              <a:ext cx="6053100" cy="1035000"/>
            </a:xfrm>
            <a:prstGeom prst="roundRect">
              <a:avLst>
                <a:gd fmla="val 9305" name="adj"/>
              </a:avLst>
            </a:prstGeom>
            <a:solidFill>
              <a:srgbClr val="CEECFE"/>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rPr lang="ja-JP" sz="1900">
                  <a:solidFill>
                    <a:schemeClr val="dk1"/>
                  </a:solidFill>
                  <a:latin typeface="Arial"/>
                  <a:ea typeface="Arial"/>
                  <a:cs typeface="Arial"/>
                  <a:sym typeface="Arial"/>
                </a:rPr>
                <a:t>納税の義務を果たしてもらうためには、</a:t>
              </a:r>
              <a:endParaRPr sz="1900">
                <a:solidFill>
                  <a:schemeClr val="dk1"/>
                </a:solidFill>
                <a:latin typeface="Arial"/>
                <a:ea typeface="Arial"/>
                <a:cs typeface="Arial"/>
                <a:sym typeface="Arial"/>
              </a:endParaRPr>
            </a:p>
            <a:p>
              <a:pPr indent="0" lvl="0" marL="0" marR="0" rtl="0" algn="ctr">
                <a:spcBef>
                  <a:spcPts val="500"/>
                </a:spcBef>
                <a:spcAft>
                  <a:spcPts val="0"/>
                </a:spcAft>
                <a:buNone/>
              </a:pPr>
              <a:r>
                <a:rPr lang="ja-JP" sz="1900">
                  <a:solidFill>
                    <a:schemeClr val="dk1"/>
                  </a:solidFill>
                  <a:latin typeface="Arial"/>
                  <a:ea typeface="Arial"/>
                  <a:cs typeface="Arial"/>
                  <a:sym typeface="Arial"/>
                </a:rPr>
                <a:t>国民の</a:t>
              </a:r>
              <a:r>
                <a:rPr lang="ja-JP" sz="2300">
                  <a:solidFill>
                    <a:srgbClr val="005BAD"/>
                  </a:solidFill>
                  <a:latin typeface="Arial"/>
                  <a:ea typeface="Arial"/>
                  <a:cs typeface="Arial"/>
                  <a:sym typeface="Arial"/>
                </a:rPr>
                <a:t>公平感（納得感）</a:t>
              </a:r>
              <a:r>
                <a:rPr lang="ja-JP" sz="1900">
                  <a:solidFill>
                    <a:schemeClr val="dk1"/>
                  </a:solidFill>
                  <a:latin typeface="Arial"/>
                  <a:ea typeface="Arial"/>
                  <a:cs typeface="Arial"/>
                  <a:sym typeface="Arial"/>
                </a:rPr>
                <a:t>が必要です。</a:t>
              </a:r>
              <a:endParaRPr/>
            </a:p>
          </p:txBody>
        </p:sp>
        <p:sp>
          <p:nvSpPr>
            <p:cNvPr id="1179" name="Google Shape;1179;p100"/>
            <p:cNvSpPr/>
            <p:nvPr/>
          </p:nvSpPr>
          <p:spPr>
            <a:xfrm>
              <a:off x="5939793" y="3433527"/>
              <a:ext cx="693337" cy="542611"/>
            </a:xfrm>
            <a:custGeom>
              <a:rect b="b" l="l" r="r" t="t"/>
              <a:pathLst>
                <a:path extrusionOk="0" h="542611" w="693337">
                  <a:moveTo>
                    <a:pt x="0" y="145701"/>
                  </a:moveTo>
                  <a:lnTo>
                    <a:pt x="0" y="145701"/>
                  </a:lnTo>
                  <a:lnTo>
                    <a:pt x="693337" y="542611"/>
                  </a:lnTo>
                  <a:lnTo>
                    <a:pt x="567732" y="0"/>
                  </a:lnTo>
                  <a:lnTo>
                    <a:pt x="0" y="145701"/>
                  </a:lnTo>
                  <a:close/>
                </a:path>
              </a:pathLst>
            </a:custGeom>
            <a:solidFill>
              <a:srgbClr val="CEECFE"/>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900">
                <a:solidFill>
                  <a:schemeClr val="dk1"/>
                </a:solidFill>
                <a:latin typeface="Arial"/>
                <a:ea typeface="Arial"/>
                <a:cs typeface="Arial"/>
                <a:sym typeface="Arial"/>
              </a:endParaRPr>
            </a:p>
          </p:txBody>
        </p:sp>
      </p:grpSp>
      <p:grpSp>
        <p:nvGrpSpPr>
          <p:cNvPr id="1180" name="Google Shape;1180;p100"/>
          <p:cNvGrpSpPr/>
          <p:nvPr/>
        </p:nvGrpSpPr>
        <p:grpSpPr>
          <a:xfrm>
            <a:off x="2842617" y="4519039"/>
            <a:ext cx="4676400" cy="851784"/>
            <a:chOff x="2575220" y="4314812"/>
            <a:chExt cx="4676400" cy="851784"/>
          </a:xfrm>
        </p:grpSpPr>
        <p:sp>
          <p:nvSpPr>
            <p:cNvPr id="1181" name="Google Shape;1181;p100"/>
            <p:cNvSpPr/>
            <p:nvPr/>
          </p:nvSpPr>
          <p:spPr>
            <a:xfrm>
              <a:off x="2575220" y="4314812"/>
              <a:ext cx="4676400" cy="618300"/>
            </a:xfrm>
            <a:prstGeom prst="roundRect">
              <a:avLst>
                <a:gd fmla="val 16667" name="adj"/>
              </a:avLst>
            </a:prstGeom>
            <a:solidFill>
              <a:srgbClr val="CEECFE"/>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rPr lang="ja-JP" sz="1900">
                  <a:solidFill>
                    <a:schemeClr val="dk1"/>
                  </a:solidFill>
                  <a:latin typeface="Arial"/>
                  <a:ea typeface="Arial"/>
                  <a:cs typeface="Arial"/>
                  <a:sym typeface="Arial"/>
                </a:rPr>
                <a:t>公平感とは？？</a:t>
              </a:r>
              <a:endParaRPr sz="1900">
                <a:solidFill>
                  <a:schemeClr val="dk1"/>
                </a:solidFill>
                <a:latin typeface="Arial"/>
                <a:ea typeface="Arial"/>
                <a:cs typeface="Arial"/>
                <a:sym typeface="Arial"/>
              </a:endParaRPr>
            </a:p>
          </p:txBody>
        </p:sp>
        <p:sp>
          <p:nvSpPr>
            <p:cNvPr id="1182" name="Google Shape;1182;p100"/>
            <p:cNvSpPr/>
            <p:nvPr/>
          </p:nvSpPr>
          <p:spPr>
            <a:xfrm flipH="1">
              <a:off x="2705985" y="4623985"/>
              <a:ext cx="693337" cy="542611"/>
            </a:xfrm>
            <a:custGeom>
              <a:rect b="b" l="l" r="r" t="t"/>
              <a:pathLst>
                <a:path extrusionOk="0" h="542611" w="693337">
                  <a:moveTo>
                    <a:pt x="0" y="145701"/>
                  </a:moveTo>
                  <a:lnTo>
                    <a:pt x="0" y="145701"/>
                  </a:lnTo>
                  <a:lnTo>
                    <a:pt x="693337" y="542611"/>
                  </a:lnTo>
                  <a:lnTo>
                    <a:pt x="567732" y="0"/>
                  </a:lnTo>
                  <a:lnTo>
                    <a:pt x="0" y="145701"/>
                  </a:lnTo>
                  <a:close/>
                </a:path>
              </a:pathLst>
            </a:custGeom>
            <a:solidFill>
              <a:srgbClr val="CEECFE"/>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900">
                <a:solidFill>
                  <a:schemeClr val="dk1"/>
                </a:solidFill>
                <a:latin typeface="Arial"/>
                <a:ea typeface="Arial"/>
                <a:cs typeface="Arial"/>
                <a:sym typeface="Arial"/>
              </a:endParaRPr>
            </a:p>
          </p:txBody>
        </p:sp>
      </p:grpSp>
    </p:spTree>
  </p:cSld>
  <p:clrMapOvr>
    <a:masterClrMapping/>
  </p:clrMapOvr>
  <mc:AlternateContent>
    <mc:Choice Requires="p14">
      <p:transition spd="slow" p14:dur="700">
        <p:fade/>
      </p:transition>
    </mc:Choice>
    <mc:Fallback>
      <p:transition spd="slow">
        <p:fade/>
      </p:transition>
    </mc:Fallback>
  </mc:AlternateContent>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162"/>
                                        </p:tgtEl>
                                        <p:attrNameLst>
                                          <p:attrName>style.visibility</p:attrName>
                                        </p:attrNameLst>
                                      </p:cBhvr>
                                      <p:to>
                                        <p:strVal val="visible"/>
                                      </p:to>
                                    </p:set>
                                    <p:animEffect filter="fade" transition="in">
                                      <p:cBhvr>
                                        <p:cTn dur="500"/>
                                        <p:tgtEl>
                                          <p:spTgt spid="1162"/>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165"/>
                                        </p:tgtEl>
                                        <p:attrNameLst>
                                          <p:attrName>style.visibility</p:attrName>
                                        </p:attrNameLst>
                                      </p:cBhvr>
                                      <p:to>
                                        <p:strVal val="visible"/>
                                      </p:to>
                                    </p:set>
                                    <p:animEffect filter="fade" transition="in">
                                      <p:cBhvr>
                                        <p:cTn dur="800"/>
                                        <p:tgtEl>
                                          <p:spTgt spid="1165"/>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168"/>
                                        </p:tgtEl>
                                        <p:attrNameLst>
                                          <p:attrName>style.visibility</p:attrName>
                                        </p:attrNameLst>
                                      </p:cBhvr>
                                      <p:to>
                                        <p:strVal val="visible"/>
                                      </p:to>
                                    </p:set>
                                    <p:animEffect filter="fade" transition="in">
                                      <p:cBhvr>
                                        <p:cTn dur="500"/>
                                        <p:tgtEl>
                                          <p:spTgt spid="1168"/>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174"/>
                                        </p:tgtEl>
                                        <p:attrNameLst>
                                          <p:attrName>style.visibility</p:attrName>
                                        </p:attrNameLst>
                                      </p:cBhvr>
                                      <p:to>
                                        <p:strVal val="visible"/>
                                      </p:to>
                                    </p:set>
                                    <p:animEffect filter="fade" transition="in">
                                      <p:cBhvr>
                                        <p:cTn dur="600"/>
                                        <p:tgtEl>
                                          <p:spTgt spid="1174"/>
                                        </p:tgtEl>
                                      </p:cBhvr>
                                    </p:animEffect>
                                  </p:childTnLst>
                                </p:cTn>
                              </p:par>
                            </p:childTnLst>
                          </p:cTn>
                        </p:par>
                        <p:par>
                          <p:cTn fill="hold">
                            <p:stCondLst>
                              <p:cond delay="600"/>
                            </p:stCondLst>
                            <p:childTnLst>
                              <p:par>
                                <p:cTn fill="hold" nodeType="afterEffect" presetClass="entr" presetID="10" presetSubtype="0">
                                  <p:stCondLst>
                                    <p:cond delay="0"/>
                                  </p:stCondLst>
                                  <p:childTnLst>
                                    <p:set>
                                      <p:cBhvr>
                                        <p:cTn dur="1" fill="hold">
                                          <p:stCondLst>
                                            <p:cond delay="0"/>
                                          </p:stCondLst>
                                        </p:cTn>
                                        <p:tgtEl>
                                          <p:spTgt spid="1177"/>
                                        </p:tgtEl>
                                        <p:attrNameLst>
                                          <p:attrName>style.visibility</p:attrName>
                                        </p:attrNameLst>
                                      </p:cBhvr>
                                      <p:to>
                                        <p:strVal val="visible"/>
                                      </p:to>
                                    </p:set>
                                    <p:animEffect filter="fade" transition="in">
                                      <p:cBhvr>
                                        <p:cTn dur="750"/>
                                        <p:tgtEl>
                                          <p:spTgt spid="1177"/>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1176"/>
                                        </p:tgtEl>
                                        <p:attrNameLst>
                                          <p:attrName>style.visibility</p:attrName>
                                        </p:attrNameLst>
                                      </p:cBhvr>
                                      <p:to>
                                        <p:strVal val="visible"/>
                                      </p:to>
                                    </p:set>
                                    <p:anim calcmode="lin" valueType="num">
                                      <p:cBhvr additive="base">
                                        <p:cTn dur="1300"/>
                                        <p:tgtEl>
                                          <p:spTgt spid="1176"/>
                                        </p:tgtEl>
                                        <p:attrNameLst>
                                          <p:attrName>ppt_y</p:attrName>
                                        </p:attrNameLst>
                                      </p:cBhvr>
                                      <p:tavLst>
                                        <p:tav fmla="" tm="0">
                                          <p:val>
                                            <p:strVal val="#ppt_y+1"/>
                                          </p:val>
                                        </p:tav>
                                        <p:tav fmla="" tm="100000">
                                          <p:val>
                                            <p:strVal val="#ppt_y"/>
                                          </p:val>
                                        </p:tav>
                                      </p:tavLst>
                                    </p:anim>
                                  </p:childTnLst>
                                </p:cTn>
                              </p:par>
                            </p:childTnLst>
                          </p:cTn>
                        </p:par>
                        <p:par>
                          <p:cTn fill="hold">
                            <p:stCondLst>
                              <p:cond delay="1300"/>
                            </p:stCondLst>
                            <p:childTnLst>
                              <p:par>
                                <p:cTn fill="hold" nodeType="afterEffect" presetClass="entr" presetID="10" presetSubtype="0">
                                  <p:stCondLst>
                                    <p:cond delay="0"/>
                                  </p:stCondLst>
                                  <p:childTnLst>
                                    <p:set>
                                      <p:cBhvr>
                                        <p:cTn dur="1" fill="hold">
                                          <p:stCondLst>
                                            <p:cond delay="0"/>
                                          </p:stCondLst>
                                        </p:cTn>
                                        <p:tgtEl>
                                          <p:spTgt spid="1180"/>
                                        </p:tgtEl>
                                        <p:attrNameLst>
                                          <p:attrName>style.visibility</p:attrName>
                                        </p:attrNameLst>
                                      </p:cBhvr>
                                      <p:to>
                                        <p:strVal val="visible"/>
                                      </p:to>
                                    </p:set>
                                    <p:animEffect filter="fade" transition="in">
                                      <p:cBhvr>
                                        <p:cTn dur="500"/>
                                        <p:tgtEl>
                                          <p:spTgt spid="1180"/>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23" presetSubtype="16">
                                  <p:stCondLst>
                                    <p:cond delay="0"/>
                                  </p:stCondLst>
                                  <p:childTnLst>
                                    <p:set>
                                      <p:cBhvr>
                                        <p:cTn dur="1" fill="hold">
                                          <p:stCondLst>
                                            <p:cond delay="0"/>
                                          </p:stCondLst>
                                        </p:cTn>
                                        <p:tgtEl>
                                          <p:spTgt spid="1175"/>
                                        </p:tgtEl>
                                        <p:attrNameLst>
                                          <p:attrName>style.visibility</p:attrName>
                                        </p:attrNameLst>
                                      </p:cBhvr>
                                      <p:to>
                                        <p:strVal val="visible"/>
                                      </p:to>
                                    </p:set>
                                    <p:anim calcmode="lin" valueType="num">
                                      <p:cBhvr additive="base">
                                        <p:cTn dur="500"/>
                                        <p:tgtEl>
                                          <p:spTgt spid="1175"/>
                                        </p:tgtEl>
                                        <p:attrNameLst>
                                          <p:attrName>ppt_w</p:attrName>
                                        </p:attrNameLst>
                                      </p:cBhvr>
                                      <p:tavLst>
                                        <p:tav fmla="" tm="0">
                                          <p:val>
                                            <p:strVal val="0"/>
                                          </p:val>
                                        </p:tav>
                                        <p:tav fmla="" tm="100000">
                                          <p:val>
                                            <p:strVal val="#ppt_w"/>
                                          </p:val>
                                        </p:tav>
                                      </p:tavLst>
                                    </p:anim>
                                    <p:anim calcmode="lin" valueType="num">
                                      <p:cBhvr additive="base">
                                        <p:cTn dur="500"/>
                                        <p:tgtEl>
                                          <p:spTgt spid="1175"/>
                                        </p:tgtEl>
                                        <p:attrNameLst>
                                          <p:attrName>ppt_h</p:attrName>
                                        </p:attrNameLst>
                                      </p:cBhvr>
                                      <p:tavLst>
                                        <p:tav fmla="" tm="0">
                                          <p:val>
                                            <p:strVal val="0"/>
                                          </p:val>
                                        </p:tav>
                                        <p:tav fmla="" tm="100000">
                                          <p:val>
                                            <p:strVal val="#ppt_h"/>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theme/theme1.xml><?xml version="1.0" encoding="utf-8"?>
<a:theme xmlns:a="http://schemas.openxmlformats.org/drawingml/2006/main" xmlns:r="http://schemas.openxmlformats.org/officeDocument/2006/relationships" name="Office テーマ">
  <a:themeElements>
    <a:clrScheme name="Office テーマ">
      <a:dk1>
        <a:srgbClr val="000000"/>
      </a:dk1>
      <a:lt1>
        <a:srgbClr val="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10.xml><?xml version="1.0" encoding="utf-8"?>
<a:theme xmlns:a="http://schemas.openxmlformats.org/drawingml/2006/main" xmlns:r="http://schemas.openxmlformats.org/officeDocument/2006/relationships" name="Office テーマ">
  <a:themeElements>
    <a:clrScheme name="Office テーマ">
      <a:dk1>
        <a:srgbClr val="000000"/>
      </a:dk1>
      <a:lt1>
        <a:srgbClr val="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11.xml><?xml version="1.0" encoding="utf-8"?>
<a:theme xmlns:a="http://schemas.openxmlformats.org/drawingml/2006/main" xmlns:r="http://schemas.openxmlformats.org/officeDocument/2006/relationships" name="Office テーマ">
  <a:themeElements>
    <a:clrScheme name="Office テーマ">
      <a:dk1>
        <a:srgbClr val="000000"/>
      </a:dk1>
      <a:lt1>
        <a:srgbClr val="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12.xml><?xml version="1.0" encoding="utf-8"?>
<a:theme xmlns:a="http://schemas.openxmlformats.org/drawingml/2006/main" xmlns:r="http://schemas.openxmlformats.org/officeDocument/2006/relationships" name="Office テーマ">
  <a:themeElements>
    <a:clrScheme name="Office テーマ">
      <a:dk1>
        <a:srgbClr val="000000"/>
      </a:dk1>
      <a:lt1>
        <a:srgbClr val="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13.xml><?xml version="1.0" encoding="utf-8"?>
<a:theme xmlns:a="http://schemas.openxmlformats.org/drawingml/2006/main" xmlns:r="http://schemas.openxmlformats.org/officeDocument/2006/relationships" name="Office テーマ">
  <a:themeElements>
    <a:clrScheme name="Office テーマ">
      <a:dk1>
        <a:srgbClr val="000000"/>
      </a:dk1>
      <a:lt1>
        <a:srgbClr val="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14.xml><?xml version="1.0" encoding="utf-8"?>
<a:theme xmlns:a="http://schemas.openxmlformats.org/drawingml/2006/main" xmlns:r="http://schemas.openxmlformats.org/officeDocument/2006/relationships" name="Office テーマ">
  <a:themeElements>
    <a:clrScheme name="Office テーマ">
      <a:dk1>
        <a:srgbClr val="000000"/>
      </a:dk1>
      <a:lt1>
        <a:srgbClr val="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Office テーマ">
  <a:themeElements>
    <a:clrScheme name="Office テーマ">
      <a:dk1>
        <a:srgbClr val="000000"/>
      </a:dk1>
      <a:lt1>
        <a:srgbClr val="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xmlns:r="http://schemas.openxmlformats.org/officeDocument/2006/relationships" name="Office テーマ">
  <a:themeElements>
    <a:clrScheme name="Office">
      <a:dk1>
        <a:srgbClr val="000000"/>
      </a:dk1>
      <a:lt1>
        <a:srgbClr val="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4.xml><?xml version="1.0" encoding="utf-8"?>
<a:theme xmlns:a="http://schemas.openxmlformats.org/drawingml/2006/main" xmlns:r="http://schemas.openxmlformats.org/officeDocument/2006/relationships" name="Office テーマ">
  <a:themeElements>
    <a:clrScheme name="Office テーマ">
      <a:dk1>
        <a:srgbClr val="000000"/>
      </a:dk1>
      <a:lt1>
        <a:srgbClr val="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5.xml><?xml version="1.0" encoding="utf-8"?>
<a:theme xmlns:a="http://schemas.openxmlformats.org/drawingml/2006/main" xmlns:r="http://schemas.openxmlformats.org/officeDocument/2006/relationships" name="Office テーマ">
  <a:themeElements>
    <a:clrScheme name="Office テーマ">
      <a:dk1>
        <a:srgbClr val="000000"/>
      </a:dk1>
      <a:lt1>
        <a:srgbClr val="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6.xml><?xml version="1.0" encoding="utf-8"?>
<a:theme xmlns:a="http://schemas.openxmlformats.org/drawingml/2006/main" xmlns:r="http://schemas.openxmlformats.org/officeDocument/2006/relationships" name="Office テーマ">
  <a:themeElements>
    <a:clrScheme name="Office テーマ">
      <a:dk1>
        <a:srgbClr val="000000"/>
      </a:dk1>
      <a:lt1>
        <a:srgbClr val="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7.xml><?xml version="1.0" encoding="utf-8"?>
<a:theme xmlns:a="http://schemas.openxmlformats.org/drawingml/2006/main" xmlns:r="http://schemas.openxmlformats.org/officeDocument/2006/relationships" name="Office テーマ">
  <a:themeElements>
    <a:clrScheme name="Office テーマ">
      <a:dk1>
        <a:srgbClr val="000000"/>
      </a:dk1>
      <a:lt1>
        <a:srgbClr val="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8.xml><?xml version="1.0" encoding="utf-8"?>
<a:theme xmlns:a="http://schemas.openxmlformats.org/drawingml/2006/main" xmlns:r="http://schemas.openxmlformats.org/officeDocument/2006/relationships" name="Office テーマ">
  <a:themeElements>
    <a:clrScheme name="Office テーマ">
      <a:dk1>
        <a:srgbClr val="000000"/>
      </a:dk1>
      <a:lt1>
        <a:srgbClr val="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9.xml><?xml version="1.0" encoding="utf-8"?>
<a:theme xmlns:a="http://schemas.openxmlformats.org/drawingml/2006/main" xmlns:r="http://schemas.openxmlformats.org/officeDocument/2006/relationships" name="Office テーマ">
  <a:themeElements>
    <a:clrScheme name="Office テーマ">
      <a:dk1>
        <a:srgbClr val="000000"/>
      </a:dk1>
      <a:lt1>
        <a:srgbClr val="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